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7" r:id="rId2"/>
    <p:sldId id="259" r:id="rId3"/>
    <p:sldId id="260" r:id="rId4"/>
    <p:sldId id="262" r:id="rId5"/>
    <p:sldId id="256" r:id="rId6"/>
    <p:sldId id="258" r:id="rId7"/>
    <p:sldId id="266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4" autoAdjust="0"/>
    <p:restoredTop sz="94660"/>
  </p:normalViewPr>
  <p:slideViewPr>
    <p:cSldViewPr>
      <p:cViewPr>
        <p:scale>
          <a:sx n="100" d="100"/>
          <a:sy n="100" d="100"/>
        </p:scale>
        <p:origin x="-22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4BE7E-533C-439C-878F-AC8798DE6730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2DD3-3BDD-4831-AA3B-6FCDEA84523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2DD3-3BDD-4831-AA3B-6FCDEA84523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672DD3-3BDD-4831-AA3B-6FCDEA84523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B6C76F-0D0F-4084-8F58-4E1B29763F64}" type="datetimeFigureOut">
              <a:rPr lang="ko-KR" altLang="en-US" smtClean="0"/>
              <a:pPr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A66952-1C76-46B4-828B-D7D1935D0F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intr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3728" y="332656"/>
            <a:ext cx="4680520" cy="43539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9792" y="4581128"/>
            <a:ext cx="36070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인터파크고딕 B" pitchFamily="2" charset="-127"/>
                <a:ea typeface="인터파크고딕 B" pitchFamily="2" charset="-127"/>
              </a:rPr>
              <a:t>내 돈을 부탁해</a:t>
            </a:r>
            <a:endParaRPr lang="ko-KR" altLang="en-US" sz="44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517232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인터파크고딕 B" pitchFamily="2" charset="-127"/>
                <a:ea typeface="인터파크고딕 B" pitchFamily="2" charset="-127"/>
              </a:rPr>
              <a:t>ICTO 55 </a:t>
            </a:r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반성준</a:t>
            </a:r>
            <a:r>
              <a:rPr lang="en-US" altLang="ko-KR" sz="2400" dirty="0" smtClean="0">
                <a:latin typeface="인터파크고딕 B" pitchFamily="2" charset="-127"/>
                <a:ea typeface="인터파크고딕 B" pitchFamily="2" charset="-127"/>
              </a:rPr>
              <a:t>, </a:t>
            </a:r>
            <a:r>
              <a:rPr lang="ko-KR" altLang="en-US" sz="2400" dirty="0" smtClean="0">
                <a:latin typeface="인터파크고딕 B" pitchFamily="2" charset="-127"/>
                <a:ea typeface="인터파크고딕 B" pitchFamily="2" charset="-127"/>
              </a:rPr>
              <a:t>이경화</a:t>
            </a:r>
            <a:endParaRPr lang="ko-KR" altLang="en-US" sz="24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63888" y="6093296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인터파크고딕 L" pitchFamily="2" charset="-127"/>
                <a:ea typeface="인터파크고딕 L" pitchFamily="2" charset="-127"/>
              </a:rPr>
              <a:t>2015.05.26~2015.05.28</a:t>
            </a:r>
            <a:endParaRPr lang="ko-KR" altLang="en-US" sz="1400" dirty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272" name="AutoShape 8" descr="ppt 돈 배경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274" name="AutoShape 10" descr="ppt 돈 배경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276" name="AutoShape 12" descr="ppt 돈 배경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279" name="AutoShape 15" descr="ppt 돈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53705" y="548680"/>
            <a:ext cx="3039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인터파크고딕 B" pitchFamily="2" charset="-127"/>
                <a:ea typeface="인터파크고딕 B" pitchFamily="2" charset="-127"/>
              </a:rPr>
              <a:t>개요 및 주요기능</a:t>
            </a:r>
            <a:endParaRPr lang="ko-KR" altLang="en-US" sz="24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7544" y="1818690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인터파크고딕 L" pitchFamily="2" charset="-127"/>
                <a:ea typeface="인터파크고딕 L" pitchFamily="2" charset="-127"/>
              </a:rPr>
              <a:t>   </a:t>
            </a:r>
            <a:r>
              <a:rPr lang="ko-KR" altLang="ko-KR" sz="2000" dirty="0" smtClean="0">
                <a:latin typeface="인터파크고딕 L" pitchFamily="2" charset="-127"/>
                <a:ea typeface="인터파크고딕 L" pitchFamily="2" charset="-127"/>
              </a:rPr>
              <a:t>개인 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또는 단체가 쉽게 작성할 수 있는 </a:t>
            </a:r>
            <a:r>
              <a:rPr lang="ko-KR" altLang="ko-KR" sz="2800" b="1" dirty="0" smtClean="0">
                <a:solidFill>
                  <a:schemeClr val="accent2">
                    <a:lumMod val="7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가계부 </a:t>
            </a:r>
            <a:r>
              <a:rPr lang="ko-KR" altLang="ko-KR" sz="2800" b="1" dirty="0">
                <a:solidFill>
                  <a:schemeClr val="accent2">
                    <a:lumMod val="7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웹사이트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를 통해 청렴한 </a:t>
            </a:r>
            <a:r>
              <a:rPr lang="ko-KR" altLang="ko-KR" sz="2400" dirty="0">
                <a:solidFill>
                  <a:srgbClr val="FF0000"/>
                </a:solidFill>
                <a:latin typeface="인터파크고딕 L" pitchFamily="2" charset="-127"/>
                <a:ea typeface="인터파크고딕 L" pitchFamily="2" charset="-127"/>
              </a:rPr>
              <a:t>공금관리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와 자신의 </a:t>
            </a:r>
            <a:r>
              <a:rPr lang="ko-KR" altLang="ko-KR" sz="2400" dirty="0">
                <a:solidFill>
                  <a:srgbClr val="FF0000"/>
                </a:solidFill>
                <a:latin typeface="인터파크고딕 L" pitchFamily="2" charset="-127"/>
                <a:ea typeface="인터파크고딕 L" pitchFamily="2" charset="-127"/>
              </a:rPr>
              <a:t>재무상태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를 확인할 수 있다</a:t>
            </a:r>
            <a:r>
              <a:rPr lang="en-US" altLang="ko-KR" sz="2000" dirty="0">
                <a:latin typeface="인터파크고딕 L" pitchFamily="2" charset="-127"/>
                <a:ea typeface="인터파크고딕 L" pitchFamily="2" charset="-127"/>
              </a:rPr>
              <a:t>. </a:t>
            </a:r>
            <a:r>
              <a:rPr lang="ko-KR" altLang="ko-KR" sz="2000" dirty="0" smtClean="0">
                <a:latin typeface="인터파크고딕 L" pitchFamily="2" charset="-127"/>
                <a:ea typeface="인터파크고딕 L" pitchFamily="2" charset="-127"/>
              </a:rPr>
              <a:t>로그인한 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회원에게만 가계부 관리 권한을 부여하여</a:t>
            </a:r>
            <a:r>
              <a:rPr lang="en-US" altLang="ko-KR" sz="2000" dirty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sz="2000" dirty="0">
                <a:latin typeface="인터파크고딕 L" pitchFamily="2" charset="-127"/>
                <a:ea typeface="인터파크고딕 L" pitchFamily="2" charset="-127"/>
              </a:rPr>
              <a:t>안정적인 운영을 기대할 수 있다</a:t>
            </a:r>
            <a:r>
              <a:rPr lang="en-US" altLang="ko-KR" sz="2000" dirty="0">
                <a:latin typeface="인터파크고딕 L" pitchFamily="2" charset="-127"/>
                <a:ea typeface="인터파크고딕 L" pitchFamily="2" charset="-127"/>
              </a:rPr>
              <a:t>.</a:t>
            </a:r>
            <a:endParaRPr lang="ko-KR" altLang="ko-KR" sz="2000" dirty="0">
              <a:latin typeface="인터파크고딕 L" pitchFamily="2" charset="-127"/>
              <a:ea typeface="인터파크고딕 L" pitchFamily="2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55576" y="4005065"/>
          <a:ext cx="7560840" cy="223224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16224"/>
                <a:gridCol w="2592288"/>
                <a:gridCol w="2952328"/>
              </a:tblGrid>
              <a:tr h="67711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190625" algn="l"/>
                        </a:tabLst>
                      </a:pPr>
                      <a:r>
                        <a:rPr lang="ko-KR" sz="18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 관리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 </a:t>
                      </a:r>
                      <a:r>
                        <a:rPr 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관리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</a:t>
                      </a:r>
                      <a:r>
                        <a:rPr 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 </a:t>
                      </a:r>
                      <a:r>
                        <a:rPr lang="ko-KR" sz="18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관리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1555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인터파크고딕 L" pitchFamily="2" charset="-127"/>
                          <a:ea typeface="인터파크고딕 L" pitchFamily="2" charset="-127"/>
                        </a:rPr>
                        <a:t>회원가입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로그인</a:t>
                      </a:r>
                      <a:endParaRPr lang="en-US" altLang="ko-KR" sz="1800" kern="100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  <a:cs typeface="Times New Roman"/>
                        </a:rPr>
                        <a:t>회원정보수정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 생성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잔액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수입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지출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 조회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가계부별 </a:t>
                      </a:r>
                      <a:r>
                        <a:rPr lang="ko-KR" altLang="en-US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친구등록</a:t>
                      </a:r>
                      <a:endParaRPr lang="en-US" altLang="ko-KR" sz="1800" kern="100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 등록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수정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삭제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사용내역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금액</a:t>
                      </a:r>
                      <a:r>
                        <a:rPr lang="en-US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/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잔액 </a:t>
                      </a:r>
                      <a:r>
                        <a:rPr lang="ko-KR" altLang="ko-KR" sz="1800" kern="1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조회</a:t>
                      </a:r>
                      <a:endParaRPr lang="ko-KR" sz="1800" kern="100" dirty="0">
                        <a:latin typeface="인터파크고딕 L" pitchFamily="2" charset="-127"/>
                        <a:ea typeface="인터파크고딕 L" pitchFamily="2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1535287" y="548680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인터파크고딕 B" pitchFamily="2" charset="-127"/>
                <a:ea typeface="인터파크고딕 B" pitchFamily="2" charset="-127"/>
              </a:rPr>
              <a:t>User Story</a:t>
            </a:r>
            <a:endParaRPr lang="ko-KR" altLang="en-US" sz="3200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1669078"/>
            <a:ext cx="8064896" cy="485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err="1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로그인을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 한다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아이디가 없을 경우 회원가입을 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1143000" lvl="2" indent="-228600" algn="just">
              <a:lnSpc>
                <a:spcPct val="150000"/>
              </a:lnSpc>
              <a:buFont typeface="+mj-lt"/>
              <a:buAutoNum type="romanLcPeriod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아이디 중복체크를 클릭하여 아이디를 중복 생성하지 않도록 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가계부 목록을 확인하고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하나를 선택한다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가계부 추가를 원할 경우 가계부 등록 버튼을 클릭한다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등록화면에서 가계부 표지색깔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가계부 이름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현재 보유금액을 입력하고 생성한다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사용내역 추가 기능을 통해 사용내역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수입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/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지출 금액을 입력한다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제목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내역 설명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수입금액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지출금액을 입력한 후 등록버튼을 클릭한다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현재 보유잔액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총 수입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/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지출액과 등록된 사용 내역 목록을 확인한다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친구등록 기능을 이용하여 같이 가계부 작성을 할 친구를 추가한다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romanUcPeriod"/>
            </a:pPr>
            <a:r>
              <a:rPr lang="ko-KR" altLang="ko-KR" sz="1600" kern="100" dirty="0" err="1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검색란에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 친구 아이디를 검색하여 아이디가 올바른지 확인한 후 등록 버튼을 클릭한다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MYINFO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메뉴를 통해 자신의 이름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, </a:t>
            </a: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비밀번호를 변경한다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 smtClean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ko-KR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로그아웃을 한다</a:t>
            </a:r>
            <a:r>
              <a:rPr lang="en-US" altLang="ko-KR" sz="1600" kern="100" dirty="0" smtClean="0">
                <a:latin typeface="인터파크고딕 L" pitchFamily="2" charset="-127"/>
                <a:ea typeface="인터파크고딕 L" pitchFamily="2" charset="-127"/>
                <a:cs typeface="Times New Roman"/>
              </a:rPr>
              <a:t>.</a:t>
            </a:r>
            <a:endParaRPr lang="ko-KR" altLang="ko-KR" sz="1600" kern="100" dirty="0">
              <a:latin typeface="인터파크고딕 L" pitchFamily="2" charset="-127"/>
              <a:ea typeface="인터파크고딕 L" pitchFamily="2" charset="-127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5440" y="539969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인터파크고딕 L" pitchFamily="2" charset="-127"/>
                <a:ea typeface="인터파크고딕 L" pitchFamily="2" charset="-127"/>
              </a:rPr>
              <a:t>Database</a:t>
            </a:r>
            <a:endParaRPr lang="ko-KR" altLang="en-US" sz="3200" dirty="0">
              <a:latin typeface="인터파크고딕 L" pitchFamily="2" charset="-127"/>
              <a:ea typeface="인터파크고딕 L" pitchFamily="2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9592" y="4293096"/>
          <a:ext cx="187220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MEMBER</a:t>
                      </a:r>
                      <a:endParaRPr lang="ko-KR" altLang="en-US" sz="16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mid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mname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mpassword</a:t>
                      </a:r>
                      <a:endParaRPr lang="ko-KR" altLang="en-US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516216" y="2233439"/>
          <a:ext cx="1872208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ACCOUNTDETAIL</a:t>
                      </a:r>
                      <a:endParaRPr lang="ko-KR" altLang="en-US" sz="16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aid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did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dtitle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dcontent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dincome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doutcome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ddate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dmoney</a:t>
                      </a:r>
                      <a:endParaRPr lang="ko-KR" altLang="en-US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707904" y="2256904"/>
          <a:ext cx="187220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ACCOUNTBOOK</a:t>
                      </a:r>
                      <a:endParaRPr lang="ko-KR" altLang="en-US" sz="16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aid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atitle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atotalmoney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aincome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aoutcome</a:t>
                      </a:r>
                      <a:endParaRPr lang="en-US" altLang="ko-KR" dirty="0" smtClean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acolor</a:t>
                      </a:r>
                      <a:endParaRPr lang="ko-KR" altLang="en-US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99592" y="2267347"/>
          <a:ext cx="187220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MANAGEMENT</a:t>
                      </a:r>
                      <a:endParaRPr lang="ko-KR" altLang="en-US" sz="1600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mid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smtClean="0">
                          <a:latin typeface="인터파크고딕 L" pitchFamily="2" charset="-127"/>
                          <a:ea typeface="인터파크고딕 L" pitchFamily="2" charset="-127"/>
                        </a:rPr>
                        <a:t>aid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dirty="0" err="1" smtClean="0">
                          <a:latin typeface="인터파크고딕 L" pitchFamily="2" charset="-127"/>
                          <a:ea typeface="인터파크고딕 L" pitchFamily="2" charset="-127"/>
                        </a:rPr>
                        <a:t>atitle</a:t>
                      </a:r>
                      <a:endParaRPr lang="ko-KR" altLang="en-US" dirty="0">
                        <a:latin typeface="인터파크고딕 L" pitchFamily="2" charset="-127"/>
                        <a:ea typeface="인터파크고딕 L" pitchFamily="2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꺾인 연결선 13"/>
          <p:cNvCxnSpPr/>
          <p:nvPr/>
        </p:nvCxnSpPr>
        <p:spPr>
          <a:xfrm>
            <a:off x="5580112" y="2768228"/>
            <a:ext cx="936104" cy="12700"/>
          </a:xfrm>
          <a:prstGeom prst="bentConnector3">
            <a:avLst>
              <a:gd name="adj1" fmla="val 9985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>
            <a:off x="5580112" y="3068960"/>
            <a:ext cx="936104" cy="288032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2771800" y="2780928"/>
            <a:ext cx="936104" cy="360040"/>
          </a:xfrm>
          <a:prstGeom prst="bentConnector3">
            <a:avLst>
              <a:gd name="adj1" fmla="val 50000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6200000" flipH="1">
            <a:off x="-42862" y="3939406"/>
            <a:ext cx="1302494" cy="569714"/>
          </a:xfrm>
          <a:prstGeom prst="bentConnector3">
            <a:avLst>
              <a:gd name="adj1" fmla="val 100459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5400000" flipH="1" flipV="1">
            <a:off x="251520" y="2924944"/>
            <a:ext cx="720080" cy="576064"/>
          </a:xfrm>
          <a:prstGeom prst="bentConnector3">
            <a:avLst>
              <a:gd name="adj1" fmla="val 101588"/>
            </a:avLst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67544" y="2060848"/>
            <a:ext cx="865943" cy="792088"/>
            <a:chOff x="323528" y="260648"/>
            <a:chExt cx="865943" cy="792088"/>
          </a:xfrm>
        </p:grpSpPr>
        <p:sp>
          <p:nvSpPr>
            <p:cNvPr id="6" name="직사각형 5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3528" y="476672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member</a:t>
              </a:r>
              <a:endParaRPr lang="ko-KR" alt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39552" y="836712"/>
            <a:ext cx="792088" cy="792088"/>
            <a:chOff x="395536" y="260648"/>
            <a:chExt cx="792088" cy="792088"/>
          </a:xfrm>
        </p:grpSpPr>
        <p:sp>
          <p:nvSpPr>
            <p:cNvPr id="9" name="직사각형 8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7544" y="476672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main</a:t>
              </a:r>
              <a:endParaRPr lang="ko-KR" alt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39552" y="3861048"/>
            <a:ext cx="844059" cy="792088"/>
            <a:chOff x="343565" y="260648"/>
            <a:chExt cx="844059" cy="792088"/>
          </a:xfrm>
        </p:grpSpPr>
        <p:sp>
          <p:nvSpPr>
            <p:cNvPr id="13" name="직사각형 12"/>
            <p:cNvSpPr/>
            <p:nvPr/>
          </p:nvSpPr>
          <p:spPr>
            <a:xfrm>
              <a:off x="467544" y="332656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5536" y="260648"/>
              <a:ext cx="720080" cy="72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565" y="404664"/>
              <a:ext cx="8114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account</a:t>
              </a:r>
            </a:p>
            <a:p>
              <a:pPr algn="ctr"/>
              <a:r>
                <a:rPr lang="en-US" altLang="ko-KR" sz="1400" dirty="0" smtClean="0">
                  <a:latin typeface="Arial Unicode MS" pitchFamily="50" charset="-127"/>
                  <a:ea typeface="Arial Unicode MS" pitchFamily="50" charset="-127"/>
                  <a:cs typeface="Arial Unicode MS" pitchFamily="50" charset="-127"/>
                </a:rPr>
                <a:t>book</a:t>
              </a:r>
              <a:endParaRPr lang="ko-KR" altLang="en-US" sz="1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67544" y="162880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index</a:t>
            </a:r>
            <a:endParaRPr lang="ko-KR" altLang="en-US" sz="1200" dirty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7544" y="2852936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joinform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j</a:t>
            </a: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oinsuccess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l</a:t>
            </a: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oginform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uinfo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9515" y="4653136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accountview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err="1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insertform</a:t>
            </a:r>
            <a:endParaRPr lang="en-US" altLang="ko-KR" sz="1200" dirty="0" smtClean="0">
              <a:latin typeface="인터파크고딕 L" pitchFamily="2" charset="-127"/>
              <a:ea typeface="인터파크고딕 L" pitchFamily="2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dirty="0" smtClean="0">
                <a:latin typeface="인터파크고딕 L" pitchFamily="2" charset="-127"/>
                <a:ea typeface="인터파크고딕 L" pitchFamily="2" charset="-127"/>
                <a:cs typeface="Arial Unicode MS" pitchFamily="50" charset="-127"/>
              </a:rPr>
              <a:t>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36512" y="332656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인터파크고딕 B" pitchFamily="2" charset="-127"/>
                <a:ea typeface="인터파크고딕 B" pitchFamily="2" charset="-127"/>
              </a:rPr>
              <a:t>/WEB-INF/views</a:t>
            </a:r>
            <a:endParaRPr lang="ko-KR" altLang="en-US" b="1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83768" y="33265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인터파크고딕 B" pitchFamily="2" charset="-127"/>
                <a:ea typeface="인터파크고딕 B" pitchFamily="2" charset="-127"/>
              </a:rPr>
              <a:t>Controller</a:t>
            </a:r>
            <a:endParaRPr lang="ko-KR" altLang="en-US" b="1" dirty="0">
              <a:latin typeface="인터파크고딕 B" pitchFamily="2" charset="-127"/>
              <a:ea typeface="인터파크고딕 B" pitchFamily="2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051720" y="332656"/>
            <a:ext cx="0" cy="56886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139952" y="332656"/>
            <a:ext cx="0" cy="56886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00192" y="332656"/>
            <a:ext cx="0" cy="56886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411760" y="980728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Index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11760" y="2204864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1760" y="4005064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1760" y="4941168"/>
            <a:ext cx="1368152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Controller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33" name="직선 연결선 32"/>
          <p:cNvCxnSpPr>
            <a:stCxn id="9" idx="3"/>
            <a:endCxn id="27" idx="1"/>
          </p:cNvCxnSpPr>
          <p:nvPr/>
        </p:nvCxnSpPr>
        <p:spPr>
          <a:xfrm>
            <a:off x="1331640" y="1268760"/>
            <a:ext cx="10801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3"/>
            <a:endCxn id="29" idx="1"/>
          </p:cNvCxnSpPr>
          <p:nvPr/>
        </p:nvCxnSpPr>
        <p:spPr>
          <a:xfrm>
            <a:off x="1331640" y="2492896"/>
            <a:ext cx="108012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3" idx="3"/>
            <a:endCxn id="30" idx="1"/>
          </p:cNvCxnSpPr>
          <p:nvPr/>
        </p:nvCxnSpPr>
        <p:spPr>
          <a:xfrm>
            <a:off x="1383611" y="4293096"/>
            <a:ext cx="102814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3" idx="3"/>
            <a:endCxn id="31" idx="1"/>
          </p:cNvCxnSpPr>
          <p:nvPr/>
        </p:nvCxnSpPr>
        <p:spPr>
          <a:xfrm>
            <a:off x="1383611" y="4293096"/>
            <a:ext cx="1028149" cy="936104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44008" y="3326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인터파크고딕 B" pitchFamily="2" charset="-127"/>
                <a:ea typeface="인터파크고딕 B" pitchFamily="2" charset="-127"/>
              </a:rPr>
              <a:t>  Service</a:t>
            </a:r>
            <a:endParaRPr lang="ko-KR" altLang="en-US" b="1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60232" y="332656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인터파크고딕 B" pitchFamily="2" charset="-127"/>
                <a:ea typeface="인터파크고딕 B" pitchFamily="2" charset="-127"/>
              </a:rPr>
              <a:t>  Repository</a:t>
            </a:r>
            <a:endParaRPr lang="ko-KR" altLang="en-US" b="1" dirty="0"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72000" y="2204864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45" name="직선 연결선 44"/>
          <p:cNvCxnSpPr>
            <a:stCxn id="29" idx="3"/>
            <a:endCxn id="44" idx="1"/>
          </p:cNvCxnSpPr>
          <p:nvPr/>
        </p:nvCxnSpPr>
        <p:spPr>
          <a:xfrm>
            <a:off x="3779912" y="2492896"/>
            <a:ext cx="7920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60232" y="2204864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Member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49" name="직선 연결선 48"/>
          <p:cNvCxnSpPr>
            <a:endCxn id="48" idx="1"/>
          </p:cNvCxnSpPr>
          <p:nvPr/>
        </p:nvCxnSpPr>
        <p:spPr>
          <a:xfrm>
            <a:off x="5940152" y="2492896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572000" y="4437112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572000" y="5373216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572000" y="3356992"/>
            <a:ext cx="1368152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Management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Service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57" name="직선 연결선 56"/>
          <p:cNvCxnSpPr>
            <a:stCxn id="30" idx="3"/>
            <a:endCxn id="54" idx="1"/>
          </p:cNvCxnSpPr>
          <p:nvPr/>
        </p:nvCxnSpPr>
        <p:spPr>
          <a:xfrm>
            <a:off x="3779912" y="4293096"/>
            <a:ext cx="792088" cy="4320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30" idx="3"/>
            <a:endCxn id="55" idx="1"/>
          </p:cNvCxnSpPr>
          <p:nvPr/>
        </p:nvCxnSpPr>
        <p:spPr>
          <a:xfrm>
            <a:off x="3779912" y="4293096"/>
            <a:ext cx="792088" cy="136815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30" idx="3"/>
            <a:endCxn id="56" idx="1"/>
          </p:cNvCxnSpPr>
          <p:nvPr/>
        </p:nvCxnSpPr>
        <p:spPr>
          <a:xfrm flipV="1">
            <a:off x="3779912" y="3645024"/>
            <a:ext cx="792088" cy="64807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AccountBook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660232" y="5373216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AccountDetail</a:t>
            </a:r>
            <a:endParaRPr lang="en-US" altLang="ko-KR" sz="1400" dirty="0" smtClean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660232" y="335699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Management</a:t>
            </a:r>
          </a:p>
          <a:p>
            <a:pPr algn="ctr"/>
            <a:r>
              <a:rPr lang="en-US" altLang="ko-KR" sz="1400" dirty="0" smtClean="0">
                <a:latin typeface="인터파크고딕 B" pitchFamily="2" charset="-127"/>
                <a:ea typeface="인터파크고딕 B" pitchFamily="2" charset="-127"/>
                <a:cs typeface="Arial Unicode MS" pitchFamily="50" charset="-127"/>
              </a:rPr>
              <a:t>Dao</a:t>
            </a:r>
            <a:endParaRPr lang="ko-KR" altLang="en-US" sz="1400" dirty="0">
              <a:latin typeface="인터파크고딕 B" pitchFamily="2" charset="-127"/>
              <a:ea typeface="인터파크고딕 B" pitchFamily="2" charset="-127"/>
              <a:cs typeface="Arial Unicode MS" pitchFamily="50" charset="-127"/>
            </a:endParaRPr>
          </a:p>
        </p:txBody>
      </p:sp>
      <p:cxnSp>
        <p:nvCxnSpPr>
          <p:cNvPr id="71" name="직선 연결선 70"/>
          <p:cNvCxnSpPr>
            <a:stCxn id="54" idx="3"/>
            <a:endCxn id="67" idx="1"/>
          </p:cNvCxnSpPr>
          <p:nvPr/>
        </p:nvCxnSpPr>
        <p:spPr>
          <a:xfrm>
            <a:off x="5940152" y="4725144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940152" y="3645024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55" idx="3"/>
            <a:endCxn id="68" idx="1"/>
          </p:cNvCxnSpPr>
          <p:nvPr/>
        </p:nvCxnSpPr>
        <p:spPr>
          <a:xfrm>
            <a:off x="5940152" y="5661248"/>
            <a:ext cx="720080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31" idx="3"/>
          </p:cNvCxnSpPr>
          <p:nvPr/>
        </p:nvCxnSpPr>
        <p:spPr>
          <a:xfrm>
            <a:off x="3779912" y="5229200"/>
            <a:ext cx="792088" cy="36004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779912" y="4725144"/>
            <a:ext cx="792088" cy="7920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388424" y="332656"/>
            <a:ext cx="0" cy="56886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5440" y="539969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인터파크고딕 L" pitchFamily="2" charset="-127"/>
                <a:ea typeface="인터파크고딕 L" pitchFamily="2" charset="-127"/>
              </a:rPr>
              <a:t>Prototype</a:t>
            </a:r>
            <a:endParaRPr lang="ko-KR" altLang="en-US" sz="3200" dirty="0">
              <a:latin typeface="인터파크고딕 L" pitchFamily="2" charset="-127"/>
              <a:ea typeface="인터파크고딕 L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1784" y="1844824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844824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6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149080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1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1784" y="4149080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3907" y="1844824"/>
            <a:ext cx="3722029" cy="439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85440" y="539969"/>
            <a:ext cx="219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인터파크고딕 L" pitchFamily="2" charset="-127"/>
                <a:ea typeface="인터파크고딕 L" pitchFamily="2" charset="-127"/>
              </a:rPr>
              <a:t>Prototype</a:t>
            </a:r>
            <a:endParaRPr lang="ko-KR" altLang="en-US" sz="3200" dirty="0">
              <a:latin typeface="인터파크고딕 L" pitchFamily="2" charset="-127"/>
              <a:ea typeface="인터파크고딕 L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21088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772816"/>
            <a:ext cx="3897918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772816"/>
            <a:ext cx="4104456" cy="228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5" name="Picture 5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90056" y="4221088"/>
            <a:ext cx="1886400" cy="208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669504"/>
            <a:ext cx="8153400" cy="492784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좋았던 점</a:t>
            </a: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배분이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잘 되었고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en-US" altLang="ko-KR" dirty="0" err="1" smtClean="0">
                <a:latin typeface="인터파크고딕 L" pitchFamily="2" charset="-127"/>
                <a:ea typeface="인터파크고딕 L" pitchFamily="2" charset="-127"/>
              </a:rPr>
              <a:t>Git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사용법을 익히고 나서는 순조롭게 진행이 되었다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.</a:t>
            </a:r>
            <a:endParaRPr lang="ko-KR" altLang="ko-KR" dirty="0" smtClean="0">
              <a:latin typeface="인터파크고딕 L" pitchFamily="2" charset="-127"/>
              <a:ea typeface="인터파크고딕 L" pitchFamily="2" charset="-127"/>
            </a:endParaRP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처음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계획했던 대로 완성이 되었다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.</a:t>
            </a:r>
            <a:endParaRPr lang="ko-KR" altLang="ko-KR" dirty="0" smtClean="0">
              <a:latin typeface="인터파크고딕 L" pitchFamily="2" charset="-127"/>
              <a:ea typeface="인터파크고딕 L" pitchFamily="2" charset="-127"/>
            </a:endParaRP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하루마다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세웠던 목표를 매일 달성하였다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.</a:t>
            </a:r>
            <a:endParaRPr lang="ko-KR" altLang="ko-KR" dirty="0" smtClean="0"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나빴던 점</a:t>
            </a: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초반에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 DB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설계할 때와 실제 적용할 때 차이가 발생해서 중간중간 계속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 DB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수정을 </a:t>
            </a:r>
            <a:r>
              <a:rPr lang="ko-KR" altLang="ko-KR" dirty="0" err="1" smtClean="0">
                <a:latin typeface="인터파크고딕 L" pitchFamily="2" charset="-127"/>
                <a:ea typeface="인터파크고딕 L" pitchFamily="2" charset="-127"/>
              </a:rPr>
              <a:t>해야했다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.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 </a:t>
            </a:r>
            <a:endParaRPr lang="ko-KR" altLang="ko-KR" dirty="0" smtClean="0"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완료기능</a:t>
            </a: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로그인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회원가입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회원정보수정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가계부 생성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총 보유금액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수입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지출 조회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가계부별 친구등록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사용내역 등록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사용내역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금액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잔액 조회</a:t>
            </a:r>
          </a:p>
          <a:p>
            <a:pPr>
              <a:lnSpc>
                <a:spcPct val="170000"/>
              </a:lnSpc>
            </a:pP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미완료기능</a:t>
            </a: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사용내역 수정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삭제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</a:t>
            </a:r>
            <a:endParaRPr lang="ko-KR" altLang="ko-KR" dirty="0" smtClean="0"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70000"/>
              </a:lnSpc>
            </a:pP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향후 업데이트 기능 계획</a:t>
            </a:r>
          </a:p>
          <a:p>
            <a:pPr lvl="1"/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미완료기능 추가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가계부 삭제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친구 삭제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리스트 </a:t>
            </a:r>
            <a:r>
              <a:rPr lang="ko-KR" altLang="ko-KR" dirty="0" err="1" smtClean="0">
                <a:latin typeface="인터파크고딕 L" pitchFamily="2" charset="-127"/>
                <a:ea typeface="인터파크고딕 L" pitchFamily="2" charset="-127"/>
              </a:rPr>
              <a:t>페이징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기간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수입</a:t>
            </a:r>
            <a:r>
              <a:rPr lang="en-US" altLang="ko-KR" dirty="0" smtClean="0"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ko-KR" dirty="0" err="1" smtClean="0">
                <a:latin typeface="인터파크고딕 L" pitchFamily="2" charset="-127"/>
                <a:ea typeface="인터파크고딕 L" pitchFamily="2" charset="-127"/>
              </a:rPr>
              <a:t>지출별</a:t>
            </a:r>
            <a:r>
              <a:rPr lang="ko-KR" altLang="ko-KR" dirty="0" smtClean="0">
                <a:latin typeface="인터파크고딕 L" pitchFamily="2" charset="-127"/>
                <a:ea typeface="인터파크고딕 L" pitchFamily="2" charset="-127"/>
              </a:rPr>
              <a:t> 조회</a:t>
            </a:r>
            <a:endParaRPr lang="ko-KR" altLang="ko-KR" dirty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5440" y="539969"/>
            <a:ext cx="930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인터파크고딕 L" pitchFamily="2" charset="-127"/>
                <a:ea typeface="인터파크고딕 L" pitchFamily="2" charset="-127"/>
              </a:rPr>
              <a:t>회고</a:t>
            </a:r>
            <a:endParaRPr lang="ko-KR" altLang="en-US" sz="3200" dirty="0">
              <a:latin typeface="인터파크고딕 L" pitchFamily="2" charset="-127"/>
              <a:ea typeface="인터파크고딕 L" pitchFamily="2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72208"/>
            <a:ext cx="3383288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JDK1.7</a:t>
            </a:r>
          </a:p>
          <a:p>
            <a:r>
              <a:rPr lang="en-US" altLang="ko-KR" dirty="0" smtClean="0"/>
              <a:t>Eclipse J2EE (Juno)</a:t>
            </a:r>
          </a:p>
          <a:p>
            <a:r>
              <a:rPr lang="en-US" altLang="ko-KR" dirty="0" smtClean="0"/>
              <a:t>Oracle 11g</a:t>
            </a:r>
          </a:p>
          <a:p>
            <a:r>
              <a:rPr lang="en-US" altLang="ko-KR" dirty="0" smtClean="0"/>
              <a:t>Eclipse plug-in</a:t>
            </a:r>
          </a:p>
          <a:p>
            <a:pPr lvl="1"/>
            <a:r>
              <a:rPr lang="en-US" altLang="ko-KR" dirty="0" smtClean="0"/>
              <a:t>Toad (db tool)</a:t>
            </a:r>
          </a:p>
          <a:p>
            <a:pPr lvl="1"/>
            <a:r>
              <a:rPr lang="en-US" altLang="ko-KR" dirty="0" smtClean="0"/>
              <a:t>Maven Juno</a:t>
            </a:r>
          </a:p>
          <a:p>
            <a:r>
              <a:rPr lang="en-US" altLang="ko-KR" dirty="0" smtClean="0"/>
              <a:t>html</a:t>
            </a:r>
          </a:p>
          <a:p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err="1" smtClean="0"/>
              <a:t>ajax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5440" y="539969"/>
            <a:ext cx="5077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인터파크고딕 L" pitchFamily="2" charset="-127"/>
                <a:ea typeface="인터파크고딕 L" pitchFamily="2" charset="-127"/>
              </a:rPr>
              <a:t>사용기술 및 라이브러리 정리</a:t>
            </a:r>
            <a:endParaRPr lang="ko-KR" altLang="en-US" sz="3200" dirty="0">
              <a:latin typeface="인터파크고딕 L" pitchFamily="2" charset="-127"/>
              <a:ea typeface="인터파크고딕 L" pitchFamily="2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9739582">
            <a:off x="119854" y="177492"/>
            <a:ext cx="1347024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4933128" y="1672208"/>
            <a:ext cx="3455296" cy="4925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ojdbc</a:t>
            </a: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jstl-1.2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ibatis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</a:t>
            </a: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altLang="ko-KR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common-</a:t>
            </a:r>
            <a:r>
              <a:rPr kumimoji="0" lang="en-US" altLang="ko-KR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loging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lang="en-US" altLang="ko-KR" sz="2900" dirty="0" err="1" smtClean="0"/>
              <a:t>jackson</a:t>
            </a:r>
            <a:endParaRPr kumimoji="0" lang="en-US" altLang="ko-KR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ko-KR" alt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254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377</TotalTime>
  <Words>340</Words>
  <Application>Microsoft Office PowerPoint</Application>
  <PresentationFormat>화면 슬라이드 쇼(4:3)</PresentationFormat>
  <Paragraphs>128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가을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48</cp:revision>
  <dcterms:created xsi:type="dcterms:W3CDTF">2015-05-28T00:09:24Z</dcterms:created>
  <dcterms:modified xsi:type="dcterms:W3CDTF">2015-05-28T06:30:54Z</dcterms:modified>
</cp:coreProperties>
</file>