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8C04B-1E75-41FC-B20F-B884377A2621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79ECD-AC1B-4F72-9862-3EEFF2B4DDF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8803-5B8E-419D-9ACF-CA5B6710BDA0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C39-639F-46A8-A215-CD8A0FF0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8803-5B8E-419D-9ACF-CA5B6710BDA0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C1C39-639F-46A8-A215-CD8A0FF0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980728"/>
            <a:ext cx="7992888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1196752"/>
            <a:ext cx="1647800" cy="1935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1368152" cy="136815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683568" y="3284984"/>
            <a:ext cx="1647800" cy="1935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3717032"/>
            <a:ext cx="15037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624" y="3717032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내  정보</a:t>
            </a:r>
            <a:endParaRPr lang="ko-KR" altLang="en-US" sz="1200" spc="-300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4149080"/>
            <a:ext cx="15037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4149080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내  담벼락</a:t>
            </a:r>
            <a:endParaRPr lang="ko-KR" altLang="en-US" sz="1200" spc="-300" dirty="0"/>
          </a:p>
        </p:txBody>
      </p:sp>
      <p:sp>
        <p:nvSpPr>
          <p:cNvPr id="12" name="직사각형 11"/>
          <p:cNvSpPr/>
          <p:nvPr/>
        </p:nvSpPr>
        <p:spPr>
          <a:xfrm>
            <a:off x="2627784" y="1340768"/>
            <a:ext cx="5472608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48264" y="1052736"/>
            <a:ext cx="1152128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64288" y="1007150"/>
            <a:ext cx="75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Log  in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04048" y="1052736"/>
            <a:ext cx="86409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40152" y="1052736"/>
            <a:ext cx="93610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76056" y="1052736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ID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0152" y="1052736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직각 삼각형 18"/>
          <p:cNvSpPr/>
          <p:nvPr/>
        </p:nvSpPr>
        <p:spPr>
          <a:xfrm rot="5400000">
            <a:off x="467544" y="980728"/>
            <a:ext cx="1008112" cy="100811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16200000">
            <a:off x="7452320" y="5373216"/>
            <a:ext cx="1008112" cy="100811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060848"/>
            <a:ext cx="864096" cy="864096"/>
          </a:xfrm>
          <a:prstGeom prst="rect">
            <a:avLst/>
          </a:prstGeom>
          <a:noFill/>
        </p:spPr>
      </p:pic>
      <p:pic>
        <p:nvPicPr>
          <p:cNvPr id="22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212976"/>
            <a:ext cx="864096" cy="864096"/>
          </a:xfrm>
          <a:prstGeom prst="rect">
            <a:avLst/>
          </a:prstGeom>
          <a:noFill/>
        </p:spPr>
      </p:pic>
      <p:pic>
        <p:nvPicPr>
          <p:cNvPr id="23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221088"/>
            <a:ext cx="864096" cy="864096"/>
          </a:xfrm>
          <a:prstGeom prst="rect">
            <a:avLst/>
          </a:prstGeom>
          <a:noFill/>
        </p:spPr>
      </p:pic>
      <p:pic>
        <p:nvPicPr>
          <p:cNvPr id="24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077072"/>
            <a:ext cx="864096" cy="864096"/>
          </a:xfrm>
          <a:prstGeom prst="rect">
            <a:avLst/>
          </a:prstGeom>
          <a:noFill/>
        </p:spPr>
      </p:pic>
      <p:pic>
        <p:nvPicPr>
          <p:cNvPr id="25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852936"/>
            <a:ext cx="864096" cy="864096"/>
          </a:xfrm>
          <a:prstGeom prst="rect">
            <a:avLst/>
          </a:prstGeom>
          <a:noFill/>
        </p:spPr>
      </p:pic>
      <p:pic>
        <p:nvPicPr>
          <p:cNvPr id="26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844824"/>
            <a:ext cx="864096" cy="864096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932040" y="3429000"/>
            <a:ext cx="1059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Random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99792" y="116632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아</a:t>
            </a:r>
            <a:r>
              <a:rPr lang="ko-KR" altLang="en-US" sz="3600" dirty="0" smtClean="0"/>
              <a:t>무나 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만</a:t>
            </a:r>
            <a:r>
              <a:rPr lang="ko-KR" altLang="en-US" sz="3600" dirty="0" smtClean="0"/>
              <a:t>난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다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980728"/>
            <a:ext cx="7992888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1196752"/>
            <a:ext cx="1647800" cy="1935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1368152" cy="136815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683568" y="3284984"/>
            <a:ext cx="1647800" cy="1935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3717032"/>
            <a:ext cx="150378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624" y="3717032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내  정보</a:t>
            </a:r>
            <a:endParaRPr lang="ko-KR" altLang="en-US" sz="1200" spc="-300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4149080"/>
            <a:ext cx="15037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4149080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내  담벼락</a:t>
            </a:r>
            <a:endParaRPr lang="ko-KR" altLang="en-US" sz="1200" spc="-300" dirty="0"/>
          </a:p>
        </p:txBody>
      </p:sp>
      <p:sp>
        <p:nvSpPr>
          <p:cNvPr id="12" name="직사각형 11"/>
          <p:cNvSpPr/>
          <p:nvPr/>
        </p:nvSpPr>
        <p:spPr>
          <a:xfrm>
            <a:off x="2627784" y="1340768"/>
            <a:ext cx="5472608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48264" y="1052736"/>
            <a:ext cx="1152128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64288" y="1007150"/>
            <a:ext cx="75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Log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out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9" name="직각 삼각형 18"/>
          <p:cNvSpPr/>
          <p:nvPr/>
        </p:nvSpPr>
        <p:spPr>
          <a:xfrm rot="5400000">
            <a:off x="467544" y="980728"/>
            <a:ext cx="1008112" cy="100811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16200000">
            <a:off x="7452320" y="5373216"/>
            <a:ext cx="1008112" cy="100811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03848" y="1772816"/>
            <a:ext cx="4248472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23928" y="2132856"/>
            <a:ext cx="8557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23928" y="2492896"/>
            <a:ext cx="8557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32312" y="2852936"/>
            <a:ext cx="8557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23928" y="3717032"/>
            <a:ext cx="85571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23928" y="4077072"/>
            <a:ext cx="2304256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347864" y="2132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275856" y="24928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비밀번호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349605" y="28436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비밀번호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75856" y="371703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생년월일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347864" y="407707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취미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3995936" y="4149080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995936" y="4373488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995936" y="4581128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995936" y="4805536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08376" y="4805536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499992" y="4581128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99992" y="4365104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99992" y="4149080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076056" y="4149080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076056" y="4373488"/>
            <a:ext cx="135632" cy="13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56176" y="5229200"/>
            <a:ext cx="114374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444208" y="5229200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  변경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3275856" y="3429000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  </a:t>
            </a:r>
            <a:r>
              <a:rPr lang="ko-KR" altLang="en-US" sz="900" dirty="0" smtClean="0"/>
              <a:t>메시지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3923928" y="3356992"/>
            <a:ext cx="20882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980728"/>
            <a:ext cx="7992888" cy="54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1196752"/>
            <a:ext cx="1647800" cy="1935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1368152" cy="1368152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683568" y="3284984"/>
            <a:ext cx="1647800" cy="1935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576" y="3717032"/>
            <a:ext cx="150378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87624" y="3717032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내  정보</a:t>
            </a:r>
            <a:endParaRPr lang="ko-KR" altLang="en-US" sz="1200" spc="-300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4149080"/>
            <a:ext cx="150378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4149080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/>
              <a:t>내  담벼락</a:t>
            </a:r>
            <a:endParaRPr lang="ko-KR" altLang="en-US" sz="1200" spc="-300" dirty="0"/>
          </a:p>
        </p:txBody>
      </p:sp>
      <p:sp>
        <p:nvSpPr>
          <p:cNvPr id="12" name="직사각형 11"/>
          <p:cNvSpPr/>
          <p:nvPr/>
        </p:nvSpPr>
        <p:spPr>
          <a:xfrm>
            <a:off x="2627784" y="1340768"/>
            <a:ext cx="5472608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>
            <a:off x="467544" y="980728"/>
            <a:ext cx="1008112" cy="100811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16200000">
            <a:off x="7452320" y="5373216"/>
            <a:ext cx="1008112" cy="100811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48264" y="1052736"/>
            <a:ext cx="1152128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164288" y="1007150"/>
            <a:ext cx="75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Log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out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43808" y="1700808"/>
            <a:ext cx="4960168" cy="423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~</a:t>
            </a:r>
            <a:r>
              <a:rPr lang="ko-KR" altLang="en-US" dirty="0" smtClean="0"/>
              <a:t>님의 담벼락 </a:t>
            </a:r>
            <a:r>
              <a:rPr lang="en-US" altLang="ko-KR" dirty="0" smtClean="0"/>
              <a:t>: message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915816" y="2276872"/>
            <a:ext cx="475252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56176" y="3140968"/>
            <a:ext cx="150378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300" dirty="0" smtClean="0">
                <a:solidFill>
                  <a:schemeClr val="tx2">
                    <a:lumMod val="50000"/>
                  </a:schemeClr>
                </a:solidFill>
              </a:rPr>
              <a:t>전</a:t>
            </a:r>
            <a:r>
              <a:rPr lang="ko-KR" altLang="en-US" sz="1200" spc="-300" dirty="0">
                <a:solidFill>
                  <a:schemeClr val="tx2">
                    <a:lumMod val="50000"/>
                  </a:schemeClr>
                </a:solidFill>
              </a:rPr>
              <a:t>송</a:t>
            </a:r>
          </a:p>
        </p:txBody>
      </p:sp>
      <p:sp>
        <p:nvSpPr>
          <p:cNvPr id="26" name="직각 삼각형 25"/>
          <p:cNvSpPr/>
          <p:nvPr/>
        </p:nvSpPr>
        <p:spPr>
          <a:xfrm rot="5400000">
            <a:off x="2879812" y="2312876"/>
            <a:ext cx="576064" cy="50405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915816" y="3645024"/>
            <a:ext cx="4824536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915816" y="3645024"/>
            <a:ext cx="4824536" cy="495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15816" y="4157464"/>
            <a:ext cx="4824536" cy="495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915816" y="4661520"/>
            <a:ext cx="4824536" cy="495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15816" y="5165576"/>
            <a:ext cx="4824536" cy="495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717032"/>
            <a:ext cx="360040" cy="360040"/>
          </a:xfrm>
          <a:prstGeom prst="rect">
            <a:avLst/>
          </a:prstGeom>
          <a:noFill/>
        </p:spPr>
      </p:pic>
      <p:pic>
        <p:nvPicPr>
          <p:cNvPr id="36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221088"/>
            <a:ext cx="360040" cy="360040"/>
          </a:xfrm>
          <a:prstGeom prst="rect">
            <a:avLst/>
          </a:prstGeom>
          <a:noFill/>
        </p:spPr>
      </p:pic>
      <p:pic>
        <p:nvPicPr>
          <p:cNvPr id="37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725144"/>
            <a:ext cx="360040" cy="360040"/>
          </a:xfrm>
          <a:prstGeom prst="rect">
            <a:avLst/>
          </a:prstGeom>
          <a:noFill/>
        </p:spPr>
      </p:pic>
      <p:pic>
        <p:nvPicPr>
          <p:cNvPr id="38" name="Picture 2" descr="http://bbva-lec.s3.amazonaws.com/styles/profile_medium/s3/default_images/buddy.png?itok=zekeh2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5229200"/>
            <a:ext cx="360040" cy="360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</Words>
  <Application>Microsoft Office PowerPoint</Application>
  <PresentationFormat>화면 슬라이드 쇼(4:3)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3</cp:revision>
  <dcterms:created xsi:type="dcterms:W3CDTF">2015-05-11T07:34:30Z</dcterms:created>
  <dcterms:modified xsi:type="dcterms:W3CDTF">2015-05-11T07:54:38Z</dcterms:modified>
</cp:coreProperties>
</file>