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8C04B-1E75-41FC-B20F-B884377A262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79ECD-AC1B-4F72-9862-3EEFF2B4DD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8803-5B8E-419D-9ACF-CA5B6710BDA0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1C39-639F-46A8-A215-CD8A0FF09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7992888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196752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1368152" cy="136815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83568" y="3284984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3717032"/>
            <a:ext cx="15037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624" y="371703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정보</a:t>
            </a:r>
            <a:endParaRPr lang="ko-KR" altLang="en-US" sz="1200" spc="-3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4149080"/>
            <a:ext cx="15037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4149080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담벼락</a:t>
            </a:r>
            <a:endParaRPr lang="ko-KR" altLang="en-US" sz="1200" spc="-300" dirty="0"/>
          </a:p>
        </p:txBody>
      </p:sp>
      <p:sp>
        <p:nvSpPr>
          <p:cNvPr id="12" name="직사각형 11"/>
          <p:cNvSpPr/>
          <p:nvPr/>
        </p:nvSpPr>
        <p:spPr>
          <a:xfrm>
            <a:off x="2627784" y="1340768"/>
            <a:ext cx="547260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48264" y="1052736"/>
            <a:ext cx="1152128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64288" y="1007150"/>
            <a:ext cx="75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Log  in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4048" y="1052736"/>
            <a:ext cx="8640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40152" y="1052736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6056" y="1052736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0152" y="1052736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각 삼각형 18"/>
          <p:cNvSpPr/>
          <p:nvPr/>
        </p:nvSpPr>
        <p:spPr>
          <a:xfrm rot="5400000">
            <a:off x="467544" y="980728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6200000">
            <a:off x="7452320" y="5373216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060848"/>
            <a:ext cx="864096" cy="864096"/>
          </a:xfrm>
          <a:prstGeom prst="rect">
            <a:avLst/>
          </a:prstGeom>
          <a:noFill/>
        </p:spPr>
      </p:pic>
      <p:pic>
        <p:nvPicPr>
          <p:cNvPr id="22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212976"/>
            <a:ext cx="864096" cy="864096"/>
          </a:xfrm>
          <a:prstGeom prst="rect">
            <a:avLst/>
          </a:prstGeom>
          <a:noFill/>
        </p:spPr>
      </p:pic>
      <p:pic>
        <p:nvPicPr>
          <p:cNvPr id="23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221088"/>
            <a:ext cx="864096" cy="864096"/>
          </a:xfrm>
          <a:prstGeom prst="rect">
            <a:avLst/>
          </a:prstGeom>
          <a:noFill/>
        </p:spPr>
      </p:pic>
      <p:pic>
        <p:nvPicPr>
          <p:cNvPr id="24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077072"/>
            <a:ext cx="864096" cy="864096"/>
          </a:xfrm>
          <a:prstGeom prst="rect">
            <a:avLst/>
          </a:prstGeom>
          <a:noFill/>
        </p:spPr>
      </p:pic>
      <p:pic>
        <p:nvPicPr>
          <p:cNvPr id="25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852936"/>
            <a:ext cx="864096" cy="864096"/>
          </a:xfrm>
          <a:prstGeom prst="rect">
            <a:avLst/>
          </a:prstGeom>
          <a:noFill/>
        </p:spPr>
      </p:pic>
      <p:pic>
        <p:nvPicPr>
          <p:cNvPr id="2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844824"/>
            <a:ext cx="864096" cy="864096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932040" y="3429000"/>
            <a:ext cx="1059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Random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9792" y="116632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아</a:t>
            </a:r>
            <a:r>
              <a:rPr lang="ko-KR" altLang="en-US" sz="3600" dirty="0" smtClean="0"/>
              <a:t>무나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만</a:t>
            </a:r>
            <a:r>
              <a:rPr lang="ko-KR" altLang="en-US" sz="3600" dirty="0" smtClean="0"/>
              <a:t>난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다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7992888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196752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1368152" cy="136815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83568" y="3284984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3717032"/>
            <a:ext cx="150378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624" y="371703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정보</a:t>
            </a:r>
            <a:endParaRPr lang="ko-KR" altLang="en-US" sz="1200" spc="-3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4149080"/>
            <a:ext cx="15037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4149080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담벼락</a:t>
            </a:r>
            <a:endParaRPr lang="ko-KR" altLang="en-US" sz="1200" spc="-300" dirty="0"/>
          </a:p>
        </p:txBody>
      </p:sp>
      <p:sp>
        <p:nvSpPr>
          <p:cNvPr id="12" name="직사각형 11"/>
          <p:cNvSpPr/>
          <p:nvPr/>
        </p:nvSpPr>
        <p:spPr>
          <a:xfrm>
            <a:off x="2627784" y="1340768"/>
            <a:ext cx="547260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48264" y="1052736"/>
            <a:ext cx="1152128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64288" y="1007150"/>
            <a:ext cx="75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Log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out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직각 삼각형 18"/>
          <p:cNvSpPr/>
          <p:nvPr/>
        </p:nvSpPr>
        <p:spPr>
          <a:xfrm rot="5400000">
            <a:off x="467544" y="980728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6200000">
            <a:off x="7452320" y="5373216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3848" y="1772816"/>
            <a:ext cx="4248472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23928" y="2132856"/>
            <a:ext cx="8557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23928" y="2492896"/>
            <a:ext cx="8557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32312" y="2852936"/>
            <a:ext cx="8557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23928" y="3717032"/>
            <a:ext cx="8557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23928" y="4077072"/>
            <a:ext cx="230425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47864" y="213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5856" y="24928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349605" y="2843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5856" y="37170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생년월일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347864" y="407707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취미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3995936" y="4149080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95936" y="4373488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95936" y="4581128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95936" y="4805536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08376" y="4805536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499992" y="4581128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99992" y="4365104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99992" y="4149080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76056" y="4149080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76056" y="4373488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56176" y="5229200"/>
            <a:ext cx="114374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44208" y="5229200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  변경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342900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 </a:t>
            </a:r>
            <a:r>
              <a:rPr lang="ko-KR" altLang="en-US" sz="900" dirty="0" smtClean="0"/>
              <a:t>메시지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3923928" y="3356992"/>
            <a:ext cx="20882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7992888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196752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1368152" cy="136815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83568" y="3284984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3717032"/>
            <a:ext cx="15037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624" y="371703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정보</a:t>
            </a:r>
            <a:endParaRPr lang="ko-KR" altLang="en-US" sz="1200" spc="-3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4149080"/>
            <a:ext cx="150378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4149080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담벼락</a:t>
            </a:r>
            <a:endParaRPr lang="ko-KR" altLang="en-US" sz="1200" spc="-300" dirty="0"/>
          </a:p>
        </p:txBody>
      </p:sp>
      <p:sp>
        <p:nvSpPr>
          <p:cNvPr id="12" name="직사각형 11"/>
          <p:cNvSpPr/>
          <p:nvPr/>
        </p:nvSpPr>
        <p:spPr>
          <a:xfrm>
            <a:off x="2627784" y="1340768"/>
            <a:ext cx="547260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467544" y="980728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6200000">
            <a:off x="7452320" y="5373216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48264" y="1052736"/>
            <a:ext cx="1152128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64288" y="1007150"/>
            <a:ext cx="75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Log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out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43808" y="1700808"/>
            <a:ext cx="4960168" cy="423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~</a:t>
            </a:r>
            <a:r>
              <a:rPr lang="ko-KR" altLang="en-US" dirty="0" smtClean="0"/>
              <a:t>님의 담벼락 </a:t>
            </a:r>
            <a:r>
              <a:rPr lang="en-US" altLang="ko-KR" dirty="0" smtClean="0"/>
              <a:t>: message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15816" y="3645024"/>
            <a:ext cx="482453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915816" y="3645024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15816" y="4157464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15816" y="4661520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15816" y="5165576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717032"/>
            <a:ext cx="360040" cy="360040"/>
          </a:xfrm>
          <a:prstGeom prst="rect">
            <a:avLst/>
          </a:prstGeom>
          <a:noFill/>
        </p:spPr>
      </p:pic>
      <p:pic>
        <p:nvPicPr>
          <p:cNvPr id="3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221088"/>
            <a:ext cx="360040" cy="360040"/>
          </a:xfrm>
          <a:prstGeom prst="rect">
            <a:avLst/>
          </a:prstGeom>
          <a:noFill/>
        </p:spPr>
      </p:pic>
      <p:pic>
        <p:nvPicPr>
          <p:cNvPr id="37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725144"/>
            <a:ext cx="360040" cy="360040"/>
          </a:xfrm>
          <a:prstGeom prst="rect">
            <a:avLst/>
          </a:prstGeom>
          <a:noFill/>
        </p:spPr>
      </p:pic>
      <p:pic>
        <p:nvPicPr>
          <p:cNvPr id="38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229200"/>
            <a:ext cx="360040" cy="36004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2915816" y="3140968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212976"/>
            <a:ext cx="360040" cy="360040"/>
          </a:xfrm>
          <a:prstGeom prst="rect">
            <a:avLst/>
          </a:prstGeom>
          <a:noFill/>
        </p:spPr>
      </p:pic>
      <p:sp>
        <p:nvSpPr>
          <p:cNvPr id="35" name="직사각형 34"/>
          <p:cNvSpPr/>
          <p:nvPr/>
        </p:nvSpPr>
        <p:spPr>
          <a:xfrm>
            <a:off x="2915816" y="2636912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08920"/>
            <a:ext cx="360040" cy="360040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3491880" y="2780928"/>
            <a:ext cx="1354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pc="-150" dirty="0" smtClean="0"/>
              <a:t>작성자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제목</a:t>
            </a:r>
            <a:r>
              <a:rPr lang="en-US" altLang="ko-KR" sz="1100" spc="-150" dirty="0" smtClean="0"/>
              <a:t>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작성일</a:t>
            </a:r>
            <a:endParaRPr lang="ko-KR" altLang="en-US" sz="1100" spc="-150" dirty="0"/>
          </a:p>
        </p:txBody>
      </p:sp>
      <p:sp>
        <p:nvSpPr>
          <p:cNvPr id="43" name="직사각형 42"/>
          <p:cNvSpPr/>
          <p:nvPr/>
        </p:nvSpPr>
        <p:spPr>
          <a:xfrm>
            <a:off x="3491880" y="3239398"/>
            <a:ext cx="1354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pc="-150" dirty="0" smtClean="0"/>
              <a:t>작성자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제목</a:t>
            </a:r>
            <a:r>
              <a:rPr lang="en-US" altLang="ko-KR" sz="1100" spc="-150" dirty="0" smtClean="0"/>
              <a:t>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작성일</a:t>
            </a:r>
            <a:endParaRPr lang="ko-KR" altLang="en-US" sz="1100" spc="-150" dirty="0"/>
          </a:p>
        </p:txBody>
      </p:sp>
      <p:sp>
        <p:nvSpPr>
          <p:cNvPr id="44" name="직사각형 43"/>
          <p:cNvSpPr/>
          <p:nvPr/>
        </p:nvSpPr>
        <p:spPr>
          <a:xfrm>
            <a:off x="3505173" y="3743454"/>
            <a:ext cx="1354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pc="-150" dirty="0" smtClean="0"/>
              <a:t>작성자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제목</a:t>
            </a:r>
            <a:r>
              <a:rPr lang="en-US" altLang="ko-KR" sz="1100" spc="-150" dirty="0" smtClean="0"/>
              <a:t>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작성일</a:t>
            </a:r>
            <a:endParaRPr lang="ko-KR" altLang="en-US" sz="1100" spc="-150" dirty="0"/>
          </a:p>
        </p:txBody>
      </p:sp>
      <p:sp>
        <p:nvSpPr>
          <p:cNvPr id="45" name="직사각형 44"/>
          <p:cNvSpPr/>
          <p:nvPr/>
        </p:nvSpPr>
        <p:spPr>
          <a:xfrm>
            <a:off x="3505173" y="4293096"/>
            <a:ext cx="1354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pc="-150" dirty="0" smtClean="0"/>
              <a:t>작성자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제목</a:t>
            </a:r>
            <a:r>
              <a:rPr lang="en-US" altLang="ko-KR" sz="1100" spc="-150" dirty="0" smtClean="0"/>
              <a:t>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작성일</a:t>
            </a:r>
            <a:endParaRPr lang="ko-KR" altLang="en-US" sz="1100" spc="-150" dirty="0"/>
          </a:p>
        </p:txBody>
      </p:sp>
      <p:sp>
        <p:nvSpPr>
          <p:cNvPr id="46" name="직사각형 45"/>
          <p:cNvSpPr/>
          <p:nvPr/>
        </p:nvSpPr>
        <p:spPr>
          <a:xfrm>
            <a:off x="3505173" y="4797152"/>
            <a:ext cx="1354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pc="-150" dirty="0" smtClean="0"/>
              <a:t>작성자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제목</a:t>
            </a:r>
            <a:r>
              <a:rPr lang="en-US" altLang="ko-KR" sz="1100" spc="-150" dirty="0" smtClean="0"/>
              <a:t> </a:t>
            </a:r>
            <a:r>
              <a:rPr lang="en-US" altLang="ko-KR" sz="1100" spc="-150" dirty="0" smtClean="0"/>
              <a:t>/ </a:t>
            </a:r>
            <a:r>
              <a:rPr lang="ko-KR" altLang="en-US" sz="1100" spc="-150" dirty="0" smtClean="0"/>
              <a:t>작성일</a:t>
            </a:r>
            <a:endParaRPr lang="ko-KR" altLang="en-US" sz="1100" spc="-150" dirty="0"/>
          </a:p>
        </p:txBody>
      </p:sp>
      <p:pic>
        <p:nvPicPr>
          <p:cNvPr id="47" name="Picture 2" descr="http://pixabay.com/static/uploads/photo/2012/04/11/00/03/edit-27213_6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2999" y="3717032"/>
            <a:ext cx="223337" cy="360040"/>
          </a:xfrm>
          <a:prstGeom prst="rect">
            <a:avLst/>
          </a:prstGeom>
          <a:noFill/>
        </p:spPr>
      </p:pic>
      <p:pic>
        <p:nvPicPr>
          <p:cNvPr id="48" name="Picture 2" descr="http://pixabay.com/static/uploads/photo/2012/04/11/00/03/edit-27213_6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4725144"/>
            <a:ext cx="223337" cy="360040"/>
          </a:xfrm>
          <a:prstGeom prst="rect">
            <a:avLst/>
          </a:prstGeom>
          <a:noFill/>
        </p:spPr>
      </p:pic>
      <p:sp>
        <p:nvSpPr>
          <p:cNvPr id="49" name="직사각형 48"/>
          <p:cNvSpPr/>
          <p:nvPr/>
        </p:nvSpPr>
        <p:spPr>
          <a:xfrm>
            <a:off x="6228184" y="2276872"/>
            <a:ext cx="150378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444208" y="2276872"/>
            <a:ext cx="1140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</a:t>
            </a:r>
            <a:r>
              <a:rPr lang="en-US" altLang="ko-KR" sz="1200" spc="-300" dirty="0" smtClean="0"/>
              <a:t> </a:t>
            </a:r>
            <a:r>
              <a:rPr lang="ko-KR" altLang="en-US" sz="1200" spc="-300" dirty="0" err="1" smtClean="0"/>
              <a:t>새글</a:t>
            </a:r>
            <a:r>
              <a:rPr lang="ko-KR" altLang="en-US" sz="1200" spc="-300" dirty="0" smtClean="0"/>
              <a:t> 남기기</a:t>
            </a:r>
            <a:endParaRPr lang="ko-KR" altLang="en-US" sz="1200" spc="-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7992888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196752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1368152" cy="136815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83568" y="3284984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3717032"/>
            <a:ext cx="15037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624" y="371703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정보</a:t>
            </a:r>
            <a:endParaRPr lang="ko-KR" altLang="en-US" sz="1200" spc="-3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4149080"/>
            <a:ext cx="150378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4149080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담벼락</a:t>
            </a:r>
            <a:endParaRPr lang="ko-KR" altLang="en-US" sz="1200" spc="-300" dirty="0"/>
          </a:p>
        </p:txBody>
      </p:sp>
      <p:sp>
        <p:nvSpPr>
          <p:cNvPr id="12" name="직사각형 11"/>
          <p:cNvSpPr/>
          <p:nvPr/>
        </p:nvSpPr>
        <p:spPr>
          <a:xfrm>
            <a:off x="2627784" y="1340768"/>
            <a:ext cx="547260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467544" y="980728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6200000">
            <a:off x="7452320" y="5373216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48264" y="1052736"/>
            <a:ext cx="1152128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64288" y="1007150"/>
            <a:ext cx="75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Log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out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43808" y="1700808"/>
            <a:ext cx="4960168" cy="423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~</a:t>
            </a:r>
            <a:r>
              <a:rPr lang="ko-KR" altLang="en-US" dirty="0" smtClean="0"/>
              <a:t>님의 담벼락 </a:t>
            </a:r>
            <a:r>
              <a:rPr lang="en-US" altLang="ko-KR" dirty="0" smtClean="0"/>
              <a:t>: message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15816" y="2276872"/>
            <a:ext cx="4752528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04248" y="5661248"/>
            <a:ext cx="8557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300" dirty="0" smtClean="0">
                <a:solidFill>
                  <a:schemeClr val="tx2">
                    <a:lumMod val="50000"/>
                  </a:schemeClr>
                </a:solidFill>
              </a:rPr>
              <a:t>등록 </a:t>
            </a:r>
            <a:r>
              <a:rPr lang="en-US" altLang="ko-KR" sz="1200" spc="-300" dirty="0" smtClean="0">
                <a:solidFill>
                  <a:schemeClr val="tx2">
                    <a:lumMod val="50000"/>
                  </a:schemeClr>
                </a:solidFill>
              </a:rPr>
              <a:t>/  </a:t>
            </a:r>
            <a:r>
              <a:rPr lang="ko-KR" altLang="en-US" sz="1200" spc="-300" dirty="0" smtClean="0">
                <a:solidFill>
                  <a:schemeClr val="tx2">
                    <a:lumMod val="50000"/>
                  </a:schemeClr>
                </a:solidFill>
              </a:rPr>
              <a:t>수정</a:t>
            </a:r>
            <a:endParaRPr lang="ko-KR" altLang="en-US" sz="1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각 삼각형 25"/>
          <p:cNvSpPr/>
          <p:nvPr/>
        </p:nvSpPr>
        <p:spPr>
          <a:xfrm rot="5400000">
            <a:off x="2879812" y="2312876"/>
            <a:ext cx="576064" cy="50405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75856" y="2564904"/>
            <a:ext cx="2223864" cy="279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19872" y="25649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059832" y="2996952"/>
            <a:ext cx="446449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7864" y="31409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내용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868144" y="5661248"/>
            <a:ext cx="8557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300" dirty="0" smtClean="0">
                <a:solidFill>
                  <a:schemeClr val="tx2">
                    <a:lumMod val="50000"/>
                  </a:schemeClr>
                </a:solidFill>
              </a:rPr>
              <a:t>삭제</a:t>
            </a:r>
            <a:endParaRPr lang="ko-KR" altLang="en-US" sz="1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Office PowerPoint</Application>
  <PresentationFormat>화면 슬라이드 쇼(4:3)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4</cp:revision>
  <dcterms:created xsi:type="dcterms:W3CDTF">2015-05-11T07:34:30Z</dcterms:created>
  <dcterms:modified xsi:type="dcterms:W3CDTF">2015-05-11T08:17:09Z</dcterms:modified>
</cp:coreProperties>
</file>