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331" r:id="rId3"/>
    <p:sldId id="388" r:id="rId4"/>
    <p:sldId id="389" r:id="rId5"/>
    <p:sldId id="395" r:id="rId6"/>
    <p:sldId id="375" r:id="rId7"/>
    <p:sldId id="376" r:id="rId8"/>
    <p:sldId id="390" r:id="rId9"/>
    <p:sldId id="391" r:id="rId10"/>
    <p:sldId id="392" r:id="rId11"/>
    <p:sldId id="382" r:id="rId12"/>
    <p:sldId id="379" r:id="rId13"/>
    <p:sldId id="378" r:id="rId14"/>
    <p:sldId id="377" r:id="rId15"/>
    <p:sldId id="387" r:id="rId16"/>
    <p:sldId id="394" r:id="rId17"/>
    <p:sldId id="380" r:id="rId18"/>
    <p:sldId id="381" r:id="rId19"/>
    <p:sldId id="393" r:id="rId20"/>
    <p:sldId id="383" r:id="rId21"/>
    <p:sldId id="384" r:id="rId22"/>
    <p:sldId id="385" r:id="rId23"/>
    <p:sldId id="386" r:id="rId24"/>
    <p:sldId id="278" r:id="rId25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69" d="100"/>
          <a:sy n="69" d="100"/>
        </p:scale>
        <p:origin x="540" y="6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31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0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06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05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50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73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7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93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9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6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99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36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87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7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4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65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68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22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4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/>
              <a:t>Class – </a:t>
            </a:r>
            <a:r>
              <a:rPr lang="en-US" altLang="ko-KR" sz="3200" dirty="0" err="1" smtClean="0"/>
              <a:t>Extentions</a:t>
            </a:r>
            <a:r>
              <a:rPr lang="en-US" altLang="ko-KR" sz="3200" dirty="0" smtClean="0"/>
              <a:t> - </a:t>
            </a:r>
            <a:r>
              <a:rPr lang="ko-KR" altLang="en-US" sz="3200" dirty="0" smtClean="0"/>
              <a:t>확장함수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2986" y="6094441"/>
            <a:ext cx="3817402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64803" y="1301807"/>
            <a:ext cx="84060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기존 클래스에 함수를 추가할 수 있음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기본형도 클래스이기 때문에 확장 함수 작성 가능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확장 </a:t>
            </a:r>
            <a:r>
              <a:rPr lang="en-US" altLang="ko-KR" sz="1600" dirty="0" smtClean="0"/>
              <a:t>property</a:t>
            </a:r>
            <a:r>
              <a:rPr lang="ko-KR" altLang="en-US" sz="1600" dirty="0"/>
              <a:t>도 확장 함수처럼 </a:t>
            </a:r>
            <a:r>
              <a:rPr lang="ko-KR" altLang="en-US" sz="1600" dirty="0" smtClean="0"/>
              <a:t>추가 가능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확장 </a:t>
            </a:r>
            <a:r>
              <a:rPr lang="en-US" altLang="ko-KR" sz="1600" dirty="0"/>
              <a:t>property</a:t>
            </a:r>
            <a:r>
              <a:rPr lang="ko-KR" altLang="en-US" sz="1600" dirty="0"/>
              <a:t>는 </a:t>
            </a:r>
            <a:r>
              <a:rPr lang="ko-KR" altLang="en-US" sz="1600" dirty="0" smtClean="0"/>
              <a:t>필드 없음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상태 저장불가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단순히 </a:t>
            </a:r>
            <a:r>
              <a:rPr lang="ko-KR" altLang="en-US" sz="1600" dirty="0"/>
              <a:t>확장함수를 좀 짧게 만드는 </a:t>
            </a:r>
            <a:r>
              <a:rPr lang="ko-KR" altLang="en-US" sz="1600" dirty="0" smtClean="0"/>
              <a:t>효과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필드 없음 </a:t>
            </a:r>
            <a:r>
              <a:rPr lang="en-US" altLang="ko-KR" sz="1600" dirty="0" smtClean="0"/>
              <a:t>- backing field </a:t>
            </a:r>
            <a:r>
              <a:rPr lang="ko-KR" altLang="en-US" sz="1600" dirty="0" smtClean="0"/>
              <a:t>없음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기본 </a:t>
            </a:r>
            <a:r>
              <a:rPr lang="en-US" altLang="ko-KR" sz="1600" dirty="0" smtClean="0"/>
              <a:t>getter/setter </a:t>
            </a:r>
            <a:r>
              <a:rPr lang="ko-KR" altLang="en-US" sz="1600" dirty="0" smtClean="0"/>
              <a:t>없음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직접 구현 필요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외부에서 </a:t>
            </a:r>
            <a:r>
              <a:rPr lang="ko-KR" altLang="en-US" sz="1600" dirty="0" err="1" smtClean="0"/>
              <a:t>사용할때</a:t>
            </a:r>
            <a:r>
              <a:rPr lang="ko-KR" altLang="en-US" sz="1600" dirty="0" smtClean="0"/>
              <a:t> 확장함수까지 </a:t>
            </a: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해야 사용 가능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상속 안됨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– override </a:t>
            </a:r>
            <a:r>
              <a:rPr lang="ko-KR" altLang="en-US" sz="1600" dirty="0" smtClean="0"/>
              <a:t>불가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Receiver </a:t>
            </a:r>
            <a:r>
              <a:rPr lang="en-US" altLang="ko-KR" sz="1600" b="1" dirty="0"/>
              <a:t>type</a:t>
            </a:r>
            <a:r>
              <a:rPr lang="en-US" altLang="ko-KR" sz="1600" dirty="0"/>
              <a:t>: </a:t>
            </a:r>
            <a:r>
              <a:rPr lang="ko-KR" altLang="en-US" sz="1600" dirty="0"/>
              <a:t>확장이 정의될 클래스 </a:t>
            </a:r>
            <a:r>
              <a:rPr lang="en-US" altLang="ko-KR" sz="1600" dirty="0"/>
              <a:t>ex)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Receiver object</a:t>
            </a:r>
            <a:r>
              <a:rPr lang="en-US" altLang="ko-KR" sz="1600" dirty="0"/>
              <a:t>: </a:t>
            </a:r>
            <a:r>
              <a:rPr lang="ko-KR" altLang="en-US" sz="1600" dirty="0"/>
              <a:t>그 클래스의 </a:t>
            </a:r>
            <a:r>
              <a:rPr lang="ko-KR" altLang="en-US" sz="1600" dirty="0" err="1"/>
              <a:t>인스턴스</a:t>
            </a:r>
            <a:r>
              <a:rPr lang="ko-KR" altLang="en-US" sz="1600" dirty="0"/>
              <a:t> 객체 </a:t>
            </a:r>
            <a:r>
              <a:rPr lang="en-US" altLang="ko-KR" sz="1600" dirty="0"/>
              <a:t>ex)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내부적으로 확장함수는 </a:t>
            </a:r>
            <a:r>
              <a:rPr lang="en-US" altLang="ko-KR" sz="1600" b="1" dirty="0" smtClean="0"/>
              <a:t>receiver object</a:t>
            </a:r>
            <a:r>
              <a:rPr lang="ko-KR" altLang="en-US" sz="1600" b="1" dirty="0" smtClean="0"/>
              <a:t>를 </a:t>
            </a:r>
            <a:r>
              <a:rPr lang="ko-KR" altLang="en-US" sz="1600" b="1" dirty="0" err="1" smtClean="0"/>
              <a:t>첫번째</a:t>
            </a:r>
            <a:r>
              <a:rPr lang="ko-KR" altLang="en-US" sz="1600" b="1" dirty="0" smtClean="0"/>
              <a:t> 인자로 받는 정적 </a:t>
            </a:r>
            <a:r>
              <a:rPr lang="ko-KR" altLang="en-US" sz="1600" b="1" dirty="0" err="1" smtClean="0"/>
              <a:t>메소드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803" y="5609688"/>
            <a:ext cx="230873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addex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(a: Int)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a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4803" y="6109830"/>
            <a:ext cx="230873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addex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95970" y="4801067"/>
            <a:ext cx="3874833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final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T02ClassKt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static final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$receiver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int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$receiver + 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/>
              <a:t>nested / </a:t>
            </a:r>
            <a:r>
              <a:rPr lang="en-US" altLang="ko-KR" sz="3200" dirty="0" smtClean="0"/>
              <a:t>inner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25395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내부의 </a:t>
            </a:r>
            <a:r>
              <a:rPr lang="en-US" altLang="ko-KR" dirty="0" smtClean="0"/>
              <a:t>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nasted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중첩클래스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아무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 없이 사용되는 내부 클래스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중첩 클래스와 동일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 클래스 멤버 참조 불가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없이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Inner (</a:t>
            </a:r>
            <a:r>
              <a:rPr lang="ko-KR" altLang="en-US" dirty="0" smtClean="0"/>
              <a:t>내부 클래스</a:t>
            </a:r>
            <a:r>
              <a:rPr lang="en-US" altLang="ko-KR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inner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 클래스 멤버 참조 가능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this@</a:t>
            </a:r>
            <a:r>
              <a:rPr lang="ko-KR" altLang="en-US" dirty="0" smtClean="0"/>
              <a:t>외부클래스이름 으로 접근 가능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외부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없이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불가능</a:t>
            </a: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6920" y="4549676"/>
            <a:ext cx="3041264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Outter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"outter"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"outter o1"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inner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Inner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"Inner"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@Outter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.print()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9091" y="4540239"/>
            <a:ext cx="419815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 = Outter().Inner()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o.print()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/>
              <a:t>operator overloading, </a:t>
            </a:r>
            <a:r>
              <a:rPr lang="en-US" altLang="ko-KR" sz="3200" dirty="0" smtClean="0"/>
              <a:t>infix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91915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Operator </a:t>
            </a:r>
            <a:r>
              <a:rPr lang="ko-KR" altLang="en-US" dirty="0" smtClean="0"/>
              <a:t>가 함수로 </a:t>
            </a:r>
            <a:r>
              <a:rPr lang="ko-KR" altLang="en-US" dirty="0" err="1" smtClean="0"/>
              <a:t>매핑됨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매핑된</a:t>
            </a:r>
            <a:r>
              <a:rPr lang="ko-KR" altLang="en-US" dirty="0" smtClean="0"/>
              <a:t> 멤버 </a:t>
            </a:r>
            <a:r>
              <a:rPr lang="ko-KR" altLang="en-US" dirty="0" err="1" smtClean="0"/>
              <a:t>함수앞에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매핑된</a:t>
            </a:r>
            <a:r>
              <a:rPr lang="ko-KR" altLang="en-US" dirty="0" smtClean="0"/>
              <a:t> 함수 그대로도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</a:t>
            </a:r>
            <a:r>
              <a:rPr lang="en-US" altLang="ko-KR" dirty="0" smtClean="0"/>
              <a:t>perator fun invoke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() </a:t>
            </a:r>
            <a:r>
              <a:rPr lang="ko-KR" altLang="en-US" dirty="0" smtClean="0"/>
              <a:t>함수호출 연산자로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 </a:t>
            </a:r>
            <a:r>
              <a:rPr lang="ko-KR" altLang="en-US" dirty="0" err="1" smtClean="0"/>
              <a:t>함수앞에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infix </a:t>
            </a:r>
            <a:r>
              <a:rPr lang="ko-KR" altLang="en-US" dirty="0" smtClean="0"/>
              <a:t>키워드를 사용해서 중위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사용할 수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6920" y="3864671"/>
            <a:ext cx="3526250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operator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(account: Account): Account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account.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operator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minus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(account: Account): Account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Account(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 account.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String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years old"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6920" y="5991538"/>
            <a:ext cx="352625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(Account(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Account(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(Account(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- Account(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(Account(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).plus(Account(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40849" y="5853038"/>
            <a:ext cx="4572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ko-KR" altLang="en-US" sz="1200" dirty="0"/>
              <a:t>30 years old</a:t>
            </a:r>
          </a:p>
          <a:p>
            <a:r>
              <a:rPr lang="ko-KR" altLang="en-US" sz="1200" dirty="0"/>
              <a:t>10 years old</a:t>
            </a:r>
          </a:p>
          <a:p>
            <a:r>
              <a:rPr lang="ko-KR" altLang="en-US" sz="1200" dirty="0"/>
              <a:t>30 years old</a:t>
            </a:r>
          </a:p>
        </p:txBody>
      </p:sp>
    </p:spTree>
    <p:extLst>
      <p:ext uri="{BB962C8B-B14F-4D97-AF65-F5344CB8AC3E}">
        <p14:creationId xmlns:p14="http://schemas.microsoft.com/office/powerpoint/2010/main" val="12207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dirty="0"/>
              <a:t>상속 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9075177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superClassName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interface1, interface2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Kotlin</a:t>
            </a:r>
            <a:r>
              <a:rPr lang="ko-KR" altLang="en-US" dirty="0"/>
              <a:t>에서 정의한 클래스는 기본적으로 </a:t>
            </a:r>
            <a:r>
              <a:rPr lang="en-US" altLang="ko-KR" dirty="0" smtClean="0"/>
              <a:t>final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기본적으로 상속불가능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superclass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open </a:t>
            </a:r>
            <a:r>
              <a:rPr lang="ko-KR" altLang="en-US" dirty="0" smtClean="0"/>
              <a:t>키워드 상속가능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</a:t>
            </a:r>
            <a:r>
              <a:rPr lang="en-US" altLang="ko-KR" dirty="0"/>
              <a:t>Any </a:t>
            </a:r>
            <a:r>
              <a:rPr lang="ko-KR" altLang="en-US" dirty="0"/>
              <a:t>클래스를 상속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부모 클래스에 기본 생성자가 있다면</a:t>
            </a:r>
            <a:r>
              <a:rPr lang="en-US" altLang="ko-KR" dirty="0"/>
              <a:t>, </a:t>
            </a:r>
            <a:r>
              <a:rPr lang="ko-KR" altLang="en-US" dirty="0"/>
              <a:t>자식 클래스에서 </a:t>
            </a:r>
            <a:r>
              <a:rPr lang="ko-KR" altLang="en-US" dirty="0" smtClean="0"/>
              <a:t>위임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super </a:t>
            </a:r>
            <a:r>
              <a:rPr lang="ko-KR" altLang="en-US" dirty="0" smtClean="0"/>
              <a:t>키워드를 통해 부모 멤버 접근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open 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overriding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키워드 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Override 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또다시 상속 </a:t>
            </a:r>
            <a:r>
              <a:rPr lang="ko-KR" altLang="en-US" dirty="0" err="1" smtClean="0"/>
              <a:t>받을때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하지 못하게 하려면 </a:t>
            </a:r>
            <a:r>
              <a:rPr lang="en-US" altLang="ko-KR" dirty="0" smtClean="0"/>
              <a:t>final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overriding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open / override </a:t>
            </a:r>
            <a:r>
              <a:rPr lang="ko-KR" altLang="en-US" dirty="0" err="1" smtClean="0"/>
              <a:t>해주어야함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75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/>
              <a:t>interface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394379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접근제한 </a:t>
            </a:r>
            <a:r>
              <a:rPr lang="en-US" altLang="ko-KR" dirty="0" smtClean="0"/>
              <a:t>open </a:t>
            </a:r>
            <a:r>
              <a:rPr lang="ko-KR" altLang="en-US" dirty="0" smtClean="0"/>
              <a:t>기본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접근제한 </a:t>
            </a:r>
            <a:r>
              <a:rPr lang="en-US" altLang="ko-KR" dirty="0" smtClean="0"/>
              <a:t>open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 </a:t>
            </a:r>
            <a:r>
              <a:rPr lang="ko-KR" altLang="en-US" dirty="0" err="1"/>
              <a:t>인스턴스</a:t>
            </a:r>
            <a:r>
              <a:rPr lang="ko-KR" altLang="en-US" dirty="0"/>
              <a:t> 생성 불가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서브클래스는 추상함수를 반드시 </a:t>
            </a:r>
            <a:r>
              <a:rPr lang="en-US" altLang="ko-KR" dirty="0"/>
              <a:t>overriding </a:t>
            </a:r>
            <a:r>
              <a:rPr lang="ko-KR" altLang="en-US" dirty="0" err="1"/>
              <a:t>해야함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 </a:t>
            </a:r>
            <a:r>
              <a:rPr lang="ko-KR" altLang="en-US" dirty="0" err="1"/>
              <a:t>메소드</a:t>
            </a:r>
            <a:r>
              <a:rPr lang="ko-KR" altLang="en-US" dirty="0"/>
              <a:t> 가질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추상 클래스와 다른 점은 인터페이스는 </a:t>
            </a:r>
            <a:r>
              <a:rPr lang="en-US" altLang="ko-KR" dirty="0"/>
              <a:t>state</a:t>
            </a:r>
            <a:r>
              <a:rPr lang="ko-KR" altLang="en-US" dirty="0"/>
              <a:t>를 </a:t>
            </a:r>
            <a:r>
              <a:rPr lang="ko-KR" altLang="en-US" dirty="0" smtClean="0"/>
              <a:t>저장 불가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프로퍼티는</a:t>
            </a:r>
            <a:r>
              <a:rPr lang="ko-KR" altLang="en-US" dirty="0" smtClean="0"/>
              <a:t> 가질 수 있음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클래스에서 </a:t>
            </a:r>
            <a:r>
              <a:rPr lang="en-US" altLang="ko-KR" dirty="0" smtClean="0"/>
              <a:t>override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96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/>
              <a:t>abstract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850961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추상메소드를</a:t>
            </a:r>
            <a:r>
              <a:rPr lang="ko-KR" altLang="en-US" dirty="0" smtClean="0"/>
              <a:t> 가진 추상클래스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지정자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직접 </a:t>
            </a:r>
            <a:r>
              <a:rPr lang="ko-KR" altLang="en-US" dirty="0" err="1"/>
              <a:t>인스턴스</a:t>
            </a:r>
            <a:r>
              <a:rPr lang="ko-KR" altLang="en-US" dirty="0"/>
              <a:t> 생성 불가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서브클래스는 추상함수를 반드시 </a:t>
            </a:r>
            <a:r>
              <a:rPr lang="en-US" altLang="ko-KR" dirty="0" smtClean="0"/>
              <a:t>overriding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가질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메소드는</a:t>
            </a:r>
            <a:r>
              <a:rPr lang="ko-KR" altLang="en-US" dirty="0"/>
              <a:t> 디폴트가 </a:t>
            </a:r>
            <a:r>
              <a:rPr lang="en-US" altLang="ko-KR" dirty="0"/>
              <a:t>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클래스는 디폴트가 </a:t>
            </a:r>
            <a:r>
              <a:rPr lang="en-US" altLang="ko-KR" dirty="0" smtClean="0"/>
              <a:t>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인터페이스와 다른 </a:t>
            </a:r>
            <a:r>
              <a:rPr lang="ko-KR" altLang="en-US" dirty="0"/>
              <a:t>점은 </a:t>
            </a:r>
            <a:r>
              <a:rPr lang="en-US" altLang="ko-KR" dirty="0" smtClean="0"/>
              <a:t>state</a:t>
            </a:r>
            <a:r>
              <a:rPr lang="ko-KR" altLang="en-US" dirty="0"/>
              <a:t>를 </a:t>
            </a:r>
            <a:r>
              <a:rPr lang="ko-KR" altLang="en-US" dirty="0" smtClean="0"/>
              <a:t>저장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105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558" y="616228"/>
            <a:ext cx="6860526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 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Parent(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funB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"ParentA funB()"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 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funA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"Parent funA()"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IParent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funA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"IParent funIA()"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Example(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Int) : Parent(age)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IParent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constructor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(name: String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age: Int)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(age)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age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funA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"Child FunA()"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&lt;IParent&gt;.funA()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&lt;Parent&gt;.funA()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funB()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MyInterface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prop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abstract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propertyWithImplementation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"foo"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foo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prop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Child 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prop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29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 MyInterface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56089" y="5740708"/>
            <a:ext cx="3450471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 = Example(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"zoops"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ex.funA()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 = Child()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ch.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propertyWithImplementation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ch.foo()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/>
              <a:t>object - </a:t>
            </a:r>
            <a:r>
              <a:rPr lang="ko-KR" altLang="en-US" sz="3200" dirty="0" smtClean="0"/>
              <a:t>객체선언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749027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ObjectName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 …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class </a:t>
            </a:r>
            <a:r>
              <a:rPr lang="ko-KR" altLang="en-US" sz="1600" dirty="0" smtClean="0"/>
              <a:t>대신 </a:t>
            </a:r>
            <a:r>
              <a:rPr lang="en-US" altLang="ko-KR" sz="1600" dirty="0" smtClean="0"/>
              <a:t>object </a:t>
            </a:r>
            <a:r>
              <a:rPr lang="ko-KR" altLang="en-US" sz="1600" dirty="0" smtClean="0"/>
              <a:t>로 작성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따로 </a:t>
            </a:r>
            <a:r>
              <a:rPr lang="ko-KR" altLang="en-US" sz="1600" dirty="0" err="1" smtClean="0"/>
              <a:t>인스턴스화</a:t>
            </a:r>
            <a:r>
              <a:rPr lang="ko-KR" altLang="en-US" sz="1600" dirty="0" smtClean="0"/>
              <a:t> 시킬 필요 없음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최초로 생성되는 시점에 생성됨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생성자</a:t>
            </a:r>
            <a:r>
              <a:rPr lang="ko-KR" altLang="en-US" sz="1600" dirty="0" smtClean="0"/>
              <a:t> 가질 수 없음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상속받거나 인터페이스 구현 가능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클래스 내부에서도 사용 가능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외부 클래스가 여러 개 </a:t>
            </a:r>
            <a:r>
              <a:rPr lang="ko-KR" altLang="en-US" sz="1600" dirty="0" err="1" smtClean="0"/>
              <a:t>인스턴스화</a:t>
            </a:r>
            <a:r>
              <a:rPr lang="ko-KR" altLang="en-US" sz="1600" dirty="0" smtClean="0"/>
              <a:t> 되어도 하나만 생성됨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Outer.InnerObject.xxx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사용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자바에서 </a:t>
            </a:r>
            <a:r>
              <a:rPr lang="ko-KR" altLang="en-US" sz="1600" dirty="0" err="1" smtClean="0"/>
              <a:t>사용할때는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Outer.InnerObject.INSTANCE.xxxx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사용</a:t>
            </a:r>
            <a:endParaRPr lang="en-US" altLang="ko-KR" sz="1600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59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object - </a:t>
            </a:r>
            <a:r>
              <a:rPr lang="en-US" altLang="ko-KR" sz="3200" dirty="0" smtClean="0"/>
              <a:t>companion (</a:t>
            </a:r>
            <a:r>
              <a:rPr lang="ko-KR" altLang="en-US" sz="3200" dirty="0" smtClean="0"/>
              <a:t>동반객체</a:t>
            </a:r>
            <a:r>
              <a:rPr lang="en-US" altLang="ko-KR" sz="3200" dirty="0" smtClean="0"/>
              <a:t>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58701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compainon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ObjectName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코틀린에서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 method </a:t>
            </a:r>
            <a:r>
              <a:rPr lang="ko-KR" altLang="en-US" dirty="0" smtClean="0"/>
              <a:t>역할을 하는 내부 객체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Outer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으로 하고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함수를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유용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Outer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에 접근할 수 있는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코틀린에서는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Outer.InnerObjectMethod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바로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자바에서는 </a:t>
            </a:r>
            <a:r>
              <a:rPr lang="en-US" altLang="ko-KR" dirty="0" err="1" smtClean="0"/>
              <a:t>Outer.Companion.InnerObjectMethod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@</a:t>
            </a:r>
            <a:r>
              <a:rPr lang="en-US" altLang="ko-KR" dirty="0" err="1"/>
              <a:t>JvmStatic</a:t>
            </a:r>
            <a:r>
              <a:rPr lang="en-US" altLang="ko-KR" dirty="0"/>
              <a:t> 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코틀린처럼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94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/>
              <a:t>object - </a:t>
            </a:r>
            <a:r>
              <a:rPr lang="ko-KR" altLang="en-US" sz="3200" dirty="0" err="1" smtClean="0"/>
              <a:t>객체표현식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221156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: superclass() { …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익명객체를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생성하는 방법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객체선언과 비슷하나 이름이 없음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클로저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싱글톤</a:t>
            </a:r>
            <a:r>
              <a:rPr lang="ko-KR" altLang="en-US" dirty="0" smtClean="0"/>
              <a:t> 아님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매번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리스너</a:t>
            </a:r>
            <a:r>
              <a:rPr lang="ko-KR" altLang="en-US" dirty="0" smtClean="0"/>
              <a:t> 객체 생성에 이용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44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 </a:t>
            </a:r>
          </a:p>
          <a:p>
            <a:pPr fontAlgn="base" latinLnBrk="0"/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코틀린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/>
              <a:t>data / </a:t>
            </a:r>
            <a:r>
              <a:rPr lang="en-US" altLang="ko-KR" sz="3200" dirty="0" err="1"/>
              <a:t>component+n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536358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class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Lombok </a:t>
            </a:r>
            <a:r>
              <a:rPr lang="ko-KR" altLang="en-US" dirty="0" smtClean="0"/>
              <a:t>외부 라이브러리 사용한 기능 기본으로 제공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자동생성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– </a:t>
            </a:r>
            <a:r>
              <a:rPr lang="en-US" altLang="ko-KR" dirty="0"/>
              <a:t>constructor</a:t>
            </a:r>
            <a:br>
              <a:rPr lang="en-US" altLang="ko-KR" dirty="0"/>
            </a:br>
            <a:r>
              <a:rPr lang="en-US" altLang="ko-KR" dirty="0"/>
              <a:t>– getter/setter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en-US" altLang="ko-KR" dirty="0" err="1"/>
              <a:t>hashcode</a:t>
            </a:r>
            <a:r>
              <a:rPr lang="en-US" altLang="ko-KR" dirty="0"/>
              <a:t>/equals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en-US" altLang="ko-KR" dirty="0" err="1"/>
              <a:t>toString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en-US" altLang="ko-KR" dirty="0" err="1"/>
              <a:t>componentN</a:t>
            </a:r>
            <a:r>
              <a:rPr lang="en-US" altLang="ko-KR" dirty="0"/>
              <a:t>() functions</a:t>
            </a:r>
            <a:br>
              <a:rPr lang="en-US" altLang="ko-KR" dirty="0"/>
            </a:br>
            <a:r>
              <a:rPr lang="en-US" altLang="ko-KR" dirty="0"/>
              <a:t>– copy() </a:t>
            </a:r>
            <a:r>
              <a:rPr lang="en-US" altLang="ko-KR" dirty="0" smtClean="0"/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6920" y="5226583"/>
            <a:ext cx="3283757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User(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Long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9586" y="5824053"/>
            <a:ext cx="457200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ko-KR" altLang="en-US" sz="1200" dirty="0"/>
              <a:t>User(id=0, name=name)</a:t>
            </a:r>
          </a:p>
          <a:p>
            <a:r>
              <a:rPr lang="ko-KR" altLang="en-US" sz="1200" dirty="0"/>
              <a:t>0, name</a:t>
            </a:r>
          </a:p>
          <a:p>
            <a:r>
              <a:rPr lang="ko-KR" altLang="en-US" sz="1200" dirty="0"/>
              <a:t>0, </a:t>
            </a:r>
            <a:r>
              <a:rPr lang="ko-KR" altLang="en-US" sz="1200" dirty="0" smtClean="0"/>
              <a:t>name</a:t>
            </a:r>
            <a:endParaRPr lang="en-US" altLang="ko-KR" sz="1200" dirty="0" smtClean="0"/>
          </a:p>
          <a:p>
            <a:r>
              <a:rPr lang="en-US" altLang="ko-KR" sz="1200" dirty="0"/>
              <a:t>id : 0 name : name</a:t>
            </a:r>
            <a:endParaRPr lang="ko-KR" altLang="en-US" sz="12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6920" y="5593221"/>
            <a:ext cx="3283757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 = User(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"name"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u.component1()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u.component2()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name) = u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"id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name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dirty="0"/>
              <a:t>위임</a:t>
            </a:r>
            <a:r>
              <a:rPr lang="en-US" altLang="ko-KR" sz="3200" dirty="0"/>
              <a:t> (Delegate</a:t>
            </a:r>
            <a:r>
              <a:rPr lang="en-US" altLang="ko-KR" sz="3200" dirty="0" smtClean="0"/>
              <a:t>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68524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baseImpl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Base) : Base 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baseImpl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코틀린은</a:t>
            </a:r>
            <a:r>
              <a:rPr lang="ko-KR" altLang="en-US" dirty="0" smtClean="0"/>
              <a:t> </a:t>
            </a:r>
            <a:r>
              <a:rPr lang="ko-KR" altLang="en-US" dirty="0"/>
              <a:t>기본적으로 </a:t>
            </a:r>
            <a:r>
              <a:rPr lang="en-US" altLang="ko-KR" dirty="0"/>
              <a:t>class</a:t>
            </a:r>
            <a:r>
              <a:rPr lang="ko-KR" altLang="en-US" dirty="0"/>
              <a:t>의 상속을 </a:t>
            </a:r>
            <a:r>
              <a:rPr lang="ko-KR" altLang="en-US" dirty="0" smtClean="0"/>
              <a:t>제한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final class </a:t>
            </a:r>
            <a:r>
              <a:rPr lang="ko-KR" altLang="en-US" dirty="0" smtClean="0"/>
              <a:t>가 기본값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상속을 하려면 </a:t>
            </a:r>
            <a:r>
              <a:rPr lang="en-US" altLang="ko-KR" dirty="0" smtClean="0"/>
              <a:t>open class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객체의 기능을 재사용하기 위해 상속 이외에 위임을 할 수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인터페이스의 기능을 다른 객체에 위임함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4803" y="4416966"/>
            <a:ext cx="441937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Vehicle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 String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CarImpl(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String): Vehicle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"is going to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AirplaneImpl(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String): Vehicle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"is flying to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CarOrAirplane(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impl: Vehicle): Vehicle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by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tellMeYourTrip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go()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49856" y="4416966"/>
            <a:ext cx="4208261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myAirbus330 = CarOrAirplane(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"Lamborghini"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CarImpl(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"Seoul"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myBoeing337 = CarOrAirplane(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"Boeing 337"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AirplaneImpl(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"Seoul"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myAirbus330.tellMeYourTrip()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myBoeing337.tellMeYourTrip()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err="1"/>
              <a:t>enum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941598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 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enumType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상수 객체 항목들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값을 가질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객체로 선언 될 수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when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모든 </a:t>
            </a:r>
            <a:r>
              <a:rPr lang="ko-KR" altLang="en-US" dirty="0" err="1" smtClean="0"/>
              <a:t>열거형</a:t>
            </a:r>
            <a:r>
              <a:rPr lang="ko-KR" altLang="en-US" dirty="0" smtClean="0"/>
              <a:t> 사용했다면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없어도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enumType.value.ordinal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순서 </a:t>
            </a:r>
            <a:r>
              <a:rPr lang="en-US" altLang="ko-KR" dirty="0" smtClean="0"/>
              <a:t>enumType.value.name </a:t>
            </a:r>
            <a:r>
              <a:rPr lang="ko-KR" altLang="en-US" dirty="0" smtClean="0"/>
              <a:t>으로 이름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 함수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 함수는 항목들이 다 나온 후에 나와야 함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마지막 항목에는 세미콜론 필요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21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/>
              <a:t>sealed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68699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sealed class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</a:t>
            </a:r>
            <a:r>
              <a:rPr lang="en-US" altLang="ko-KR" dirty="0" smtClean="0"/>
              <a:t>sub class </a:t>
            </a:r>
            <a:r>
              <a:rPr lang="ko-KR" altLang="en-US" dirty="0" smtClean="0"/>
              <a:t>의 종류를 제한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Sealed class </a:t>
            </a:r>
            <a:r>
              <a:rPr lang="ko-KR" altLang="en-US" dirty="0"/>
              <a:t>는 하위 클래스들은 </a:t>
            </a:r>
            <a:r>
              <a:rPr lang="en-US" altLang="ko-KR" dirty="0"/>
              <a:t>sealed class </a:t>
            </a:r>
            <a:r>
              <a:rPr lang="ko-KR" altLang="en-US" dirty="0"/>
              <a:t>와 같은 파일에 </a:t>
            </a:r>
            <a:r>
              <a:rPr lang="ko-KR" altLang="en-US" dirty="0" err="1"/>
              <a:t>선언되어야함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when </a:t>
            </a:r>
            <a:r>
              <a:rPr lang="ko-KR" altLang="en-US" dirty="0" err="1"/>
              <a:t>표현식을</a:t>
            </a:r>
            <a:r>
              <a:rPr lang="ko-KR" altLang="en-US" dirty="0"/>
              <a:t> </a:t>
            </a:r>
            <a:r>
              <a:rPr lang="ko-KR" altLang="en-US" dirty="0" err="1"/>
              <a:t>사용할때</a:t>
            </a:r>
            <a:r>
              <a:rPr lang="ko-KR" altLang="en-US" dirty="0"/>
              <a:t> 모든 </a:t>
            </a:r>
            <a:r>
              <a:rPr lang="ko-KR" altLang="en-US" dirty="0" smtClean="0"/>
              <a:t>경우를 사용했다면 </a:t>
            </a:r>
            <a:r>
              <a:rPr lang="en-US" altLang="ko-KR" dirty="0"/>
              <a:t>else </a:t>
            </a:r>
            <a:r>
              <a:rPr lang="ko-KR" altLang="en-US" dirty="0"/>
              <a:t>없어도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sealed </a:t>
            </a:r>
            <a:r>
              <a:rPr lang="ko-KR" altLang="en-US" dirty="0" smtClean="0"/>
              <a:t>는 추상 클래스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추상멤버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비공개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불가능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0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85421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역사</a:t>
            </a:r>
            <a:r>
              <a:rPr lang="en-US" altLang="ko-KR" dirty="0" smtClean="0"/>
              <a:t>/</a:t>
            </a:r>
            <a:r>
              <a:rPr lang="ko-KR" altLang="en-US" dirty="0" smtClean="0"/>
              <a:t>특징 및 기본 문법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컬렉션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제어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If / when / for / while / do-while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예외</a:t>
            </a:r>
            <a:r>
              <a:rPr lang="en-US" altLang="ko-KR" dirty="0"/>
              <a:t> </a:t>
            </a:r>
            <a:r>
              <a:rPr lang="en-US" altLang="ko-KR" dirty="0" smtClean="0"/>
              <a:t>(Exception)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8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1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433318"/>
            <a:ext cx="849678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퀴즈 </a:t>
            </a:r>
            <a:r>
              <a:rPr lang="en-US" altLang="ko-KR" sz="1400" dirty="0" smtClean="0">
                <a:latin typeface="+mn-ea"/>
              </a:rPr>
              <a:t>: 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err="1" smtClean="0">
                <a:latin typeface="+mn-ea"/>
              </a:rPr>
              <a:t>탑레벨의</a:t>
            </a:r>
            <a:r>
              <a:rPr lang="ko-KR" altLang="en-US" sz="1400" dirty="0" smtClean="0">
                <a:latin typeface="+mn-ea"/>
              </a:rPr>
              <a:t> 숫자 데이터 </a:t>
            </a:r>
            <a:r>
              <a:rPr lang="en-US" altLang="ko-KR" sz="1400" dirty="0" smtClean="0">
                <a:latin typeface="+mn-ea"/>
              </a:rPr>
              <a:t>10</a:t>
            </a:r>
            <a:r>
              <a:rPr lang="ko-KR" altLang="en-US" sz="1400" dirty="0" smtClean="0">
                <a:latin typeface="+mn-ea"/>
              </a:rPr>
              <a:t>개를 가지는 </a:t>
            </a:r>
            <a:r>
              <a:rPr lang="en-US" altLang="ko-KR" sz="1400" dirty="0">
                <a:latin typeface="+mn-ea"/>
              </a:rPr>
              <a:t>immutable </a:t>
            </a:r>
            <a:r>
              <a:rPr lang="ko-KR" altLang="en-US" sz="1400" dirty="0" smtClean="0">
                <a:latin typeface="+mn-ea"/>
              </a:rPr>
              <a:t>리스트 </a:t>
            </a:r>
            <a:r>
              <a:rPr lang="en-US" altLang="ko-KR" sz="1400" dirty="0" smtClean="0">
                <a:latin typeface="+mn-ea"/>
              </a:rPr>
              <a:t>2</a:t>
            </a:r>
            <a:r>
              <a:rPr lang="ko-KR" altLang="en-US" sz="1400" dirty="0" smtClean="0">
                <a:latin typeface="+mn-ea"/>
              </a:rPr>
              <a:t>개를 생성하고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ko-KR" altLang="en-US" sz="1400" dirty="0" smtClean="0">
                <a:latin typeface="+mn-ea"/>
              </a:rPr>
              <a:t>리스트 </a:t>
            </a:r>
            <a:r>
              <a:rPr lang="en-US" altLang="ko-KR" sz="1400" dirty="0" smtClean="0">
                <a:latin typeface="+mn-ea"/>
              </a:rPr>
              <a:t>2</a:t>
            </a:r>
            <a:r>
              <a:rPr lang="ko-KR" altLang="en-US" sz="1400" dirty="0" smtClean="0">
                <a:latin typeface="+mn-ea"/>
              </a:rPr>
              <a:t>개를 인자로 받아 같은 인덱스의 값을 비교하여 큰 값만 새로운 리스트에 넣어 </a:t>
            </a:r>
            <a:r>
              <a:rPr lang="ko-KR" altLang="en-US" sz="1400" dirty="0" err="1" smtClean="0">
                <a:latin typeface="+mn-ea"/>
              </a:rPr>
              <a:t>리턴하는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탑레벨</a:t>
            </a:r>
            <a:r>
              <a:rPr lang="ko-KR" altLang="en-US" sz="1400" dirty="0" smtClean="0">
                <a:latin typeface="+mn-ea"/>
              </a:rPr>
              <a:t> 함수를 만들고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ko-KR" altLang="en-US" sz="1400" dirty="0" err="1" smtClean="0">
                <a:latin typeface="+mn-ea"/>
              </a:rPr>
              <a:t>두개의</a:t>
            </a:r>
            <a:r>
              <a:rPr lang="ko-KR" altLang="en-US" sz="1400" dirty="0" smtClean="0">
                <a:latin typeface="+mn-ea"/>
              </a:rPr>
              <a:t> 리스트의 크기가 다르면 </a:t>
            </a:r>
            <a:r>
              <a:rPr lang="en-US" altLang="ko-KR" sz="1400" dirty="0" smtClean="0">
                <a:latin typeface="+mn-ea"/>
              </a:rPr>
              <a:t>null </a:t>
            </a:r>
            <a:r>
              <a:rPr lang="ko-KR" altLang="en-US" sz="1400" dirty="0" smtClean="0">
                <a:latin typeface="+mn-ea"/>
              </a:rPr>
              <a:t>리턴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err="1" smtClean="0">
                <a:latin typeface="+mn-ea"/>
              </a:rPr>
              <a:t>리턴받은</a:t>
            </a:r>
            <a:r>
              <a:rPr lang="ko-KR" altLang="en-US" sz="1400" dirty="0" smtClean="0">
                <a:latin typeface="+mn-ea"/>
              </a:rPr>
              <a:t> 리스트의 값들을 인덱스와 함께 출력한다</a:t>
            </a:r>
            <a:r>
              <a:rPr lang="en-US" altLang="ko-KR" sz="1400" dirty="0" smtClean="0">
                <a:latin typeface="+mn-ea"/>
              </a:rPr>
              <a:t>. (</a:t>
            </a:r>
            <a:r>
              <a:rPr lang="en-US" altLang="ko-KR" sz="1400" dirty="0" err="1" smtClean="0">
                <a:latin typeface="+mn-ea"/>
              </a:rPr>
              <a:t>idx</a:t>
            </a:r>
            <a:r>
              <a:rPr lang="en-US" altLang="ko-KR" sz="1400" dirty="0" smtClean="0">
                <a:latin typeface="+mn-ea"/>
              </a:rPr>
              <a:t> : value)</a:t>
            </a:r>
          </a:p>
          <a:p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+mn-ea"/>
              </a:rPr>
              <a:t>새로운 테스트 </a:t>
            </a:r>
            <a:r>
              <a:rPr lang="ko-KR" altLang="en-US" sz="1400" dirty="0" err="1" smtClean="0">
                <a:latin typeface="+mn-ea"/>
              </a:rPr>
              <a:t>코틀린</a:t>
            </a:r>
            <a:r>
              <a:rPr lang="ko-KR" altLang="en-US" sz="1400" dirty="0" smtClean="0">
                <a:latin typeface="+mn-ea"/>
              </a:rPr>
              <a:t> 파일을 생성한다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+mn-ea"/>
              </a:rPr>
              <a:t>값 비교는 </a:t>
            </a:r>
            <a:r>
              <a:rPr lang="en-US" altLang="ko-KR" sz="1400" dirty="0" smtClean="0">
                <a:latin typeface="+mn-ea"/>
              </a:rPr>
              <a:t>if </a:t>
            </a:r>
            <a:r>
              <a:rPr lang="ko-KR" altLang="en-US" sz="1400" dirty="0" err="1" smtClean="0">
                <a:latin typeface="+mn-ea"/>
              </a:rPr>
              <a:t>표현식으로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탑레벨의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max </a:t>
            </a:r>
            <a:r>
              <a:rPr lang="ko-KR" altLang="en-US" sz="1400" dirty="0">
                <a:latin typeface="+mn-ea"/>
              </a:rPr>
              <a:t>함수를 </a:t>
            </a:r>
            <a:r>
              <a:rPr lang="ko-KR" altLang="en-US" sz="1400" dirty="0" smtClean="0">
                <a:latin typeface="+mn-ea"/>
              </a:rPr>
              <a:t>작성한다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+mn-ea"/>
              </a:rPr>
              <a:t>리턴 받는 </a:t>
            </a:r>
            <a:r>
              <a:rPr lang="en-US" altLang="ko-KR" sz="1400" dirty="0" smtClean="0">
                <a:latin typeface="+mn-ea"/>
              </a:rPr>
              <a:t>List</a:t>
            </a:r>
            <a:r>
              <a:rPr lang="ko-KR" altLang="en-US" sz="1400" dirty="0" smtClean="0">
                <a:latin typeface="+mn-ea"/>
              </a:rPr>
              <a:t>는 </a:t>
            </a:r>
            <a:r>
              <a:rPr lang="ko-KR" altLang="en-US" sz="1400" dirty="0" err="1" smtClean="0">
                <a:latin typeface="+mn-ea"/>
              </a:rPr>
              <a:t>탑레벨의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lateinit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으로 작성한다</a:t>
            </a:r>
            <a:r>
              <a:rPr lang="en-US" altLang="ko-KR" sz="1400" dirty="0" smtClean="0">
                <a:latin typeface="+mn-ea"/>
              </a:rPr>
              <a:t>.  </a:t>
            </a:r>
            <a:r>
              <a:rPr lang="ko-KR" altLang="en-US" sz="1400" dirty="0" smtClean="0">
                <a:latin typeface="+mn-ea"/>
              </a:rPr>
              <a:t>또한 이 변수는 작성한 함수 안에서 접근하지 않고 </a:t>
            </a:r>
            <a:r>
              <a:rPr lang="ko-KR" altLang="en-US" sz="1400" dirty="0" err="1" smtClean="0">
                <a:latin typeface="+mn-ea"/>
              </a:rPr>
              <a:t>리턴된</a:t>
            </a:r>
            <a:r>
              <a:rPr lang="ko-KR" altLang="en-US" sz="1400" dirty="0" smtClean="0">
                <a:latin typeface="+mn-ea"/>
              </a:rPr>
              <a:t> 리스트만 받는다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8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객체지향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455" y="1433318"/>
            <a:ext cx="821096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Polymorphism – </a:t>
            </a:r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Overloading : </a:t>
            </a:r>
            <a:r>
              <a:rPr lang="ko-KR" altLang="en-US" dirty="0" smtClean="0"/>
              <a:t>같은 이름의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다른타입으로</a:t>
            </a:r>
            <a:r>
              <a:rPr lang="ko-KR" altLang="en-US" dirty="0" smtClean="0"/>
              <a:t> 같이 사용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Overriding : </a:t>
            </a:r>
            <a:r>
              <a:rPr lang="ko-KR" altLang="en-US" dirty="0" err="1" smtClean="0"/>
              <a:t>다른타입의</a:t>
            </a:r>
            <a:r>
              <a:rPr lang="ko-KR" altLang="en-US" dirty="0" smtClean="0"/>
              <a:t> 객체를 같은 인터페이스로 같이 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Inheritance – </a:t>
            </a:r>
            <a:r>
              <a:rPr lang="ko-KR" altLang="en-US" dirty="0" err="1" smtClean="0"/>
              <a:t>상속성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부모객체로부터 코드를 상속해 재사용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Encapsulation – </a:t>
            </a:r>
            <a:r>
              <a:rPr lang="ko-KR" altLang="en-US" dirty="0" err="1" smtClean="0"/>
              <a:t>은닉성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최소한의 </a:t>
            </a:r>
            <a:r>
              <a:rPr lang="ko-KR" altLang="en-US" dirty="0" err="1" smtClean="0"/>
              <a:t>필요한것만</a:t>
            </a:r>
            <a:r>
              <a:rPr lang="ko-KR" altLang="en-US" dirty="0" smtClean="0"/>
              <a:t> 노출 나머지는 감춤 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 / private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0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객체지향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246145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operator </a:t>
            </a:r>
            <a:r>
              <a:rPr lang="en-US" altLang="ko-KR" dirty="0"/>
              <a:t>overloading, </a:t>
            </a:r>
            <a:r>
              <a:rPr lang="en-US" altLang="ko-KR" dirty="0" smtClean="0"/>
              <a:t>infix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상속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Overriding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interface + 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 / </a:t>
            </a:r>
            <a:r>
              <a:rPr lang="en-US" altLang="ko-KR" dirty="0" err="1"/>
              <a:t>component+n</a:t>
            </a:r>
            <a:r>
              <a:rPr lang="en-US" altLang="ko-K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위임</a:t>
            </a:r>
            <a:r>
              <a:rPr lang="en-US" altLang="ko-KR" dirty="0" smtClean="0"/>
              <a:t> (Delegate)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enum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sealed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42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/>
              <a:t>Class - </a:t>
            </a:r>
            <a:r>
              <a:rPr lang="ko-KR" altLang="en-US" sz="3200" dirty="0" smtClean="0"/>
              <a:t>선언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6543" y="2484121"/>
            <a:ext cx="418193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MyClass3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MyClass4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constructor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MyClass5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MyClass6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private constructor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MyClass7  (pv1: 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pv2: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pv1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pv2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MyClass8  (v1: 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Initialization block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901022" y="3315118"/>
            <a:ext cx="403649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MyClass10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constructor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constructor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(v1: 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"none"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v2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MyClass11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MyClass6Sub1(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Int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String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"none"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MyClass6Sub1 = MyClass6Sub1(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MyClass6Sub1 = MyClass6Sub1()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MyClass6Sub1 = MyClass6Sub1(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467CD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ls =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((idx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ls.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withIndex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803" y="1301807"/>
            <a:ext cx="32576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다양한 형태로 클래스 선언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멤버변수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멤버함수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내부 클래스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24621" y="1281052"/>
            <a:ext cx="3765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생성시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필요 없다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/>
              <a:t>Class - property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4803" y="3981151"/>
            <a:ext cx="382431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MyClass12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"myclass12 count get"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field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(value: Int)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"myclass12 count set"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field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value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rocount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1715" y="5790432"/>
            <a:ext cx="382431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mc12 = MyClass12()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mc12.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mc12.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111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mc12.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401" y="5574989"/>
            <a:ext cx="3817402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myclass12 count get</a:t>
            </a:r>
          </a:p>
          <a:p>
            <a:r>
              <a:rPr lang="ko-KR" altLang="en-US" sz="1000" dirty="0"/>
              <a:t>100</a:t>
            </a:r>
          </a:p>
          <a:p>
            <a:r>
              <a:rPr lang="ko-KR" altLang="en-US" sz="1000" dirty="0"/>
              <a:t>myclass12 count set</a:t>
            </a:r>
          </a:p>
          <a:p>
            <a:r>
              <a:rPr lang="ko-KR" altLang="en-US" sz="1000" dirty="0"/>
              <a:t>myclass12 count get</a:t>
            </a:r>
          </a:p>
          <a:p>
            <a:r>
              <a:rPr lang="ko-KR" altLang="en-US" sz="1000" dirty="0"/>
              <a:t>111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4803" y="1301807"/>
            <a:ext cx="738945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멤버 변수는 </a:t>
            </a:r>
            <a:r>
              <a:rPr lang="en-US" altLang="ko-KR" dirty="0" smtClean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자동으로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변수이름</a:t>
            </a:r>
            <a:r>
              <a:rPr lang="en-US" altLang="ko-KR" dirty="0" smtClean="0"/>
              <a:t>/set</a:t>
            </a:r>
            <a:r>
              <a:rPr lang="ko-KR" altLang="en-US" dirty="0" smtClean="0"/>
              <a:t>변수이름 으로 </a:t>
            </a:r>
            <a:r>
              <a:rPr lang="en-US" altLang="ko-KR" dirty="0" smtClean="0"/>
              <a:t>getter / setter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재정의 가능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 등을 위해 재정의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getter / setter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field (backing field - </a:t>
            </a:r>
            <a:r>
              <a:rPr lang="ko-KR" altLang="en-US" dirty="0" smtClean="0"/>
              <a:t>후원필드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자신 접근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 이름으로 접근하면 또 다시 </a:t>
            </a:r>
            <a:r>
              <a:rPr lang="en-US" altLang="ko-KR" dirty="0" smtClean="0"/>
              <a:t>getter / setter </a:t>
            </a:r>
            <a:r>
              <a:rPr lang="ko-KR" altLang="en-US" dirty="0" smtClean="0"/>
              <a:t>가 호출되며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무한 반복되어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오버플로우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lateinit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Nullable</a:t>
            </a:r>
            <a:r>
              <a:rPr lang="en-US" altLang="ko-KR" dirty="0" smtClean="0"/>
              <a:t> (?) </a:t>
            </a:r>
            <a:r>
              <a:rPr lang="ko-KR" altLang="en-US" dirty="0" smtClean="0"/>
              <a:t>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2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en-US" altLang="ko-KR" sz="3200" dirty="0" smtClean="0"/>
              <a:t>Class – </a:t>
            </a:r>
            <a:r>
              <a:rPr lang="ko-KR" altLang="en-US" sz="3200" dirty="0" smtClean="0"/>
              <a:t>가시성 </a:t>
            </a:r>
            <a:r>
              <a:rPr lang="ko-KR" altLang="en-US" sz="3200" dirty="0" err="1" smtClean="0"/>
              <a:t>제한자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4803" y="3981151"/>
            <a:ext cx="382431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MyClass12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"myclass12 count get"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field</a:t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(value: Int)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"myclass12 count set"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field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value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}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rocount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1715" y="5790432"/>
            <a:ext cx="382431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mc12 = MyClass12()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900" i="1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lang="ko-KR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mc12.</a:t>
            </a:r>
            <a:r>
              <a:rPr lang="ko-KR" altLang="ko-KR" sz="900" dirty="0">
                <a:solidFill>
                  <a:srgbClr val="9876A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lang="ko-KR" altLang="ko-KR" sz="900" dirty="0" smtClean="0">
                <a:solidFill>
                  <a:srgbClr val="CC783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ko-KR" altLang="ko-KR" sz="900" dirty="0" smtClean="0">
                <a:solidFill>
                  <a:srgbClr val="6A875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ko-KR" sz="9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mc12.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111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mc12.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53401" y="5574989"/>
            <a:ext cx="3817402" cy="8617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myclass12 count get</a:t>
            </a:r>
          </a:p>
          <a:p>
            <a:r>
              <a:rPr lang="ko-KR" altLang="en-US" sz="1000" dirty="0"/>
              <a:t>100</a:t>
            </a:r>
          </a:p>
          <a:p>
            <a:r>
              <a:rPr lang="ko-KR" altLang="en-US" sz="1000" dirty="0"/>
              <a:t>myclass12 count set</a:t>
            </a:r>
          </a:p>
          <a:p>
            <a:r>
              <a:rPr lang="ko-KR" altLang="en-US" sz="1000" dirty="0"/>
              <a:t>myclass12 count get</a:t>
            </a:r>
          </a:p>
          <a:p>
            <a:r>
              <a:rPr lang="ko-KR" altLang="en-US" sz="1000" dirty="0"/>
              <a:t>111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4803" y="1301807"/>
            <a:ext cx="464261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private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정의된 곳에서만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protected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상속시</a:t>
            </a:r>
            <a:r>
              <a:rPr lang="ko-KR" altLang="en-US" dirty="0" smtClean="0"/>
              <a:t> 서브클래스까지만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어디서나 사용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같은 모듈에서 사용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3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8883</TotalTime>
  <Words>1178</Words>
  <Application>Microsoft Office PowerPoint</Application>
  <PresentationFormat>화면 슬라이드 쇼(4:3)</PresentationFormat>
  <Paragraphs>283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Arial</vt:lpstr>
      <vt:lpstr>나눔고딕</vt:lpstr>
      <vt:lpstr>맑은 고딕</vt:lpstr>
      <vt:lpstr>굴림체</vt:lpstr>
      <vt:lpstr>Wingdings</vt:lpstr>
      <vt:lpstr>Office 테마</vt:lpstr>
      <vt:lpstr>    코틀린을 이용한 안드로이드 프로그래밍 실습 </vt:lpstr>
      <vt:lpstr>강의소개 #2</vt:lpstr>
      <vt:lpstr>Kotlin – 1일차 회고</vt:lpstr>
      <vt:lpstr>Kotlin – 1일차 회고</vt:lpstr>
      <vt:lpstr>Kotlin – 객체지향 프로그래밍</vt:lpstr>
      <vt:lpstr>Kotlin – 객체지향 프로그래밍</vt:lpstr>
      <vt:lpstr>Kotlin – Class - 선언</vt:lpstr>
      <vt:lpstr>Kotlin – Class - property</vt:lpstr>
      <vt:lpstr>Kotlin – Class – 가시성 제한자</vt:lpstr>
      <vt:lpstr>Kotlin – Class – Extentions - 확장함수</vt:lpstr>
      <vt:lpstr>Kotlin – nested / inner</vt:lpstr>
      <vt:lpstr>Kotlin – operator overloading, infix</vt:lpstr>
      <vt:lpstr>Kotlin – 상속 </vt:lpstr>
      <vt:lpstr>Kotlin – interface</vt:lpstr>
      <vt:lpstr>Kotlin – abstract</vt:lpstr>
      <vt:lpstr>PowerPoint 프레젠테이션</vt:lpstr>
      <vt:lpstr>Kotlin – object - 객체선언</vt:lpstr>
      <vt:lpstr>Kotlin – object - companion (동반객체)</vt:lpstr>
      <vt:lpstr>Kotlin – object - 객체표현식</vt:lpstr>
      <vt:lpstr>Kotlin – data / component+n</vt:lpstr>
      <vt:lpstr>Kotlin – 위임 (Delegate)</vt:lpstr>
      <vt:lpstr>Kotlin – enum</vt:lpstr>
      <vt:lpstr>Kotlin – sealed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982</cp:revision>
  <cp:lastPrinted>2015-07-01T03:29:24Z</cp:lastPrinted>
  <dcterms:created xsi:type="dcterms:W3CDTF">2011-08-24T01:05:33Z</dcterms:created>
  <dcterms:modified xsi:type="dcterms:W3CDTF">2018-07-03T02:56:32Z</dcterms:modified>
</cp:coreProperties>
</file>