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66F"/>
    <a:srgbClr val="007AFF"/>
    <a:srgbClr val="D8E7F9"/>
    <a:srgbClr val="CFD3DD"/>
    <a:srgbClr val="838BA7"/>
    <a:srgbClr val="EEF3FC"/>
    <a:srgbClr val="6A738F"/>
    <a:srgbClr val="E5E9F2"/>
    <a:srgbClr val="1D212B"/>
    <a:srgbClr val="376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68B2-1A6D-4EF7-9E20-7149F425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01FC1-3337-4319-BB3C-AB83228D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88076-A833-41BD-B3C2-C85DABA0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91BB6-554C-4295-BF77-3E12D6F4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DD4D-FBEE-477A-8852-5E73CE1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0A09-8F70-44CC-9DFD-C71C196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CF7DC-A312-42A6-9843-D4702FFA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BA94-05A9-4535-A158-882AF04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D0B1F-75B5-4659-A220-E495D832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AB2C-8A5D-4269-A58D-14F4A66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84ABC-A86A-459C-BBFA-3771F051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107B0-F2FB-4A81-8F11-B77EA39B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D089-513B-4276-BFCD-DE16C5AF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0C4F-1FB0-4F94-823E-1D9DBF47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EBA40-1DA4-4F7B-BD3F-84C60C4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9D68-1568-40E5-92D2-DB551D16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676D-F40A-4A18-A078-2FC31B57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D1F25-7B45-4B77-BBDF-A2D26C50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40E5-54E6-4C2B-A5C8-88414AC4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A5AA9-B06E-4BDD-8AE8-559DBD2E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6BC3-DA3A-43DF-96DC-31FCCEB7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C7B56-8E9A-4E7B-BF40-D25EA3B8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0B169-629E-4101-8607-B6434DE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5A408-A4F9-40BD-95AB-13E77C0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DEEA-3F51-42AC-BB8B-34DF86B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BF18-D82F-48C6-BCDA-1110D92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831E-03A8-4E42-9891-1CEBA522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F94CF-6C93-4C38-B051-0A92D5FAE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E645-9250-415B-B82D-84025D08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970D-C9EF-4517-9992-87F5767B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85B7-42C8-46FD-92B5-034A1DE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A939F-0B0D-44D1-A0AC-6F5DABC4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BE334-A49B-42D2-B2D0-69E5E87F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C3B5D-999D-4045-AEB8-530F6625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D2855-7BF1-4F5F-BAD6-6EE8254C2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F5E69-F77D-4955-8C44-265979D27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447023-8DC4-4041-98A7-20F4064F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0E774-665C-4ADD-8E38-AA5AA42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042DF0-4196-4C87-8B18-D7ADDCEB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8C3B-B0C8-4EE4-8AAB-4DA2DDE2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83D0E-2026-4421-9392-18B8B767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74673-BA7B-4255-879C-39AD9E4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247F6-BE0F-49FF-9FB1-C828A44E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86D6F-908F-4ABE-BB7B-8E47829B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56B396-D02F-41EF-86F2-CB69ACB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A6DE4-C227-42C0-8386-AE5EB8C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7960-49FD-4D22-9F7D-0EC9751D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859C9-4D5C-40A1-A403-527D4992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A20CB-201A-4757-B176-498897A7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7416C-1817-4347-948B-4D01C9D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395E4-B30A-4453-9433-2A41DD8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A4D77-0A87-4F71-8A02-CCFD49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CB78-3C15-459F-A2CB-8CF00B84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A6676-F764-4AE3-87E7-697A792B2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01530-D29C-4FCC-B7BA-BD685F6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26869-9653-405B-AECC-3A42A1B5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3A0CB-BD9F-4C4B-9811-B674B7A1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0DFCE-41D4-47BB-A56B-C29D674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691E4-65DE-4344-8EEF-13D7F80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59F3C-9BA4-4B8F-90DC-7D8C67E6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3925-B0D4-4E13-856B-EA6854ABE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8B4B-3D92-4F64-95A3-476A410B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B95D6-8034-448E-A985-21122C71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prisma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ko/" TargetMode="External"/><Relationship Id="rId5" Type="http://schemas.openxmlformats.org/officeDocument/2006/relationships/hyperlink" Target="https://kr.vuejs.org/v2/guide/index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egeunhyeok/noty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ode.visualstudio.com/docs/remote/remote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2A99-4EDA-4897-AD21-8BD9D50E9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개발 환경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C700E-58B2-4395-B873-54A0D5B6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3886"/>
            <a:ext cx="9144000" cy="903914"/>
          </a:xfrm>
        </p:spPr>
        <p:txBody>
          <a:bodyPr/>
          <a:lstStyle/>
          <a:p>
            <a:r>
              <a:rPr lang="ko-KR" altLang="en-US"/>
              <a:t>이근혁</a:t>
            </a:r>
          </a:p>
        </p:txBody>
      </p:sp>
    </p:spTree>
    <p:extLst>
      <p:ext uri="{BB962C8B-B14F-4D97-AF65-F5344CB8AC3E}">
        <p14:creationId xmlns:p14="http://schemas.microsoft.com/office/powerpoint/2010/main" val="37318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B658-33C1-4AB5-8EF6-8ED5895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서버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948C6-6DC0-461B-8E09-3777AE19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3" y="1776048"/>
            <a:ext cx="4998125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E37515-7A32-4D37-A0AD-116EC6AE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70" y="1776048"/>
            <a:ext cx="581061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591D0-721B-439D-806F-D15DA2A912F6}"/>
              </a:ext>
            </a:extLst>
          </p:cNvPr>
          <p:cNvSpPr txBox="1"/>
          <p:nvPr/>
        </p:nvSpPr>
        <p:spPr>
          <a:xfrm>
            <a:off x="2596466" y="5459230"/>
            <a:ext cx="632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r>
              <a:rPr lang="ko-KR" altLang="en-US" dirty="0"/>
              <a:t>의</a:t>
            </a:r>
            <a:r>
              <a:rPr lang="en-US" altLang="ko-KR" dirty="0"/>
              <a:t> EC2 </a:t>
            </a:r>
            <a:r>
              <a:rPr lang="ko-KR" altLang="en-US" dirty="0"/>
              <a:t>인스턴스를 생성하여 개발 및 운영 서버로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21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B658-33C1-4AB5-8EF6-8ED5895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사용할 프레임워크</a:t>
            </a:r>
          </a:p>
        </p:txBody>
      </p:sp>
      <p:pic>
        <p:nvPicPr>
          <p:cNvPr id="1026" name="Picture 2" descr="Vuejs에 대한 이미지 검색결과">
            <a:extLst>
              <a:ext uri="{FF2B5EF4-FFF2-40B4-BE49-F238E27FC236}">
                <a16:creationId xmlns:a16="http://schemas.microsoft.com/office/drawing/2014/main" id="{511A3EF2-4600-4DCB-95E3-7AD43A1B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69" y="2295109"/>
            <a:ext cx="663677" cy="6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227AEC-359B-401F-ACDF-AB0D438C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20" y="4783850"/>
            <a:ext cx="840373" cy="1014912"/>
          </a:xfrm>
          <a:prstGeom prst="rect">
            <a:avLst/>
          </a:prstGeom>
        </p:spPr>
      </p:pic>
      <p:pic>
        <p:nvPicPr>
          <p:cNvPr id="1028" name="Picture 4" descr="express에 대한 이미지 검색결과">
            <a:extLst>
              <a:ext uri="{FF2B5EF4-FFF2-40B4-BE49-F238E27FC236}">
                <a16:creationId xmlns:a16="http://schemas.microsoft.com/office/drawing/2014/main" id="{40EE85B1-907D-4C5F-83E3-63A0DCB13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07" y="3518052"/>
            <a:ext cx="152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C564D-B4AB-4610-AEE1-6BD6D7989812}"/>
              </a:ext>
            </a:extLst>
          </p:cNvPr>
          <p:cNvSpPr txBox="1"/>
          <p:nvPr/>
        </p:nvSpPr>
        <p:spPr>
          <a:xfrm>
            <a:off x="2813756" y="2260890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프론트엔드</a:t>
            </a:r>
            <a:r>
              <a:rPr lang="en-US" altLang="ko-KR" dirty="0"/>
              <a:t>: Vue.js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BC364-B0ED-4C8D-AD33-BA0F7009697C}"/>
              </a:ext>
            </a:extLst>
          </p:cNvPr>
          <p:cNvSpPr txBox="1"/>
          <p:nvPr/>
        </p:nvSpPr>
        <p:spPr>
          <a:xfrm>
            <a:off x="2813756" y="3629369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애플리케이션 서버</a:t>
            </a:r>
            <a:r>
              <a:rPr lang="en-US" altLang="ko-KR" dirty="0"/>
              <a:t>: Express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F5306-E9CF-4FBA-8A3D-C032C6213C14}"/>
              </a:ext>
            </a:extLst>
          </p:cNvPr>
          <p:cNvSpPr txBox="1"/>
          <p:nvPr/>
        </p:nvSpPr>
        <p:spPr>
          <a:xfrm>
            <a:off x="2813756" y="4997848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: Prisma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8580C-27AE-4C9D-A3CA-2AF2AC77F8F4}"/>
              </a:ext>
            </a:extLst>
          </p:cNvPr>
          <p:cNvSpPr txBox="1"/>
          <p:nvPr/>
        </p:nvSpPr>
        <p:spPr>
          <a:xfrm>
            <a:off x="2813756" y="2692472"/>
            <a:ext cx="482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https://kr.vuejs.org/v2/guide/index.html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E652-1BA3-40EA-A468-4F22A803AB0C}"/>
              </a:ext>
            </a:extLst>
          </p:cNvPr>
          <p:cNvSpPr txBox="1"/>
          <p:nvPr/>
        </p:nvSpPr>
        <p:spPr>
          <a:xfrm>
            <a:off x="2813756" y="4066256"/>
            <a:ext cx="482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https://expressjs.com/ko/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E4483-6B97-4B90-8F19-BC2B7D728BB8}"/>
              </a:ext>
            </a:extLst>
          </p:cNvPr>
          <p:cNvSpPr txBox="1"/>
          <p:nvPr/>
        </p:nvSpPr>
        <p:spPr>
          <a:xfrm>
            <a:off x="2813756" y="5429430"/>
            <a:ext cx="482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https://www.prisma.io/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7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918E27F-F750-4ECD-AA4A-8234741914BF}"/>
              </a:ext>
            </a:extLst>
          </p:cNvPr>
          <p:cNvSpPr/>
          <p:nvPr/>
        </p:nvSpPr>
        <p:spPr>
          <a:xfrm>
            <a:off x="251178" y="3639175"/>
            <a:ext cx="1701800" cy="369332"/>
          </a:xfrm>
          <a:prstGeom prst="roundRect">
            <a:avLst/>
          </a:prstGeom>
          <a:solidFill>
            <a:srgbClr val="455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527DFC-33D5-4256-AF17-9C9FA669471D}"/>
              </a:ext>
            </a:extLst>
          </p:cNvPr>
          <p:cNvSpPr/>
          <p:nvPr/>
        </p:nvSpPr>
        <p:spPr>
          <a:xfrm>
            <a:off x="251178" y="5402001"/>
            <a:ext cx="1780822" cy="369332"/>
          </a:xfrm>
          <a:prstGeom prst="roundRect">
            <a:avLst/>
          </a:prstGeom>
          <a:solidFill>
            <a:srgbClr val="455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4201FEA-12BC-49C9-A431-3FF00BE5A03B}"/>
              </a:ext>
            </a:extLst>
          </p:cNvPr>
          <p:cNvSpPr/>
          <p:nvPr/>
        </p:nvSpPr>
        <p:spPr>
          <a:xfrm>
            <a:off x="239889" y="2421528"/>
            <a:ext cx="800517" cy="369332"/>
          </a:xfrm>
          <a:prstGeom prst="roundRect">
            <a:avLst/>
          </a:prstGeom>
          <a:solidFill>
            <a:srgbClr val="455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C0B658-33C1-4AB5-8EF6-8ED5895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도구</a:t>
            </a:r>
          </a:p>
        </p:txBody>
      </p:sp>
      <p:pic>
        <p:nvPicPr>
          <p:cNvPr id="2050" name="Picture 2" descr="vscode에 대한 이미지 검색결과">
            <a:extLst>
              <a:ext uri="{FF2B5EF4-FFF2-40B4-BE49-F238E27FC236}">
                <a16:creationId xmlns:a16="http://schemas.microsoft.com/office/drawing/2014/main" id="{BF8C874A-843C-4EBE-A063-31F0027B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35" y="2266133"/>
            <a:ext cx="800517" cy="8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14CFE-66F0-4DE5-9F9A-AAD1F7B42B75}"/>
              </a:ext>
            </a:extLst>
          </p:cNvPr>
          <p:cNvSpPr txBox="1"/>
          <p:nvPr/>
        </p:nvSpPr>
        <p:spPr>
          <a:xfrm>
            <a:off x="239889" y="2429680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에디터</a:t>
            </a:r>
            <a:r>
              <a:rPr lang="en-US" altLang="ko-KR" dirty="0"/>
              <a:t> Visual Studio 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1CBB7-8476-4E52-BB1C-B8C5AB24BFF9}"/>
              </a:ext>
            </a:extLst>
          </p:cNvPr>
          <p:cNvSpPr txBox="1"/>
          <p:nvPr/>
        </p:nvSpPr>
        <p:spPr>
          <a:xfrm>
            <a:off x="214041" y="3672922"/>
            <a:ext cx="411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SSH </a:t>
            </a:r>
            <a:r>
              <a:rPr lang="ko-KR" altLang="en-US" b="1" dirty="0">
                <a:solidFill>
                  <a:schemeClr val="bg1"/>
                </a:solidFill>
              </a:rPr>
              <a:t>클라이언트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/>
              <a:t>              Window: Putty</a:t>
            </a:r>
          </a:p>
          <a:p>
            <a:r>
              <a:rPr lang="en-US" altLang="ko-KR" dirty="0"/>
              <a:t>              MacOS: </a:t>
            </a:r>
            <a:r>
              <a:rPr lang="ko-KR" altLang="en-US" dirty="0"/>
              <a:t>내장 클라이언트</a:t>
            </a:r>
          </a:p>
        </p:txBody>
      </p:sp>
      <p:pic>
        <p:nvPicPr>
          <p:cNvPr id="2052" name="Picture 4" descr="putty에 대한 이미지 검색결과">
            <a:extLst>
              <a:ext uri="{FF2B5EF4-FFF2-40B4-BE49-F238E27FC236}">
                <a16:creationId xmlns:a16="http://schemas.microsoft.com/office/drawing/2014/main" id="{52C68AE3-9E58-49E4-B37A-EB6E4D2D4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317552" y="3566368"/>
            <a:ext cx="1079500" cy="11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D8A44-8AA6-4D36-977F-515954B12A5B}"/>
              </a:ext>
            </a:extLst>
          </p:cNvPr>
          <p:cNvSpPr txBox="1"/>
          <p:nvPr/>
        </p:nvSpPr>
        <p:spPr>
          <a:xfrm>
            <a:off x="5665868" y="2291181"/>
            <a:ext cx="6526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</a:p>
          <a:p>
            <a:r>
              <a:rPr lang="en-US" altLang="ko-KR" dirty="0"/>
              <a:t>SSH</a:t>
            </a:r>
            <a:r>
              <a:rPr lang="ko-KR" altLang="en-US" dirty="0"/>
              <a:t>를 통해 원격 서버로 접속하여 개발 가능한 확장 플러그인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https://code.visualstudio.com/docs/remote/remote-overview</a:t>
            </a:r>
            <a:endParaRPr lang="ko-KR" altLang="en-US" dirty="0"/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CFAF6222-3658-4500-A6B1-0E22A577C585}"/>
              </a:ext>
            </a:extLst>
          </p:cNvPr>
          <p:cNvSpPr/>
          <p:nvPr/>
        </p:nvSpPr>
        <p:spPr>
          <a:xfrm>
            <a:off x="4857302" y="2410239"/>
            <a:ext cx="539750" cy="540000"/>
          </a:xfrm>
          <a:prstGeom prst="plus">
            <a:avLst>
              <a:gd name="adj" fmla="val 3964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7DE61-CA4D-493E-A39E-4D1E678DDC93}"/>
              </a:ext>
            </a:extLst>
          </p:cNvPr>
          <p:cNvSpPr txBox="1"/>
          <p:nvPr/>
        </p:nvSpPr>
        <p:spPr>
          <a:xfrm>
            <a:off x="206022" y="5402002"/>
            <a:ext cx="41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버전 및 형상관리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Git</a:t>
            </a:r>
          </a:p>
        </p:txBody>
      </p:sp>
      <p:pic>
        <p:nvPicPr>
          <p:cNvPr id="6" name="Picture 2" descr="git에 대한 이미지 검색결과">
            <a:extLst>
              <a:ext uri="{FF2B5EF4-FFF2-40B4-BE49-F238E27FC236}">
                <a16:creationId xmlns:a16="http://schemas.microsoft.com/office/drawing/2014/main" id="{37AC6259-6601-42B3-8681-D61F058C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32" y="5194997"/>
            <a:ext cx="1880017" cy="7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B9609-0A12-4F05-84E3-66C223A7D200}"/>
              </a:ext>
            </a:extLst>
          </p:cNvPr>
          <p:cNvSpPr txBox="1"/>
          <p:nvPr/>
        </p:nvSpPr>
        <p:spPr>
          <a:xfrm>
            <a:off x="5665868" y="5263501"/>
            <a:ext cx="44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호스팅 서비스로 </a:t>
            </a:r>
            <a:r>
              <a:rPr lang="en-US" altLang="ko-KR" dirty="0"/>
              <a:t>Github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https://github.com/leegeunhyeok/noty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128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131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개발 환경 구성</vt:lpstr>
      <vt:lpstr>1. 개발 서버 구성</vt:lpstr>
      <vt:lpstr>2. 사용할 프레임워크</vt:lpstr>
      <vt:lpstr>3. 개발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근혁</dc:creator>
  <cp:lastModifiedBy>이 근혁</cp:lastModifiedBy>
  <cp:revision>78</cp:revision>
  <dcterms:created xsi:type="dcterms:W3CDTF">2019-09-06T12:52:24Z</dcterms:created>
  <dcterms:modified xsi:type="dcterms:W3CDTF">2019-09-19T13:20:56Z</dcterms:modified>
</cp:coreProperties>
</file>