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4" r:id="rId3"/>
    <p:sldId id="276" r:id="rId4"/>
    <p:sldId id="27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FF"/>
    <a:srgbClr val="45566F"/>
    <a:srgbClr val="D8E7F9"/>
    <a:srgbClr val="CFD3DD"/>
    <a:srgbClr val="838BA7"/>
    <a:srgbClr val="EEF3FC"/>
    <a:srgbClr val="6A738F"/>
    <a:srgbClr val="E5E9F2"/>
    <a:srgbClr val="1D212B"/>
    <a:srgbClr val="3768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99" autoAdjust="0"/>
    <p:restoredTop sz="94660"/>
  </p:normalViewPr>
  <p:slideViewPr>
    <p:cSldViewPr snapToGrid="0">
      <p:cViewPr>
        <p:scale>
          <a:sx n="75" d="100"/>
          <a:sy n="75" d="100"/>
        </p:scale>
        <p:origin x="171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768B2-1A6D-4EF7-9E20-7149F4254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501FC1-3337-4319-BB3C-AB83228DC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88076-A833-41BD-B3C2-C85DABA0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91BB6-554C-4295-BF77-3E12D6F4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0DD4D-FBEE-477A-8852-5E73CE1C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03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0A09-8F70-44CC-9DFD-C71C196A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4CF7DC-A312-42A6-9843-D4702FFA9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6BA94-05A9-4535-A158-882AF046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D0B1F-75B5-4659-A220-E495D832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5AB2C-8A5D-4269-A58D-14F4A660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0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A84ABC-A86A-459C-BBFA-3771F0514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5107B0-F2FB-4A81-8F11-B77EA39BE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DD089-513B-4276-BFCD-DE16C5AF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20C4F-1FB0-4F94-823E-1D9DBF47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EBA40-1DA4-4F7B-BD3F-84C60C42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47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39D68-1568-40E5-92D2-DB551D16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76676D-F40A-4A18-A078-2FC31B57B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D1F25-7B45-4B77-BBDF-A2D26C50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040E5-54E6-4C2B-A5C8-88414AC4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A5AA9-B06E-4BDD-8AE8-559DBD2E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5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36BC3-DA3A-43DF-96DC-31FCCEB7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AC7B56-8E9A-4E7B-BF40-D25EA3B8A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0B169-629E-4101-8607-B6434DE9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5A408-A4F9-40BD-95AB-13E77C01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EDEEA-3F51-42AC-BB8B-34DF86BF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649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9BF18-D82F-48C6-BCDA-1110D920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7831E-03A8-4E42-9891-1CEBA522A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0F94CF-6C93-4C38-B051-0A92D5FAE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7EE645-9250-415B-B82D-84025D08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4970D-C9EF-4517-9992-87F5767B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6585B7-42C8-46FD-92B5-034A1DE8F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92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A939F-0B0D-44D1-A0AC-6F5DABC4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4BE334-A49B-42D2-B2D0-69E5E87FE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CC3B5D-999D-4045-AEB8-530F6625F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6D2855-7BF1-4F5F-BAD6-6EE8254C2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8F5E69-F77D-4955-8C44-265979D27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447023-8DC4-4041-98A7-20F4064F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10E774-665C-4ADD-8E38-AA5AA420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042DF0-4196-4C87-8B18-D7ADDCEB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4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98C3B-B0C8-4EE4-8AAB-4DA2DDE2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C83D0E-2026-4421-9392-18B8B767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474673-BA7B-4255-879C-39AD9E4F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F247F6-BE0F-49FF-9FB1-C828A44E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4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B86D6F-908F-4ABE-BB7B-8E47829B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56B396-D02F-41EF-86F2-CB69ACB8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4A6DE4-C227-42C0-8386-AE5EB8C24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65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97960-49FD-4D22-9F7D-0EC9751D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859C9-4D5C-40A1-A403-527D49927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3A20CB-201A-4757-B176-498897A76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87416C-1817-4347-948B-4D01C9D5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9395E4-B30A-4453-9433-2A41DD84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8A4D77-0A87-4F71-8A02-CCFD4977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42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5CB78-3C15-459F-A2CB-8CF00B84C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4A6676-F764-4AE3-87E7-697A792B2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B01530-D29C-4FCC-B7BA-BD685F627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726869-9653-405B-AECC-3A42A1B5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99E9-015B-44FC-8F68-244B9CB144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E3A0CB-BD9F-4C4B-9811-B674B7A1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0DFCE-41D4-47BB-A56B-C29D674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08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6691E4-65DE-4344-8EEF-13D7F806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059F3C-9BA4-4B8F-90DC-7D8C67E6D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33925-B0D4-4E13-856B-EA6854ABE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299E9-015B-44FC-8F68-244B9CB14451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68B4B-3D92-4F64-95A3-476A410B3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B95D6-8034-448E-A985-21122C71E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CD0E4-F291-4E91-A29C-819EFC9DD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00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D2A99-4EDA-4897-AD21-8BD9D50E9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개발 환경 구성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0C700E-58B2-4395-B873-54A0D5B6D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3886"/>
            <a:ext cx="9144000" cy="903914"/>
          </a:xfrm>
        </p:spPr>
        <p:txBody>
          <a:bodyPr/>
          <a:lstStyle/>
          <a:p>
            <a:r>
              <a:rPr lang="ko-KR" altLang="en-US"/>
              <a:t>이근혁</a:t>
            </a:r>
          </a:p>
        </p:txBody>
      </p:sp>
    </p:spTree>
    <p:extLst>
      <p:ext uri="{BB962C8B-B14F-4D97-AF65-F5344CB8AC3E}">
        <p14:creationId xmlns:p14="http://schemas.microsoft.com/office/powerpoint/2010/main" val="373187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0B658-33C1-4AB5-8EF6-8ED58956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개발 서버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1948C6-6DC0-461B-8E09-3777AE194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53" y="1776048"/>
            <a:ext cx="4998125" cy="3429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E37515-7A32-4D37-A0AD-116EC6AE7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570" y="1776048"/>
            <a:ext cx="5810613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591D0-721B-439D-806F-D15DA2A912F6}"/>
              </a:ext>
            </a:extLst>
          </p:cNvPr>
          <p:cNvSpPr txBox="1"/>
          <p:nvPr/>
        </p:nvSpPr>
        <p:spPr>
          <a:xfrm>
            <a:off x="2737276" y="5695535"/>
            <a:ext cx="60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AWS EC2 </a:t>
            </a:r>
            <a:r>
              <a:rPr lang="ko-KR" altLang="en-US" dirty="0"/>
              <a:t>인스턴스를 생성하여 원격으로 개발 진행</a:t>
            </a:r>
          </a:p>
        </p:txBody>
      </p:sp>
    </p:spTree>
    <p:extLst>
      <p:ext uri="{BB962C8B-B14F-4D97-AF65-F5344CB8AC3E}">
        <p14:creationId xmlns:p14="http://schemas.microsoft.com/office/powerpoint/2010/main" val="101210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0B658-33C1-4AB5-8EF6-8ED58956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사용할 프레임워크</a:t>
            </a:r>
          </a:p>
        </p:txBody>
      </p:sp>
      <p:pic>
        <p:nvPicPr>
          <p:cNvPr id="1026" name="Picture 2" descr="Vuejs에 대한 이미지 검색결과">
            <a:extLst>
              <a:ext uri="{FF2B5EF4-FFF2-40B4-BE49-F238E27FC236}">
                <a16:creationId xmlns:a16="http://schemas.microsoft.com/office/drawing/2014/main" id="{511A3EF2-4600-4DCB-95E3-7AD43A1B0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536" y="2068562"/>
            <a:ext cx="663677" cy="6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5227AEC-359B-401F-ACDF-AB0D438C8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840" y="4629903"/>
            <a:ext cx="840373" cy="1014912"/>
          </a:xfrm>
          <a:prstGeom prst="rect">
            <a:avLst/>
          </a:prstGeom>
        </p:spPr>
      </p:pic>
      <p:pic>
        <p:nvPicPr>
          <p:cNvPr id="1028" name="Picture 4" descr="express에 대한 이미지 검색결과">
            <a:extLst>
              <a:ext uri="{FF2B5EF4-FFF2-40B4-BE49-F238E27FC236}">
                <a16:creationId xmlns:a16="http://schemas.microsoft.com/office/drawing/2014/main" id="{40EE85B1-907D-4C5F-83E3-63A0DCB13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843" y="3292630"/>
            <a:ext cx="1524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3C564D-B4AB-4610-AEE1-6BD6D7989812}"/>
              </a:ext>
            </a:extLst>
          </p:cNvPr>
          <p:cNvSpPr txBox="1"/>
          <p:nvPr/>
        </p:nvSpPr>
        <p:spPr>
          <a:xfrm>
            <a:off x="838200" y="2215735"/>
            <a:ext cx="331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</a:t>
            </a:r>
            <a:r>
              <a:rPr lang="ko-KR" altLang="en-US" dirty="0" err="1"/>
              <a:t>프론트엔드</a:t>
            </a:r>
            <a:r>
              <a:rPr lang="en-US" altLang="ko-KR" dirty="0"/>
              <a:t>: Vue.js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BC364-B0ED-4C8D-AD33-BA0F7009697C}"/>
              </a:ext>
            </a:extLst>
          </p:cNvPr>
          <p:cNvSpPr txBox="1"/>
          <p:nvPr/>
        </p:nvSpPr>
        <p:spPr>
          <a:xfrm>
            <a:off x="838200" y="3584214"/>
            <a:ext cx="331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애플리케이션 서버</a:t>
            </a:r>
            <a:r>
              <a:rPr lang="en-US" altLang="ko-KR" dirty="0"/>
              <a:t>: Express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9F5306-E9CF-4FBA-8A3D-C032C6213C14}"/>
              </a:ext>
            </a:extLst>
          </p:cNvPr>
          <p:cNvSpPr txBox="1"/>
          <p:nvPr/>
        </p:nvSpPr>
        <p:spPr>
          <a:xfrm>
            <a:off x="838200" y="4952693"/>
            <a:ext cx="331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: Prisma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77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0B658-33C1-4AB5-8EF6-8ED58956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개발 도구</a:t>
            </a:r>
          </a:p>
        </p:txBody>
      </p:sp>
      <p:pic>
        <p:nvPicPr>
          <p:cNvPr id="2050" name="Picture 2" descr="vscode에 대한 이미지 검색결과">
            <a:extLst>
              <a:ext uri="{FF2B5EF4-FFF2-40B4-BE49-F238E27FC236}">
                <a16:creationId xmlns:a16="http://schemas.microsoft.com/office/drawing/2014/main" id="{BF8C874A-843C-4EBE-A063-31F0027B5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213" y="2000142"/>
            <a:ext cx="800517" cy="80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514CFE-66F0-4DE5-9F9A-AAD1F7B42B75}"/>
              </a:ext>
            </a:extLst>
          </p:cNvPr>
          <p:cNvSpPr txBox="1"/>
          <p:nvPr/>
        </p:nvSpPr>
        <p:spPr>
          <a:xfrm>
            <a:off x="838200" y="2215735"/>
            <a:ext cx="331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에디터</a:t>
            </a:r>
            <a:r>
              <a:rPr lang="en-US" altLang="ko-KR" dirty="0"/>
              <a:t>: Visual Studio Code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1CBB7-8476-4E52-BB1C-B8C5AB24BFF9}"/>
              </a:ext>
            </a:extLst>
          </p:cNvPr>
          <p:cNvSpPr txBox="1"/>
          <p:nvPr/>
        </p:nvSpPr>
        <p:spPr>
          <a:xfrm>
            <a:off x="838200" y="3688010"/>
            <a:ext cx="4111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SSH </a:t>
            </a:r>
            <a:r>
              <a:rPr lang="ko-KR" altLang="en-US" dirty="0"/>
              <a:t>클라이언트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    Window: Putty</a:t>
            </a:r>
          </a:p>
          <a:p>
            <a:r>
              <a:rPr lang="en-US" altLang="ko-KR" dirty="0"/>
              <a:t>              MacOS: </a:t>
            </a:r>
            <a:r>
              <a:rPr lang="ko-KR" altLang="en-US" dirty="0"/>
              <a:t>내장 클라이언트</a:t>
            </a:r>
          </a:p>
        </p:txBody>
      </p:sp>
      <p:pic>
        <p:nvPicPr>
          <p:cNvPr id="2052" name="Picture 4" descr="putty에 대한 이미지 검색결과">
            <a:extLst>
              <a:ext uri="{FF2B5EF4-FFF2-40B4-BE49-F238E27FC236}">
                <a16:creationId xmlns:a16="http://schemas.microsoft.com/office/drawing/2014/main" id="{52C68AE3-9E58-49E4-B37A-EB6E4D2D48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4949730" y="3592625"/>
            <a:ext cx="1079500" cy="111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281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55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개발 환경 구성</vt:lpstr>
      <vt:lpstr>1. 개발 서버 구성</vt:lpstr>
      <vt:lpstr>2. 사용할 프레임워크</vt:lpstr>
      <vt:lpstr>3. 개발 도구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근혁</dc:creator>
  <cp:lastModifiedBy>이근혁</cp:lastModifiedBy>
  <cp:revision>64</cp:revision>
  <dcterms:created xsi:type="dcterms:W3CDTF">2019-09-06T12:52:24Z</dcterms:created>
  <dcterms:modified xsi:type="dcterms:W3CDTF">2019-09-19T08:29:04Z</dcterms:modified>
</cp:coreProperties>
</file>