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6" r:id="rId10"/>
    <p:sldId id="25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8C7"/>
    <a:srgbClr val="9A9999"/>
    <a:srgbClr val="080808"/>
    <a:srgbClr val="EB6767"/>
    <a:srgbClr val="EDF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768B2-1A6D-4EF7-9E20-7149F4254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501FC1-3337-4319-BB3C-AB83228DC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88076-A833-41BD-B3C2-C85DABA0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91BB6-554C-4295-BF77-3E12D6F4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0DD4D-FBEE-477A-8852-5E73CE1C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3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0A09-8F70-44CC-9DFD-C71C196A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4CF7DC-A312-42A6-9843-D4702FFA9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6BA94-05A9-4535-A158-882AF046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D0B1F-75B5-4659-A220-E495D832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5AB2C-8A5D-4269-A58D-14F4A660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0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A84ABC-A86A-459C-BBFA-3771F0514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107B0-F2FB-4A81-8F11-B77EA39BE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DD089-513B-4276-BFCD-DE16C5AF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20C4F-1FB0-4F94-823E-1D9DBF47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EBA40-1DA4-4F7B-BD3F-84C60C42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7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39D68-1568-40E5-92D2-DB551D16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6676D-F40A-4A18-A078-2FC31B57B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D1F25-7B45-4B77-BBDF-A2D26C50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040E5-54E6-4C2B-A5C8-88414AC4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A5AA9-B06E-4BDD-8AE8-559DBD2E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36BC3-DA3A-43DF-96DC-31FCCEB7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C7B56-8E9A-4E7B-BF40-D25EA3B8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0B169-629E-4101-8607-B6434DE9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5A408-A4F9-40BD-95AB-13E77C01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EDEEA-3F51-42AC-BB8B-34DF86BF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64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9BF18-D82F-48C6-BCDA-1110D920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831E-03A8-4E42-9891-1CEBA522A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0F94CF-6C93-4C38-B051-0A92D5FAE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EE645-9250-415B-B82D-84025D08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4970D-C9EF-4517-9992-87F5767B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585B7-42C8-46FD-92B5-034A1DE8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2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A939F-0B0D-44D1-A0AC-6F5DABC4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BE334-A49B-42D2-B2D0-69E5E87FE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C3B5D-999D-4045-AEB8-530F6625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6D2855-7BF1-4F5F-BAD6-6EE8254C2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8F5E69-F77D-4955-8C44-265979D27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447023-8DC4-4041-98A7-20F4064F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10E774-665C-4ADD-8E38-AA5AA42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042DF0-4196-4C87-8B18-D7ADDCEB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4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98C3B-B0C8-4EE4-8AAB-4DA2DDE2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C83D0E-2026-4421-9392-18B8B767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474673-BA7B-4255-879C-39AD9E4F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F247F6-BE0F-49FF-9FB1-C828A44E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4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B86D6F-908F-4ABE-BB7B-8E47829B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56B396-D02F-41EF-86F2-CB69ACB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A6DE4-C227-42C0-8386-AE5EB8C2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6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97960-49FD-4D22-9F7D-0EC9751D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859C9-4D5C-40A1-A403-527D4992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3A20CB-201A-4757-B176-498897A76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7416C-1817-4347-948B-4D01C9D5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395E4-B30A-4453-9433-2A41DD84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8A4D77-0A87-4F71-8A02-CCFD4977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2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CB78-3C15-459F-A2CB-8CF00B84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4A6676-F764-4AE3-87E7-697A792B2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B01530-D29C-4FCC-B7BA-BD685F627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726869-9653-405B-AECC-3A42A1B5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3A0CB-BD9F-4C4B-9811-B674B7A1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0DFCE-41D4-47BB-A56B-C29D674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8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6691E4-65DE-4344-8EEF-13D7F806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59F3C-9BA4-4B8F-90DC-7D8C67E6D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33925-B0D4-4E13-856B-EA6854ABE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99E9-015B-44FC-8F68-244B9CB1445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68B4B-3D92-4F64-95A3-476A410B3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B95D6-8034-448E-A985-21122C71E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0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BF099D-DA81-4F0A-BE41-039E995D737C}"/>
              </a:ext>
            </a:extLst>
          </p:cNvPr>
          <p:cNvSpPr/>
          <p:nvPr/>
        </p:nvSpPr>
        <p:spPr>
          <a:xfrm>
            <a:off x="591851" y="725794"/>
            <a:ext cx="3420751" cy="5406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16AD28-6755-4AD4-96FF-D2C5F86C09DC}"/>
              </a:ext>
            </a:extLst>
          </p:cNvPr>
          <p:cNvSpPr/>
          <p:nvPr/>
        </p:nvSpPr>
        <p:spPr>
          <a:xfrm>
            <a:off x="7736342" y="725794"/>
            <a:ext cx="1940895" cy="593215"/>
          </a:xfrm>
          <a:prstGeom prst="rect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#3768c7</a:t>
            </a:r>
          </a:p>
          <a:p>
            <a:pPr algn="ctr"/>
            <a:r>
              <a:rPr lang="en-US" altLang="ko-KR" dirty="0"/>
              <a:t>55, 104, 199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74A22E-2CC0-4BF5-AC62-FEAAC0FA3ED9}"/>
              </a:ext>
            </a:extLst>
          </p:cNvPr>
          <p:cNvSpPr/>
          <p:nvPr/>
        </p:nvSpPr>
        <p:spPr>
          <a:xfrm>
            <a:off x="7736341" y="1556622"/>
            <a:ext cx="1940895" cy="593215"/>
          </a:xfrm>
          <a:prstGeom prst="rect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#edf0fa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237, 240, 250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" name="Picture 2" descr="user icon에 대한 이미지 검색결과">
            <a:extLst>
              <a:ext uri="{FF2B5EF4-FFF2-40B4-BE49-F238E27FC236}">
                <a16:creationId xmlns:a16="http://schemas.microsoft.com/office/drawing/2014/main" id="{FC4E1687-1C2A-40EA-916D-714C3DC51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524" y="848162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9167CF-E01F-45A1-BC18-45ADA77AF58D}"/>
              </a:ext>
            </a:extLst>
          </p:cNvPr>
          <p:cNvSpPr txBox="1"/>
          <p:nvPr/>
        </p:nvSpPr>
        <p:spPr>
          <a:xfrm>
            <a:off x="1598139" y="1305642"/>
            <a:ext cx="140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Noty</a:t>
            </a:r>
            <a:endParaRPr lang="ko-KR" altLang="en-US" sz="3600" b="1" dirty="0">
              <a:solidFill>
                <a:srgbClr val="3768C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7BC401-C057-4E70-8F85-6CE5337A30DA}"/>
              </a:ext>
            </a:extLst>
          </p:cNvPr>
          <p:cNvSpPr/>
          <p:nvPr/>
        </p:nvSpPr>
        <p:spPr>
          <a:xfrm>
            <a:off x="1790497" y="1910779"/>
            <a:ext cx="1023457" cy="67440"/>
          </a:xfrm>
          <a:prstGeom prst="rect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00C32D-CFEA-41B1-9989-9AFE14CCC1BC}"/>
              </a:ext>
            </a:extLst>
          </p:cNvPr>
          <p:cNvSpPr/>
          <p:nvPr/>
        </p:nvSpPr>
        <p:spPr>
          <a:xfrm>
            <a:off x="1459129" y="3297758"/>
            <a:ext cx="1686188" cy="262484"/>
          </a:xfrm>
          <a:prstGeom prst="roundRect">
            <a:avLst/>
          </a:prstGeom>
          <a:solidFill>
            <a:srgbClr val="EDF0FA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37F4FD-4E67-4636-9B8F-8A28420E3934}"/>
              </a:ext>
            </a:extLst>
          </p:cNvPr>
          <p:cNvSpPr/>
          <p:nvPr/>
        </p:nvSpPr>
        <p:spPr>
          <a:xfrm>
            <a:off x="1459129" y="3722460"/>
            <a:ext cx="1686188" cy="262484"/>
          </a:xfrm>
          <a:prstGeom prst="roundRect">
            <a:avLst/>
          </a:prstGeom>
          <a:solidFill>
            <a:srgbClr val="EDF0FA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Password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CDE28F1-729E-4CAE-8F72-45B45198BC3F}"/>
              </a:ext>
            </a:extLst>
          </p:cNvPr>
          <p:cNvSpPr/>
          <p:nvPr/>
        </p:nvSpPr>
        <p:spPr>
          <a:xfrm>
            <a:off x="1459129" y="4147162"/>
            <a:ext cx="1686188" cy="262484"/>
          </a:xfrm>
          <a:prstGeom prst="roundRect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</a:t>
            </a:r>
            <a:endParaRPr lang="ko-KR" altLang="en-US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EBD01-EEFD-424E-8357-7BBC765B558D}"/>
              </a:ext>
            </a:extLst>
          </p:cNvPr>
          <p:cNvSpPr txBox="1"/>
          <p:nvPr/>
        </p:nvSpPr>
        <p:spPr>
          <a:xfrm>
            <a:off x="1836633" y="4569224"/>
            <a:ext cx="931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Signup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810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56BAF9-652C-436E-A465-BE4CA35DF015}"/>
              </a:ext>
            </a:extLst>
          </p:cNvPr>
          <p:cNvSpPr/>
          <p:nvPr/>
        </p:nvSpPr>
        <p:spPr>
          <a:xfrm>
            <a:off x="3576894" y="1398866"/>
            <a:ext cx="1828800" cy="174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1C26067-E561-4931-AFB2-30F101A15675}"/>
              </a:ext>
            </a:extLst>
          </p:cNvPr>
          <p:cNvSpPr/>
          <p:nvPr/>
        </p:nvSpPr>
        <p:spPr>
          <a:xfrm>
            <a:off x="3666837" y="1554807"/>
            <a:ext cx="1646977" cy="1441214"/>
          </a:xfrm>
          <a:prstGeom prst="roundRect">
            <a:avLst>
              <a:gd name="adj" fmla="val 6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2E2DDC-9516-424F-B667-53D6730B6E2B}"/>
              </a:ext>
            </a:extLst>
          </p:cNvPr>
          <p:cNvSpPr/>
          <p:nvPr/>
        </p:nvSpPr>
        <p:spPr>
          <a:xfrm>
            <a:off x="6996418" y="1398866"/>
            <a:ext cx="1842541" cy="174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4" name="Picture 10" descr="graphql에 대한 이미지 검색결과">
            <a:extLst>
              <a:ext uri="{FF2B5EF4-FFF2-40B4-BE49-F238E27FC236}">
                <a16:creationId xmlns:a16="http://schemas.microsoft.com/office/drawing/2014/main" id="{902C9BBB-E61A-44E3-AE59-0962E4C67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8" r="38122"/>
          <a:stretch/>
        </p:blipFill>
        <p:spPr bwMode="auto">
          <a:xfrm>
            <a:off x="5958283" y="1798401"/>
            <a:ext cx="536896" cy="58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42C071-20A6-4D6C-A8FA-522D92173FB3}"/>
              </a:ext>
            </a:extLst>
          </p:cNvPr>
          <p:cNvSpPr/>
          <p:nvPr/>
        </p:nvSpPr>
        <p:spPr>
          <a:xfrm>
            <a:off x="7100102" y="1554807"/>
            <a:ext cx="1646977" cy="1441214"/>
          </a:xfrm>
          <a:prstGeom prst="roundRect">
            <a:avLst>
              <a:gd name="adj" fmla="val 6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express nodejs에 대한 이미지 검색결과">
            <a:extLst>
              <a:ext uri="{FF2B5EF4-FFF2-40B4-BE49-F238E27FC236}">
                <a16:creationId xmlns:a16="http://schemas.microsoft.com/office/drawing/2014/main" id="{B542176B-019A-4EC3-B5B9-FF70A88AE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732" y="1946822"/>
            <a:ext cx="947716" cy="28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apollo graphql에 대한 이미지 검색결과">
            <a:extLst>
              <a:ext uri="{FF2B5EF4-FFF2-40B4-BE49-F238E27FC236}">
                <a16:creationId xmlns:a16="http://schemas.microsoft.com/office/drawing/2014/main" id="{39097966-79DF-42E1-901A-35167B2CE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426" y="1838288"/>
            <a:ext cx="536896" cy="53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0CCE7BD-1ECC-4337-A4D9-A5C511670DB1}"/>
              </a:ext>
            </a:extLst>
          </p:cNvPr>
          <p:cNvCxnSpPr>
            <a:stCxn id="1054" idx="3"/>
            <a:endCxn id="1034" idx="1"/>
          </p:cNvCxnSpPr>
          <p:nvPr/>
        </p:nvCxnSpPr>
        <p:spPr>
          <a:xfrm flipV="1">
            <a:off x="4756322" y="2090034"/>
            <a:ext cx="1201961" cy="16702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8A30497-3E04-4614-BD7F-7350F459F937}"/>
              </a:ext>
            </a:extLst>
          </p:cNvPr>
          <p:cNvCxnSpPr>
            <a:cxnSpLocks/>
            <a:stCxn id="1034" idx="3"/>
            <a:endCxn id="1028" idx="1"/>
          </p:cNvCxnSpPr>
          <p:nvPr/>
        </p:nvCxnSpPr>
        <p:spPr>
          <a:xfrm flipV="1">
            <a:off x="6495179" y="2090033"/>
            <a:ext cx="954553" cy="1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7409CC-7A88-4B06-B859-261798E0AE78}"/>
              </a:ext>
            </a:extLst>
          </p:cNvPr>
          <p:cNvSpPr txBox="1"/>
          <p:nvPr/>
        </p:nvSpPr>
        <p:spPr>
          <a:xfrm>
            <a:off x="3953121" y="2381666"/>
            <a:ext cx="106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Apollo Client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CAF89C-986B-4862-83ED-5BC9154DF7C7}"/>
              </a:ext>
            </a:extLst>
          </p:cNvPr>
          <p:cNvSpPr txBox="1"/>
          <p:nvPr/>
        </p:nvSpPr>
        <p:spPr>
          <a:xfrm>
            <a:off x="5691978" y="2375184"/>
            <a:ext cx="1069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</a:p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JWT Authorization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194D4B-244D-48D2-9DE5-28E0667BEF83}"/>
              </a:ext>
            </a:extLst>
          </p:cNvPr>
          <p:cNvSpPr txBox="1"/>
          <p:nvPr/>
        </p:nvSpPr>
        <p:spPr>
          <a:xfrm>
            <a:off x="7382935" y="2381666"/>
            <a:ext cx="1069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GraphQL Server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BF099D-DA81-4F0A-BE41-039E995D737C}"/>
              </a:ext>
            </a:extLst>
          </p:cNvPr>
          <p:cNvSpPr/>
          <p:nvPr/>
        </p:nvSpPr>
        <p:spPr>
          <a:xfrm>
            <a:off x="591851" y="725794"/>
            <a:ext cx="3420751" cy="5406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16AD28-6755-4AD4-96FF-D2C5F86C09DC}"/>
              </a:ext>
            </a:extLst>
          </p:cNvPr>
          <p:cNvSpPr/>
          <p:nvPr/>
        </p:nvSpPr>
        <p:spPr>
          <a:xfrm>
            <a:off x="7736342" y="725794"/>
            <a:ext cx="1940895" cy="593215"/>
          </a:xfrm>
          <a:prstGeom prst="rect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#3768c7</a:t>
            </a:r>
          </a:p>
          <a:p>
            <a:pPr algn="ctr"/>
            <a:r>
              <a:rPr lang="en-US" altLang="ko-KR" dirty="0"/>
              <a:t>55, 104, 199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74A22E-2CC0-4BF5-AC62-FEAAC0FA3ED9}"/>
              </a:ext>
            </a:extLst>
          </p:cNvPr>
          <p:cNvSpPr/>
          <p:nvPr/>
        </p:nvSpPr>
        <p:spPr>
          <a:xfrm>
            <a:off x="7736341" y="1556622"/>
            <a:ext cx="1940895" cy="593215"/>
          </a:xfrm>
          <a:prstGeom prst="rect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#edf0fa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237, 240, 250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167CF-E01F-45A1-BC18-45ADA77AF58D}"/>
              </a:ext>
            </a:extLst>
          </p:cNvPr>
          <p:cNvSpPr txBox="1"/>
          <p:nvPr/>
        </p:nvSpPr>
        <p:spPr>
          <a:xfrm>
            <a:off x="1335413" y="848162"/>
            <a:ext cx="193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Sign up</a:t>
            </a:r>
            <a:endParaRPr lang="ko-KR" altLang="en-US" sz="3600" b="1" dirty="0">
              <a:solidFill>
                <a:srgbClr val="3768C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7BC401-C057-4E70-8F85-6CE5337A30DA}"/>
              </a:ext>
            </a:extLst>
          </p:cNvPr>
          <p:cNvSpPr/>
          <p:nvPr/>
        </p:nvSpPr>
        <p:spPr>
          <a:xfrm>
            <a:off x="1459132" y="1486854"/>
            <a:ext cx="1686188" cy="69768"/>
          </a:xfrm>
          <a:prstGeom prst="rect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00C32D-CFEA-41B1-9989-9AFE14CCC1BC}"/>
              </a:ext>
            </a:extLst>
          </p:cNvPr>
          <p:cNvSpPr/>
          <p:nvPr/>
        </p:nvSpPr>
        <p:spPr>
          <a:xfrm>
            <a:off x="1459132" y="2886698"/>
            <a:ext cx="1686188" cy="262484"/>
          </a:xfrm>
          <a:prstGeom prst="roundRect">
            <a:avLst/>
          </a:prstGeom>
          <a:solidFill>
            <a:srgbClr val="EDF0FA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37F4FD-4E67-4636-9B8F-8A28420E3934}"/>
              </a:ext>
            </a:extLst>
          </p:cNvPr>
          <p:cNvSpPr/>
          <p:nvPr/>
        </p:nvSpPr>
        <p:spPr>
          <a:xfrm>
            <a:off x="1459132" y="3271047"/>
            <a:ext cx="1686188" cy="262484"/>
          </a:xfrm>
          <a:prstGeom prst="roundRect">
            <a:avLst/>
          </a:prstGeom>
          <a:solidFill>
            <a:srgbClr val="EDF0FA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Password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CDE28F1-729E-4CAE-8F72-45B45198BC3F}"/>
              </a:ext>
            </a:extLst>
          </p:cNvPr>
          <p:cNvSpPr/>
          <p:nvPr/>
        </p:nvSpPr>
        <p:spPr>
          <a:xfrm>
            <a:off x="1459132" y="4424094"/>
            <a:ext cx="1686188" cy="262484"/>
          </a:xfrm>
          <a:prstGeom prst="roundRect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Submit</a:t>
            </a:r>
            <a:endParaRPr lang="ko-KR" altLang="en-US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EBD01-EEFD-424E-8357-7BBC765B558D}"/>
              </a:ext>
            </a:extLst>
          </p:cNvPr>
          <p:cNvSpPr txBox="1"/>
          <p:nvPr/>
        </p:nvSpPr>
        <p:spPr>
          <a:xfrm>
            <a:off x="1727303" y="4799456"/>
            <a:ext cx="1149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Back to main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616C8C-F3E9-436E-818D-59A890011EE5}"/>
              </a:ext>
            </a:extLst>
          </p:cNvPr>
          <p:cNvSpPr/>
          <p:nvPr/>
        </p:nvSpPr>
        <p:spPr>
          <a:xfrm>
            <a:off x="1459132" y="3655396"/>
            <a:ext cx="1686188" cy="262484"/>
          </a:xfrm>
          <a:prstGeom prst="roundRect">
            <a:avLst/>
          </a:prstGeom>
          <a:solidFill>
            <a:srgbClr val="EDF0FA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Password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0F93105-C564-47CA-A816-C8EF02966013}"/>
              </a:ext>
            </a:extLst>
          </p:cNvPr>
          <p:cNvSpPr/>
          <p:nvPr/>
        </p:nvSpPr>
        <p:spPr>
          <a:xfrm>
            <a:off x="1459132" y="4039745"/>
            <a:ext cx="1686188" cy="262484"/>
          </a:xfrm>
          <a:prstGeom prst="roundRect">
            <a:avLst/>
          </a:prstGeom>
          <a:solidFill>
            <a:srgbClr val="EDF0FA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name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41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BF099D-DA81-4F0A-BE41-039E995D737C}"/>
              </a:ext>
            </a:extLst>
          </p:cNvPr>
          <p:cNvSpPr/>
          <p:nvPr/>
        </p:nvSpPr>
        <p:spPr>
          <a:xfrm>
            <a:off x="591851" y="725794"/>
            <a:ext cx="3420751" cy="5406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16AD28-6755-4AD4-96FF-D2C5F86C09DC}"/>
              </a:ext>
            </a:extLst>
          </p:cNvPr>
          <p:cNvSpPr/>
          <p:nvPr/>
        </p:nvSpPr>
        <p:spPr>
          <a:xfrm>
            <a:off x="7736342" y="725794"/>
            <a:ext cx="1940895" cy="593215"/>
          </a:xfrm>
          <a:prstGeom prst="rect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#3768c7</a:t>
            </a:r>
          </a:p>
          <a:p>
            <a:pPr algn="ctr"/>
            <a:r>
              <a:rPr lang="en-US" altLang="ko-KR" dirty="0"/>
              <a:t>55, 104, 199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74A22E-2CC0-4BF5-AC62-FEAAC0FA3ED9}"/>
              </a:ext>
            </a:extLst>
          </p:cNvPr>
          <p:cNvSpPr/>
          <p:nvPr/>
        </p:nvSpPr>
        <p:spPr>
          <a:xfrm>
            <a:off x="7736341" y="1556622"/>
            <a:ext cx="1940895" cy="593215"/>
          </a:xfrm>
          <a:prstGeom prst="rect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#edf0fa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237, 240, 250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00C32D-CFEA-41B1-9989-9AFE14CCC1BC}"/>
              </a:ext>
            </a:extLst>
          </p:cNvPr>
          <p:cNvSpPr/>
          <p:nvPr/>
        </p:nvSpPr>
        <p:spPr>
          <a:xfrm>
            <a:off x="869135" y="1533135"/>
            <a:ext cx="2862553" cy="262484"/>
          </a:xfrm>
          <a:prstGeom prst="roundRect">
            <a:avLst/>
          </a:prstGeom>
          <a:solidFill>
            <a:srgbClr val="EDF0FA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0026D5-A62E-479A-938D-2A5268E45D9C}"/>
              </a:ext>
            </a:extLst>
          </p:cNvPr>
          <p:cNvSpPr/>
          <p:nvPr/>
        </p:nvSpPr>
        <p:spPr>
          <a:xfrm>
            <a:off x="872764" y="2258736"/>
            <a:ext cx="2858924" cy="2849998"/>
          </a:xfrm>
          <a:prstGeom prst="roundRect">
            <a:avLst>
              <a:gd name="adj" fmla="val 4636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9FC19B1-AE97-4D4A-A72F-3DC9307E4381}"/>
              </a:ext>
            </a:extLst>
          </p:cNvPr>
          <p:cNvSpPr/>
          <p:nvPr/>
        </p:nvSpPr>
        <p:spPr>
          <a:xfrm>
            <a:off x="2054751" y="5385732"/>
            <a:ext cx="494950" cy="494950"/>
          </a:xfrm>
          <a:prstGeom prst="ellipse">
            <a:avLst/>
          </a:prstGeom>
          <a:solidFill>
            <a:srgbClr val="3768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+</a:t>
            </a:r>
            <a:endParaRPr lang="ko-KR" altLang="en-US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AF88DF-8055-4777-8378-D805D00EBA82}"/>
              </a:ext>
            </a:extLst>
          </p:cNvPr>
          <p:cNvSpPr txBox="1"/>
          <p:nvPr/>
        </p:nvSpPr>
        <p:spPr>
          <a:xfrm>
            <a:off x="1335413" y="2384652"/>
            <a:ext cx="19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Note title</a:t>
            </a:r>
            <a:endParaRPr lang="ko-KR" altLang="en-US" sz="2400" b="1" dirty="0">
              <a:solidFill>
                <a:srgbClr val="3768C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FC1B5-99DD-4DBA-A0C3-ABB958201CB0}"/>
              </a:ext>
            </a:extLst>
          </p:cNvPr>
          <p:cNvSpPr txBox="1"/>
          <p:nvPr/>
        </p:nvSpPr>
        <p:spPr>
          <a:xfrm>
            <a:off x="1550864" y="2788518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2019.01.01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43947-DB17-4CAE-9CE8-53007F7C7567}"/>
              </a:ext>
            </a:extLst>
          </p:cNvPr>
          <p:cNvSpPr txBox="1"/>
          <p:nvPr/>
        </p:nvSpPr>
        <p:spPr>
          <a:xfrm>
            <a:off x="1146134" y="3284780"/>
            <a:ext cx="2375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JavaScript Promise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제너레이터 학습함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내일 복습 진행하기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A28A55A-A286-463E-AAC3-D15E60FE3FCB}"/>
              </a:ext>
            </a:extLst>
          </p:cNvPr>
          <p:cNvGrpSpPr/>
          <p:nvPr/>
        </p:nvGrpSpPr>
        <p:grpSpPr>
          <a:xfrm>
            <a:off x="3521453" y="1068809"/>
            <a:ext cx="210235" cy="184218"/>
            <a:chOff x="3521453" y="1061534"/>
            <a:chExt cx="210235" cy="1842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3C31BE6-A490-47AD-916E-EAF02BD1E5FB}"/>
                </a:ext>
              </a:extLst>
            </p:cNvPr>
            <p:cNvSpPr/>
            <p:nvPr/>
          </p:nvSpPr>
          <p:spPr>
            <a:xfrm>
              <a:off x="3521453" y="1061534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B63C882-D81D-4E13-AEB1-1FD17BFBBE00}"/>
                </a:ext>
              </a:extLst>
            </p:cNvPr>
            <p:cNvSpPr/>
            <p:nvPr/>
          </p:nvSpPr>
          <p:spPr>
            <a:xfrm>
              <a:off x="3521453" y="1135643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FE801E-B210-4883-839B-29BB31C6E8FF}"/>
                </a:ext>
              </a:extLst>
            </p:cNvPr>
            <p:cNvSpPr/>
            <p:nvPr/>
          </p:nvSpPr>
          <p:spPr>
            <a:xfrm>
              <a:off x="3521453" y="1209752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66C0957-B286-47A1-891E-A42DD25CF0B3}"/>
              </a:ext>
            </a:extLst>
          </p:cNvPr>
          <p:cNvSpPr txBox="1"/>
          <p:nvPr/>
        </p:nvSpPr>
        <p:spPr>
          <a:xfrm>
            <a:off x="400167" y="855752"/>
            <a:ext cx="193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Note</a:t>
            </a:r>
            <a:endParaRPr lang="ko-KR" altLang="en-US" sz="3600" b="1" dirty="0">
              <a:solidFill>
                <a:srgbClr val="3768C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7717867-632F-417C-8A9D-189DAC5DCDAF}"/>
              </a:ext>
            </a:extLst>
          </p:cNvPr>
          <p:cNvSpPr/>
          <p:nvPr/>
        </p:nvSpPr>
        <p:spPr>
          <a:xfrm>
            <a:off x="2434635" y="3504463"/>
            <a:ext cx="408925" cy="195815"/>
          </a:xfrm>
          <a:prstGeom prst="roundRect">
            <a:avLst/>
          </a:prstGeom>
          <a:solidFill>
            <a:srgbClr val="EDF0FA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#3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2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BF099D-DA81-4F0A-BE41-039E995D737C}"/>
              </a:ext>
            </a:extLst>
          </p:cNvPr>
          <p:cNvSpPr/>
          <p:nvPr/>
        </p:nvSpPr>
        <p:spPr>
          <a:xfrm>
            <a:off x="591851" y="725794"/>
            <a:ext cx="3420751" cy="5406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16AD28-6755-4AD4-96FF-D2C5F86C09DC}"/>
              </a:ext>
            </a:extLst>
          </p:cNvPr>
          <p:cNvSpPr/>
          <p:nvPr/>
        </p:nvSpPr>
        <p:spPr>
          <a:xfrm>
            <a:off x="7736342" y="725794"/>
            <a:ext cx="1940895" cy="593215"/>
          </a:xfrm>
          <a:prstGeom prst="rect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#3768c7</a:t>
            </a:r>
          </a:p>
          <a:p>
            <a:pPr algn="ctr"/>
            <a:r>
              <a:rPr lang="en-US" altLang="ko-KR" dirty="0"/>
              <a:t>55, 104, 199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74A22E-2CC0-4BF5-AC62-FEAAC0FA3ED9}"/>
              </a:ext>
            </a:extLst>
          </p:cNvPr>
          <p:cNvSpPr/>
          <p:nvPr/>
        </p:nvSpPr>
        <p:spPr>
          <a:xfrm>
            <a:off x="7736341" y="1556622"/>
            <a:ext cx="1940895" cy="593215"/>
          </a:xfrm>
          <a:prstGeom prst="rect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#edf0fa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237, 240, 250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00C32D-CFEA-41B1-9989-9AFE14CCC1BC}"/>
              </a:ext>
            </a:extLst>
          </p:cNvPr>
          <p:cNvSpPr/>
          <p:nvPr/>
        </p:nvSpPr>
        <p:spPr>
          <a:xfrm>
            <a:off x="869135" y="1533135"/>
            <a:ext cx="2862553" cy="262484"/>
          </a:xfrm>
          <a:prstGeom prst="roundRect">
            <a:avLst/>
          </a:prstGeom>
          <a:solidFill>
            <a:srgbClr val="EDF0FA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0026D5-A62E-479A-938D-2A5268E45D9C}"/>
              </a:ext>
            </a:extLst>
          </p:cNvPr>
          <p:cNvSpPr/>
          <p:nvPr/>
        </p:nvSpPr>
        <p:spPr>
          <a:xfrm>
            <a:off x="872764" y="2391686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9FC19B1-AE97-4D4A-A72F-3DC9307E4381}"/>
              </a:ext>
            </a:extLst>
          </p:cNvPr>
          <p:cNvSpPr/>
          <p:nvPr/>
        </p:nvSpPr>
        <p:spPr>
          <a:xfrm>
            <a:off x="2054751" y="5385732"/>
            <a:ext cx="494950" cy="494950"/>
          </a:xfrm>
          <a:prstGeom prst="ellipse">
            <a:avLst/>
          </a:prstGeom>
          <a:solidFill>
            <a:srgbClr val="3768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+</a:t>
            </a:r>
            <a:endParaRPr lang="ko-KR" altLang="en-US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43947-DB17-4CAE-9CE8-53007F7C7567}"/>
              </a:ext>
            </a:extLst>
          </p:cNvPr>
          <p:cNvSpPr txBox="1"/>
          <p:nvPr/>
        </p:nvSpPr>
        <p:spPr>
          <a:xfrm>
            <a:off x="1549049" y="2432505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문법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단원 공부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A28A55A-A286-463E-AAC3-D15E60FE3FCB}"/>
              </a:ext>
            </a:extLst>
          </p:cNvPr>
          <p:cNvGrpSpPr/>
          <p:nvPr/>
        </p:nvGrpSpPr>
        <p:grpSpPr>
          <a:xfrm>
            <a:off x="3521453" y="1068809"/>
            <a:ext cx="210235" cy="184218"/>
            <a:chOff x="3521453" y="1061534"/>
            <a:chExt cx="210235" cy="1842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3C31BE6-A490-47AD-916E-EAF02BD1E5FB}"/>
                </a:ext>
              </a:extLst>
            </p:cNvPr>
            <p:cNvSpPr/>
            <p:nvPr/>
          </p:nvSpPr>
          <p:spPr>
            <a:xfrm>
              <a:off x="3521453" y="1061534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B63C882-D81D-4E13-AEB1-1FD17BFBBE00}"/>
                </a:ext>
              </a:extLst>
            </p:cNvPr>
            <p:cNvSpPr/>
            <p:nvPr/>
          </p:nvSpPr>
          <p:spPr>
            <a:xfrm>
              <a:off x="3521453" y="1135643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FE801E-B210-4883-839B-29BB31C6E8FF}"/>
                </a:ext>
              </a:extLst>
            </p:cNvPr>
            <p:cNvSpPr/>
            <p:nvPr/>
          </p:nvSpPr>
          <p:spPr>
            <a:xfrm>
              <a:off x="3521453" y="1209752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66C0957-B286-47A1-891E-A42DD25CF0B3}"/>
              </a:ext>
            </a:extLst>
          </p:cNvPr>
          <p:cNvSpPr txBox="1"/>
          <p:nvPr/>
        </p:nvSpPr>
        <p:spPr>
          <a:xfrm>
            <a:off x="416567" y="837825"/>
            <a:ext cx="193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Todo</a:t>
            </a:r>
            <a:endParaRPr lang="ko-KR" altLang="en-US" sz="3600" b="1" dirty="0">
              <a:solidFill>
                <a:srgbClr val="3768C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CE66-8E10-4197-AEC6-244D3B49A7BF}"/>
              </a:ext>
            </a:extLst>
          </p:cNvPr>
          <p:cNvSpPr txBox="1"/>
          <p:nvPr/>
        </p:nvSpPr>
        <p:spPr>
          <a:xfrm>
            <a:off x="665800" y="1989385"/>
            <a:ext cx="62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All</a:t>
            </a:r>
            <a:endParaRPr lang="ko-KR" altLang="en-US" sz="1600" b="1" dirty="0">
              <a:solidFill>
                <a:srgbClr val="3768C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0C6DC7-A341-4486-9CEA-15E3D0E43AB6}"/>
              </a:ext>
            </a:extLst>
          </p:cNvPr>
          <p:cNvSpPr txBox="1"/>
          <p:nvPr/>
        </p:nvSpPr>
        <p:spPr>
          <a:xfrm>
            <a:off x="1712305" y="1999876"/>
            <a:ext cx="757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9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Done</a:t>
            </a:r>
            <a:endParaRPr lang="ko-KR" altLang="en-US" sz="1600" b="1" dirty="0">
              <a:solidFill>
                <a:schemeClr val="bg2">
                  <a:lumMod val="9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0F3F42-3FBD-4DBC-A06F-C72A1C9E5BEA}"/>
              </a:ext>
            </a:extLst>
          </p:cNvPr>
          <p:cNvSpPr txBox="1"/>
          <p:nvPr/>
        </p:nvSpPr>
        <p:spPr>
          <a:xfrm>
            <a:off x="1087758" y="1994718"/>
            <a:ext cx="81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9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Active</a:t>
            </a:r>
            <a:endParaRPr lang="ko-KR" altLang="en-US" sz="1600" b="1" dirty="0">
              <a:solidFill>
                <a:schemeClr val="bg2">
                  <a:lumMod val="9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ACFB58A-6A1C-49A9-8787-808914EE9B49}"/>
              </a:ext>
            </a:extLst>
          </p:cNvPr>
          <p:cNvSpPr/>
          <p:nvPr/>
        </p:nvSpPr>
        <p:spPr>
          <a:xfrm>
            <a:off x="3513064" y="2520127"/>
            <a:ext cx="108000" cy="108000"/>
          </a:xfrm>
          <a:prstGeom prst="ellipse">
            <a:avLst/>
          </a:prstGeom>
          <a:solidFill>
            <a:srgbClr val="E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D62C3DC-6D8D-4C1E-B5EB-4F5E37CE269F}"/>
              </a:ext>
            </a:extLst>
          </p:cNvPr>
          <p:cNvSpPr/>
          <p:nvPr/>
        </p:nvSpPr>
        <p:spPr>
          <a:xfrm>
            <a:off x="872764" y="2878765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03E7DF-E2FA-4796-8798-7FA90B08CEDA}"/>
              </a:ext>
            </a:extLst>
          </p:cNvPr>
          <p:cNvSpPr txBox="1"/>
          <p:nvPr/>
        </p:nvSpPr>
        <p:spPr>
          <a:xfrm>
            <a:off x="1549049" y="2919584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스터디 책 찾기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5E185CD-56C1-44D7-86D3-37023905DB9F}"/>
              </a:ext>
            </a:extLst>
          </p:cNvPr>
          <p:cNvSpPr/>
          <p:nvPr/>
        </p:nvSpPr>
        <p:spPr>
          <a:xfrm>
            <a:off x="3513064" y="3007206"/>
            <a:ext cx="108000" cy="10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F674DCD-D01C-4DCA-9BE8-CDEED06961C7}"/>
              </a:ext>
            </a:extLst>
          </p:cNvPr>
          <p:cNvSpPr/>
          <p:nvPr/>
        </p:nvSpPr>
        <p:spPr>
          <a:xfrm>
            <a:off x="872764" y="3365844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7B46E4-AF67-48E4-AAD5-33B216983E82}"/>
              </a:ext>
            </a:extLst>
          </p:cNvPr>
          <p:cNvSpPr txBox="1"/>
          <p:nvPr/>
        </p:nvSpPr>
        <p:spPr>
          <a:xfrm>
            <a:off x="1549049" y="3406663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제너레이터 공부하기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1BEB7CD-9676-4C4D-9350-50EA88AFF9A7}"/>
              </a:ext>
            </a:extLst>
          </p:cNvPr>
          <p:cNvSpPr/>
          <p:nvPr/>
        </p:nvSpPr>
        <p:spPr>
          <a:xfrm>
            <a:off x="872764" y="3844705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3EFC73-9A6A-45A7-B0BB-78844DCFA69C}"/>
              </a:ext>
            </a:extLst>
          </p:cNvPr>
          <p:cNvSpPr txBox="1"/>
          <p:nvPr/>
        </p:nvSpPr>
        <p:spPr>
          <a:xfrm>
            <a:off x="1549049" y="3885524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GraphQL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기초 복습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1013FFE-FA29-4BC1-8CDB-0596C07DA3ED}"/>
              </a:ext>
            </a:extLst>
          </p:cNvPr>
          <p:cNvSpPr/>
          <p:nvPr/>
        </p:nvSpPr>
        <p:spPr>
          <a:xfrm>
            <a:off x="872764" y="4331784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2DF93E-C5AC-4DBC-BE9D-869A8215456A}"/>
              </a:ext>
            </a:extLst>
          </p:cNvPr>
          <p:cNvSpPr txBox="1"/>
          <p:nvPr/>
        </p:nvSpPr>
        <p:spPr>
          <a:xfrm>
            <a:off x="1549049" y="4372603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대학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학기 과제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80B6049-BFFB-4715-AAF5-9C0A028490B5}"/>
              </a:ext>
            </a:extLst>
          </p:cNvPr>
          <p:cNvSpPr/>
          <p:nvPr/>
        </p:nvSpPr>
        <p:spPr>
          <a:xfrm>
            <a:off x="3513064" y="44602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F36B824-9EC0-424A-B7F2-517740CF9433}"/>
              </a:ext>
            </a:extLst>
          </p:cNvPr>
          <p:cNvSpPr/>
          <p:nvPr/>
        </p:nvSpPr>
        <p:spPr>
          <a:xfrm>
            <a:off x="3513064" y="3491162"/>
            <a:ext cx="108000" cy="108000"/>
          </a:xfrm>
          <a:prstGeom prst="ellipse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D8B42F9-E59F-4B68-90B2-EEDB2E717ABE}"/>
              </a:ext>
            </a:extLst>
          </p:cNvPr>
          <p:cNvSpPr/>
          <p:nvPr/>
        </p:nvSpPr>
        <p:spPr>
          <a:xfrm>
            <a:off x="3513064" y="3964137"/>
            <a:ext cx="108000" cy="108000"/>
          </a:xfrm>
          <a:prstGeom prst="ellipse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989F5B8-2E41-4F56-8E5B-FB497C70701D}"/>
              </a:ext>
            </a:extLst>
          </p:cNvPr>
          <p:cNvSpPr/>
          <p:nvPr/>
        </p:nvSpPr>
        <p:spPr>
          <a:xfrm>
            <a:off x="980158" y="2466527"/>
            <a:ext cx="215200" cy="215200"/>
          </a:xfrm>
          <a:prstGeom prst="ellipse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C6E9561-D527-4A32-8F60-61BEB30F65C1}"/>
              </a:ext>
            </a:extLst>
          </p:cNvPr>
          <p:cNvSpPr/>
          <p:nvPr/>
        </p:nvSpPr>
        <p:spPr>
          <a:xfrm>
            <a:off x="980158" y="2940715"/>
            <a:ext cx="215200" cy="215200"/>
          </a:xfrm>
          <a:prstGeom prst="ellipse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A6B727B-C93A-441E-B3BC-BC82D6F78035}"/>
              </a:ext>
            </a:extLst>
          </p:cNvPr>
          <p:cNvSpPr/>
          <p:nvPr/>
        </p:nvSpPr>
        <p:spPr>
          <a:xfrm>
            <a:off x="980158" y="3437562"/>
            <a:ext cx="215200" cy="215200"/>
          </a:xfrm>
          <a:prstGeom prst="ellipse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FEEB970-D7A9-4530-92FE-B7A9B8DB145D}"/>
              </a:ext>
            </a:extLst>
          </p:cNvPr>
          <p:cNvSpPr/>
          <p:nvPr/>
        </p:nvSpPr>
        <p:spPr>
          <a:xfrm>
            <a:off x="980158" y="3910537"/>
            <a:ext cx="215200" cy="215200"/>
          </a:xfrm>
          <a:prstGeom prst="ellipse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F9D1B6-6136-41F1-9852-662F57B724DA}"/>
              </a:ext>
            </a:extLst>
          </p:cNvPr>
          <p:cNvSpPr/>
          <p:nvPr/>
        </p:nvSpPr>
        <p:spPr>
          <a:xfrm>
            <a:off x="980158" y="4403502"/>
            <a:ext cx="215200" cy="215200"/>
          </a:xfrm>
          <a:prstGeom prst="ellipse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B3964B-87E1-4784-91B8-9CC5CBF8168A}"/>
              </a:ext>
            </a:extLst>
          </p:cNvPr>
          <p:cNvGrpSpPr/>
          <p:nvPr/>
        </p:nvGrpSpPr>
        <p:grpSpPr>
          <a:xfrm>
            <a:off x="2673377" y="1999876"/>
            <a:ext cx="1058311" cy="307777"/>
            <a:chOff x="4249411" y="1967566"/>
            <a:chExt cx="1058311" cy="307777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E33A01D7-64CE-4C87-BEDB-8AF0519CB24F}"/>
                </a:ext>
              </a:extLst>
            </p:cNvPr>
            <p:cNvSpPr/>
            <p:nvPr/>
          </p:nvSpPr>
          <p:spPr>
            <a:xfrm>
              <a:off x="4282967" y="1992733"/>
              <a:ext cx="1024755" cy="247128"/>
            </a:xfrm>
            <a:prstGeom prst="roundRect">
              <a:avLst>
                <a:gd name="adj" fmla="val 15720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4B6F0E-92CD-4D7F-9143-599EE0846BED}"/>
                </a:ext>
              </a:extLst>
            </p:cNvPr>
            <p:cNvSpPr txBox="1"/>
            <p:nvPr/>
          </p:nvSpPr>
          <p:spPr>
            <a:xfrm>
              <a:off x="4249411" y="1967566"/>
              <a:ext cx="8164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3768C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All tag</a:t>
              </a:r>
              <a:endParaRPr lang="ko-KR" altLang="en-US" sz="1400" b="1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8196" name="Picture 4" descr="rounded triangle icon에 대한 이미지 검색결과">
              <a:extLst>
                <a:ext uri="{FF2B5EF4-FFF2-40B4-BE49-F238E27FC236}">
                  <a16:creationId xmlns:a16="http://schemas.microsoft.com/office/drawing/2014/main" id="{D0D0E3A4-304F-467C-9651-A75FEEF49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2078" y="20082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9EA38D3-40D8-4342-97A4-FF30008DDB4A}"/>
              </a:ext>
            </a:extLst>
          </p:cNvPr>
          <p:cNvSpPr txBox="1"/>
          <p:nvPr/>
        </p:nvSpPr>
        <p:spPr>
          <a:xfrm>
            <a:off x="1137745" y="2439671"/>
            <a:ext cx="425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#1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3246ED-0CC8-4C62-94B5-1F572CAF5088}"/>
              </a:ext>
            </a:extLst>
          </p:cNvPr>
          <p:cNvSpPr txBox="1"/>
          <p:nvPr/>
        </p:nvSpPr>
        <p:spPr>
          <a:xfrm>
            <a:off x="1137745" y="2909815"/>
            <a:ext cx="425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A503A1-4846-4875-9CB4-8B0A48A375F6}"/>
              </a:ext>
            </a:extLst>
          </p:cNvPr>
          <p:cNvSpPr txBox="1"/>
          <p:nvPr/>
        </p:nvSpPr>
        <p:spPr>
          <a:xfrm>
            <a:off x="1137745" y="3404639"/>
            <a:ext cx="425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#3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B1C619-B218-47BA-A2E2-41AECFF257D3}"/>
              </a:ext>
            </a:extLst>
          </p:cNvPr>
          <p:cNvSpPr txBox="1"/>
          <p:nvPr/>
        </p:nvSpPr>
        <p:spPr>
          <a:xfrm>
            <a:off x="1137745" y="3882208"/>
            <a:ext cx="425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#4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D92406-2043-418B-A5D0-E009BCD86C89}"/>
              </a:ext>
            </a:extLst>
          </p:cNvPr>
          <p:cNvSpPr txBox="1"/>
          <p:nvPr/>
        </p:nvSpPr>
        <p:spPr>
          <a:xfrm>
            <a:off x="1137745" y="4368534"/>
            <a:ext cx="425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#5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91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BF099D-DA81-4F0A-BE41-039E995D737C}"/>
              </a:ext>
            </a:extLst>
          </p:cNvPr>
          <p:cNvSpPr/>
          <p:nvPr/>
        </p:nvSpPr>
        <p:spPr>
          <a:xfrm>
            <a:off x="591851" y="725794"/>
            <a:ext cx="3420751" cy="5406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16AD28-6755-4AD4-96FF-D2C5F86C09DC}"/>
              </a:ext>
            </a:extLst>
          </p:cNvPr>
          <p:cNvSpPr/>
          <p:nvPr/>
        </p:nvSpPr>
        <p:spPr>
          <a:xfrm>
            <a:off x="7736342" y="725794"/>
            <a:ext cx="1940895" cy="593215"/>
          </a:xfrm>
          <a:prstGeom prst="rect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#3768c7</a:t>
            </a:r>
          </a:p>
          <a:p>
            <a:pPr algn="ctr"/>
            <a:r>
              <a:rPr lang="en-US" altLang="ko-KR" dirty="0"/>
              <a:t>55, 104, 199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74A22E-2CC0-4BF5-AC62-FEAAC0FA3ED9}"/>
              </a:ext>
            </a:extLst>
          </p:cNvPr>
          <p:cNvSpPr/>
          <p:nvPr/>
        </p:nvSpPr>
        <p:spPr>
          <a:xfrm>
            <a:off x="7736341" y="1556622"/>
            <a:ext cx="1940895" cy="593215"/>
          </a:xfrm>
          <a:prstGeom prst="rect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#edf0fa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237, 240, 250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00C32D-CFEA-41B1-9989-9AFE14CCC1BC}"/>
              </a:ext>
            </a:extLst>
          </p:cNvPr>
          <p:cNvSpPr/>
          <p:nvPr/>
        </p:nvSpPr>
        <p:spPr>
          <a:xfrm>
            <a:off x="869135" y="1533135"/>
            <a:ext cx="2862553" cy="262484"/>
          </a:xfrm>
          <a:prstGeom prst="roundRect">
            <a:avLst/>
          </a:prstGeom>
          <a:solidFill>
            <a:srgbClr val="EDF0FA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0026D5-A62E-479A-938D-2A5268E45D9C}"/>
              </a:ext>
            </a:extLst>
          </p:cNvPr>
          <p:cNvSpPr/>
          <p:nvPr/>
        </p:nvSpPr>
        <p:spPr>
          <a:xfrm>
            <a:off x="872764" y="2131627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9FC19B1-AE97-4D4A-A72F-3DC9307E4381}"/>
              </a:ext>
            </a:extLst>
          </p:cNvPr>
          <p:cNvSpPr/>
          <p:nvPr/>
        </p:nvSpPr>
        <p:spPr>
          <a:xfrm>
            <a:off x="2054751" y="5385732"/>
            <a:ext cx="494950" cy="494950"/>
          </a:xfrm>
          <a:prstGeom prst="ellipse">
            <a:avLst/>
          </a:prstGeom>
          <a:solidFill>
            <a:srgbClr val="3768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+</a:t>
            </a:r>
            <a:endParaRPr lang="ko-KR" altLang="en-US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43947-DB17-4CAE-9CE8-53007F7C7567}"/>
              </a:ext>
            </a:extLst>
          </p:cNvPr>
          <p:cNvSpPr txBox="1"/>
          <p:nvPr/>
        </p:nvSpPr>
        <p:spPr>
          <a:xfrm>
            <a:off x="1549049" y="2154362"/>
            <a:ext cx="150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EB676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Red</a:t>
            </a:r>
            <a:endParaRPr lang="ko-KR" altLang="en-US" sz="1400" dirty="0">
              <a:solidFill>
                <a:srgbClr val="EB676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A28A55A-A286-463E-AAC3-D15E60FE3FCB}"/>
              </a:ext>
            </a:extLst>
          </p:cNvPr>
          <p:cNvGrpSpPr/>
          <p:nvPr/>
        </p:nvGrpSpPr>
        <p:grpSpPr>
          <a:xfrm>
            <a:off x="3521453" y="1068809"/>
            <a:ext cx="210235" cy="184218"/>
            <a:chOff x="3521453" y="1061534"/>
            <a:chExt cx="210235" cy="1842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3C31BE6-A490-47AD-916E-EAF02BD1E5FB}"/>
                </a:ext>
              </a:extLst>
            </p:cNvPr>
            <p:cNvSpPr/>
            <p:nvPr/>
          </p:nvSpPr>
          <p:spPr>
            <a:xfrm>
              <a:off x="3521453" y="1061534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B63C882-D81D-4E13-AEB1-1FD17BFBBE00}"/>
                </a:ext>
              </a:extLst>
            </p:cNvPr>
            <p:cNvSpPr/>
            <p:nvPr/>
          </p:nvSpPr>
          <p:spPr>
            <a:xfrm>
              <a:off x="3521453" y="1135643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FE801E-B210-4883-839B-29BB31C6E8FF}"/>
                </a:ext>
              </a:extLst>
            </p:cNvPr>
            <p:cNvSpPr/>
            <p:nvPr/>
          </p:nvSpPr>
          <p:spPr>
            <a:xfrm>
              <a:off x="3521453" y="1209752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66C0957-B286-47A1-891E-A42DD25CF0B3}"/>
              </a:ext>
            </a:extLst>
          </p:cNvPr>
          <p:cNvSpPr txBox="1"/>
          <p:nvPr/>
        </p:nvSpPr>
        <p:spPr>
          <a:xfrm>
            <a:off x="244094" y="837752"/>
            <a:ext cx="193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Tag</a:t>
            </a:r>
            <a:endParaRPr lang="ko-KR" altLang="en-US" sz="3600" b="1" dirty="0">
              <a:solidFill>
                <a:srgbClr val="3768C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ACFB58A-6A1C-49A9-8787-808914EE9B49}"/>
              </a:ext>
            </a:extLst>
          </p:cNvPr>
          <p:cNvSpPr/>
          <p:nvPr/>
        </p:nvSpPr>
        <p:spPr>
          <a:xfrm>
            <a:off x="994907" y="2207756"/>
            <a:ext cx="216000" cy="216000"/>
          </a:xfrm>
          <a:prstGeom prst="ellipse">
            <a:avLst/>
          </a:prstGeom>
          <a:solidFill>
            <a:srgbClr val="E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B518416-DF38-406A-BA89-05CE7A7AFEA9}"/>
              </a:ext>
            </a:extLst>
          </p:cNvPr>
          <p:cNvSpPr/>
          <p:nvPr/>
        </p:nvSpPr>
        <p:spPr>
          <a:xfrm>
            <a:off x="872764" y="2701309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922F0F-3617-4443-9171-C65954F3FD27}"/>
              </a:ext>
            </a:extLst>
          </p:cNvPr>
          <p:cNvSpPr txBox="1"/>
          <p:nvPr/>
        </p:nvSpPr>
        <p:spPr>
          <a:xfrm>
            <a:off x="1549049" y="2724044"/>
            <a:ext cx="150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Yellow</a:t>
            </a:r>
            <a:endParaRPr lang="ko-KR" altLang="en-US" sz="1400" dirty="0">
              <a:solidFill>
                <a:schemeClr val="accent4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CAE1F4C-F4A6-45B7-BBE8-1491E7CED5E0}"/>
              </a:ext>
            </a:extLst>
          </p:cNvPr>
          <p:cNvSpPr/>
          <p:nvPr/>
        </p:nvSpPr>
        <p:spPr>
          <a:xfrm>
            <a:off x="994907" y="2777438"/>
            <a:ext cx="216000" cy="21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24B1F05-D516-46DB-9B00-18F7986B4B32}"/>
              </a:ext>
            </a:extLst>
          </p:cNvPr>
          <p:cNvSpPr/>
          <p:nvPr/>
        </p:nvSpPr>
        <p:spPr>
          <a:xfrm>
            <a:off x="872764" y="3272106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1991AA-088D-4A50-A1FA-6BD7FE872636}"/>
              </a:ext>
            </a:extLst>
          </p:cNvPr>
          <p:cNvSpPr txBox="1"/>
          <p:nvPr/>
        </p:nvSpPr>
        <p:spPr>
          <a:xfrm>
            <a:off x="1549049" y="3294841"/>
            <a:ext cx="150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Green</a:t>
            </a:r>
            <a:endParaRPr lang="ko-KR" altLang="en-US" sz="1400" dirty="0">
              <a:solidFill>
                <a:schemeClr val="accent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DF98FE8-2DA8-4B1B-94BA-0F3509EE5BB1}"/>
              </a:ext>
            </a:extLst>
          </p:cNvPr>
          <p:cNvSpPr/>
          <p:nvPr/>
        </p:nvSpPr>
        <p:spPr>
          <a:xfrm>
            <a:off x="994907" y="3348235"/>
            <a:ext cx="216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38AEBAB-DD33-4332-8B5B-65614DEFA2A3}"/>
              </a:ext>
            </a:extLst>
          </p:cNvPr>
          <p:cNvSpPr/>
          <p:nvPr/>
        </p:nvSpPr>
        <p:spPr>
          <a:xfrm>
            <a:off x="872764" y="3841163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43C6B8-D138-4257-B575-95C8B5283CC5}"/>
              </a:ext>
            </a:extLst>
          </p:cNvPr>
          <p:cNvSpPr txBox="1"/>
          <p:nvPr/>
        </p:nvSpPr>
        <p:spPr>
          <a:xfrm>
            <a:off x="1549049" y="3863898"/>
            <a:ext cx="150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Blue</a:t>
            </a:r>
            <a:endParaRPr lang="ko-KR" altLang="en-US" sz="1400" dirty="0">
              <a:solidFill>
                <a:srgbClr val="3768C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4FE5C8D-F3A3-4325-9894-EEFD09E6CE30}"/>
              </a:ext>
            </a:extLst>
          </p:cNvPr>
          <p:cNvSpPr/>
          <p:nvPr/>
        </p:nvSpPr>
        <p:spPr>
          <a:xfrm>
            <a:off x="994907" y="3917292"/>
            <a:ext cx="216000" cy="216000"/>
          </a:xfrm>
          <a:prstGeom prst="ellipse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768C7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E9D14BA-0B0B-4613-939B-9F7D2A2A207D}"/>
              </a:ext>
            </a:extLst>
          </p:cNvPr>
          <p:cNvSpPr/>
          <p:nvPr/>
        </p:nvSpPr>
        <p:spPr>
          <a:xfrm>
            <a:off x="872764" y="4409841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191BA9-AEEA-43F6-A42F-8B9065B71B2F}"/>
              </a:ext>
            </a:extLst>
          </p:cNvPr>
          <p:cNvSpPr txBox="1"/>
          <p:nvPr/>
        </p:nvSpPr>
        <p:spPr>
          <a:xfrm>
            <a:off x="1549049" y="4432576"/>
            <a:ext cx="150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Gray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D4CC87D-BC41-49EA-9FFD-70D617C00B79}"/>
              </a:ext>
            </a:extLst>
          </p:cNvPr>
          <p:cNvSpPr/>
          <p:nvPr/>
        </p:nvSpPr>
        <p:spPr>
          <a:xfrm>
            <a:off x="994907" y="448597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890212-3428-489B-9615-7F5AB54B8FDE}"/>
              </a:ext>
            </a:extLst>
          </p:cNvPr>
          <p:cNvSpPr txBox="1"/>
          <p:nvPr/>
        </p:nvSpPr>
        <p:spPr>
          <a:xfrm>
            <a:off x="3311577" y="2161867"/>
            <a:ext cx="419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AFAFCC-948A-4ED8-8E83-8948F62A518D}"/>
              </a:ext>
            </a:extLst>
          </p:cNvPr>
          <p:cNvSpPr txBox="1"/>
          <p:nvPr/>
        </p:nvSpPr>
        <p:spPr>
          <a:xfrm>
            <a:off x="3311577" y="2731549"/>
            <a:ext cx="419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028D44-27E4-479D-8A3F-ACB0457E53A4}"/>
              </a:ext>
            </a:extLst>
          </p:cNvPr>
          <p:cNvSpPr txBox="1"/>
          <p:nvPr/>
        </p:nvSpPr>
        <p:spPr>
          <a:xfrm>
            <a:off x="3311577" y="3302346"/>
            <a:ext cx="419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AF514D-7CCF-40E0-9BB4-63E609275BE5}"/>
              </a:ext>
            </a:extLst>
          </p:cNvPr>
          <p:cNvSpPr txBox="1"/>
          <p:nvPr/>
        </p:nvSpPr>
        <p:spPr>
          <a:xfrm>
            <a:off x="3311577" y="3872887"/>
            <a:ext cx="419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282297-D05B-4B27-94C7-3D37E93AA553}"/>
              </a:ext>
            </a:extLst>
          </p:cNvPr>
          <p:cNvSpPr txBox="1"/>
          <p:nvPr/>
        </p:nvSpPr>
        <p:spPr>
          <a:xfrm>
            <a:off x="3311577" y="4438578"/>
            <a:ext cx="419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45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BF099D-DA81-4F0A-BE41-039E995D737C}"/>
              </a:ext>
            </a:extLst>
          </p:cNvPr>
          <p:cNvSpPr/>
          <p:nvPr/>
        </p:nvSpPr>
        <p:spPr>
          <a:xfrm>
            <a:off x="591851" y="725794"/>
            <a:ext cx="3420751" cy="5406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16AD28-6755-4AD4-96FF-D2C5F86C09DC}"/>
              </a:ext>
            </a:extLst>
          </p:cNvPr>
          <p:cNvSpPr/>
          <p:nvPr/>
        </p:nvSpPr>
        <p:spPr>
          <a:xfrm>
            <a:off x="7736342" y="725794"/>
            <a:ext cx="1940895" cy="593215"/>
          </a:xfrm>
          <a:prstGeom prst="rect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#3768c7</a:t>
            </a:r>
          </a:p>
          <a:p>
            <a:pPr algn="ctr"/>
            <a:r>
              <a:rPr lang="en-US" altLang="ko-KR" dirty="0"/>
              <a:t>55, 104, 199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74A22E-2CC0-4BF5-AC62-FEAAC0FA3ED9}"/>
              </a:ext>
            </a:extLst>
          </p:cNvPr>
          <p:cNvSpPr/>
          <p:nvPr/>
        </p:nvSpPr>
        <p:spPr>
          <a:xfrm>
            <a:off x="7736341" y="1556622"/>
            <a:ext cx="1940895" cy="593215"/>
          </a:xfrm>
          <a:prstGeom prst="rect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#edf0fa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237, 240, 250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00C32D-CFEA-41B1-9989-9AFE14CCC1BC}"/>
              </a:ext>
            </a:extLst>
          </p:cNvPr>
          <p:cNvSpPr/>
          <p:nvPr/>
        </p:nvSpPr>
        <p:spPr>
          <a:xfrm>
            <a:off x="869135" y="1533135"/>
            <a:ext cx="2862553" cy="262484"/>
          </a:xfrm>
          <a:prstGeom prst="roundRect">
            <a:avLst/>
          </a:prstGeom>
          <a:solidFill>
            <a:srgbClr val="EDF0FA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0026D5-A62E-479A-938D-2A5268E45D9C}"/>
              </a:ext>
            </a:extLst>
          </p:cNvPr>
          <p:cNvSpPr/>
          <p:nvPr/>
        </p:nvSpPr>
        <p:spPr>
          <a:xfrm>
            <a:off x="872764" y="2258736"/>
            <a:ext cx="2858924" cy="2849998"/>
          </a:xfrm>
          <a:prstGeom prst="roundRect">
            <a:avLst>
              <a:gd name="adj" fmla="val 4636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9FC19B1-AE97-4D4A-A72F-3DC9307E4381}"/>
              </a:ext>
            </a:extLst>
          </p:cNvPr>
          <p:cNvSpPr/>
          <p:nvPr/>
        </p:nvSpPr>
        <p:spPr>
          <a:xfrm>
            <a:off x="2054751" y="5385732"/>
            <a:ext cx="494950" cy="494950"/>
          </a:xfrm>
          <a:prstGeom prst="ellipse">
            <a:avLst/>
          </a:prstGeom>
          <a:solidFill>
            <a:srgbClr val="3768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+</a:t>
            </a:r>
            <a:endParaRPr lang="ko-KR" altLang="en-US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AF88DF-8055-4777-8378-D805D00EBA82}"/>
              </a:ext>
            </a:extLst>
          </p:cNvPr>
          <p:cNvSpPr txBox="1"/>
          <p:nvPr/>
        </p:nvSpPr>
        <p:spPr>
          <a:xfrm>
            <a:off x="1335413" y="2384652"/>
            <a:ext cx="19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Note title</a:t>
            </a:r>
            <a:endParaRPr lang="ko-KR" altLang="en-US" sz="2400" b="1" dirty="0">
              <a:solidFill>
                <a:srgbClr val="3768C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FC1B5-99DD-4DBA-A0C3-ABB958201CB0}"/>
              </a:ext>
            </a:extLst>
          </p:cNvPr>
          <p:cNvSpPr txBox="1"/>
          <p:nvPr/>
        </p:nvSpPr>
        <p:spPr>
          <a:xfrm>
            <a:off x="1550864" y="2788518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2019.01.01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43947-DB17-4CAE-9CE8-53007F7C7567}"/>
              </a:ext>
            </a:extLst>
          </p:cNvPr>
          <p:cNvSpPr txBox="1"/>
          <p:nvPr/>
        </p:nvSpPr>
        <p:spPr>
          <a:xfrm>
            <a:off x="1146134" y="3284780"/>
            <a:ext cx="2375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JavaScript Promise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제너레이터 학습함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내일 복습 진행하기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6C0957-B286-47A1-891E-A42DD25CF0B3}"/>
              </a:ext>
            </a:extLst>
          </p:cNvPr>
          <p:cNvSpPr txBox="1"/>
          <p:nvPr/>
        </p:nvSpPr>
        <p:spPr>
          <a:xfrm>
            <a:off x="402156" y="799276"/>
            <a:ext cx="193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Note</a:t>
            </a:r>
            <a:endParaRPr lang="ko-KR" altLang="en-US" sz="3600" b="1" dirty="0">
              <a:solidFill>
                <a:srgbClr val="3768C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7717867-632F-417C-8A9D-189DAC5DCDAF}"/>
              </a:ext>
            </a:extLst>
          </p:cNvPr>
          <p:cNvSpPr/>
          <p:nvPr/>
        </p:nvSpPr>
        <p:spPr>
          <a:xfrm>
            <a:off x="2434635" y="3504463"/>
            <a:ext cx="408925" cy="195815"/>
          </a:xfrm>
          <a:prstGeom prst="roundRect">
            <a:avLst/>
          </a:prstGeom>
          <a:solidFill>
            <a:srgbClr val="EDF0FA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#3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BEDC065-81AB-4336-8EED-88281419A794}"/>
              </a:ext>
            </a:extLst>
          </p:cNvPr>
          <p:cNvGrpSpPr/>
          <p:nvPr/>
        </p:nvGrpSpPr>
        <p:grpSpPr>
          <a:xfrm>
            <a:off x="8663431" y="3284780"/>
            <a:ext cx="210235" cy="184218"/>
            <a:chOff x="3521453" y="1061534"/>
            <a:chExt cx="210235" cy="18421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D9BCBDA-942B-40D3-BD3A-3529C8113222}"/>
                </a:ext>
              </a:extLst>
            </p:cNvPr>
            <p:cNvSpPr/>
            <p:nvPr/>
          </p:nvSpPr>
          <p:spPr>
            <a:xfrm>
              <a:off x="3521453" y="1061534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5C99624-C4BB-4523-B91E-104DCD056F36}"/>
                </a:ext>
              </a:extLst>
            </p:cNvPr>
            <p:cNvSpPr/>
            <p:nvPr/>
          </p:nvSpPr>
          <p:spPr>
            <a:xfrm>
              <a:off x="3521453" y="1135643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97A515D-2D41-44E0-81F3-540627B4241D}"/>
                </a:ext>
              </a:extLst>
            </p:cNvPr>
            <p:cNvSpPr/>
            <p:nvPr/>
          </p:nvSpPr>
          <p:spPr>
            <a:xfrm>
              <a:off x="3521453" y="1209752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A451BD-D46F-4BC9-A60A-CC3FC29E31BB}"/>
              </a:ext>
            </a:extLst>
          </p:cNvPr>
          <p:cNvSpPr/>
          <p:nvPr/>
        </p:nvSpPr>
        <p:spPr>
          <a:xfrm>
            <a:off x="1828800" y="725794"/>
            <a:ext cx="2183801" cy="54064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4751EF-84D2-42C2-8226-286504ADB8AA}"/>
              </a:ext>
            </a:extLst>
          </p:cNvPr>
          <p:cNvGrpSpPr/>
          <p:nvPr/>
        </p:nvGrpSpPr>
        <p:grpSpPr>
          <a:xfrm>
            <a:off x="1913410" y="815610"/>
            <a:ext cx="210235" cy="210235"/>
            <a:chOff x="2197347" y="964900"/>
            <a:chExt cx="210235" cy="21023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43C9799-24CF-4773-944E-B82943A39D46}"/>
                </a:ext>
              </a:extLst>
            </p:cNvPr>
            <p:cNvSpPr/>
            <p:nvPr/>
          </p:nvSpPr>
          <p:spPr>
            <a:xfrm rot="2700000">
              <a:off x="2197347" y="1052018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0DC148A-9801-4316-BBA4-F4AFEAD6AD38}"/>
                </a:ext>
              </a:extLst>
            </p:cNvPr>
            <p:cNvSpPr/>
            <p:nvPr/>
          </p:nvSpPr>
          <p:spPr>
            <a:xfrm rot="18900000" flipV="1">
              <a:off x="2197347" y="1052020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4B20505-180D-411D-A9C8-415384BFE5ED}"/>
              </a:ext>
            </a:extLst>
          </p:cNvPr>
          <p:cNvSpPr txBox="1"/>
          <p:nvPr/>
        </p:nvSpPr>
        <p:spPr>
          <a:xfrm>
            <a:off x="1832429" y="1122954"/>
            <a:ext cx="218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Note</a:t>
            </a:r>
            <a:endParaRPr lang="ko-KR" altLang="en-US" sz="2000" b="1" dirty="0">
              <a:solidFill>
                <a:srgbClr val="3768C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E99826-2199-4979-8E81-C86D4F701935}"/>
              </a:ext>
            </a:extLst>
          </p:cNvPr>
          <p:cNvSpPr txBox="1"/>
          <p:nvPr/>
        </p:nvSpPr>
        <p:spPr>
          <a:xfrm>
            <a:off x="1825822" y="1529328"/>
            <a:ext cx="218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Todo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3A0372-04D3-4105-85AC-F0B12F1ECEAF}"/>
              </a:ext>
            </a:extLst>
          </p:cNvPr>
          <p:cNvSpPr txBox="1"/>
          <p:nvPr/>
        </p:nvSpPr>
        <p:spPr>
          <a:xfrm>
            <a:off x="1821542" y="1935702"/>
            <a:ext cx="2183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Tag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50BA0B-E3F9-4EFA-8D93-140866B989B0}"/>
              </a:ext>
            </a:extLst>
          </p:cNvPr>
          <p:cNvSpPr txBox="1"/>
          <p:nvPr/>
        </p:nvSpPr>
        <p:spPr>
          <a:xfrm>
            <a:off x="2018528" y="5733975"/>
            <a:ext cx="1933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A999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Logout</a:t>
            </a:r>
            <a:endParaRPr lang="ko-KR" altLang="en-US" sz="1600" b="1" dirty="0">
              <a:solidFill>
                <a:srgbClr val="9A9999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64A422-2E04-46CA-BD02-50E566B828F3}"/>
              </a:ext>
            </a:extLst>
          </p:cNvPr>
          <p:cNvSpPr txBox="1"/>
          <p:nvPr/>
        </p:nvSpPr>
        <p:spPr>
          <a:xfrm>
            <a:off x="1825171" y="2342076"/>
            <a:ext cx="2183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Setting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2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BF099D-DA81-4F0A-BE41-039E995D737C}"/>
              </a:ext>
            </a:extLst>
          </p:cNvPr>
          <p:cNvSpPr/>
          <p:nvPr/>
        </p:nvSpPr>
        <p:spPr>
          <a:xfrm>
            <a:off x="591851" y="725794"/>
            <a:ext cx="3420751" cy="5406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16AD28-6755-4AD4-96FF-D2C5F86C09DC}"/>
              </a:ext>
            </a:extLst>
          </p:cNvPr>
          <p:cNvSpPr/>
          <p:nvPr/>
        </p:nvSpPr>
        <p:spPr>
          <a:xfrm>
            <a:off x="7736342" y="725794"/>
            <a:ext cx="1940895" cy="593215"/>
          </a:xfrm>
          <a:prstGeom prst="rect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#3768c7</a:t>
            </a:r>
          </a:p>
          <a:p>
            <a:pPr algn="ctr"/>
            <a:r>
              <a:rPr lang="en-US" altLang="ko-KR" dirty="0"/>
              <a:t>55, 104, 199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74A22E-2CC0-4BF5-AC62-FEAAC0FA3ED9}"/>
              </a:ext>
            </a:extLst>
          </p:cNvPr>
          <p:cNvSpPr/>
          <p:nvPr/>
        </p:nvSpPr>
        <p:spPr>
          <a:xfrm>
            <a:off x="7736341" y="1556622"/>
            <a:ext cx="1940895" cy="593215"/>
          </a:xfrm>
          <a:prstGeom prst="rect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#edf0fa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237, 240, 250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A28A55A-A286-463E-AAC3-D15E60FE3FCB}"/>
              </a:ext>
            </a:extLst>
          </p:cNvPr>
          <p:cNvGrpSpPr/>
          <p:nvPr/>
        </p:nvGrpSpPr>
        <p:grpSpPr>
          <a:xfrm>
            <a:off x="3521453" y="1068809"/>
            <a:ext cx="210235" cy="184218"/>
            <a:chOff x="3521453" y="1061534"/>
            <a:chExt cx="210235" cy="1842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3C31BE6-A490-47AD-916E-EAF02BD1E5FB}"/>
                </a:ext>
              </a:extLst>
            </p:cNvPr>
            <p:cNvSpPr/>
            <p:nvPr/>
          </p:nvSpPr>
          <p:spPr>
            <a:xfrm>
              <a:off x="3521453" y="1061534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B63C882-D81D-4E13-AEB1-1FD17BFBBE00}"/>
                </a:ext>
              </a:extLst>
            </p:cNvPr>
            <p:cNvSpPr/>
            <p:nvPr/>
          </p:nvSpPr>
          <p:spPr>
            <a:xfrm>
              <a:off x="3521453" y="1135643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FE801E-B210-4883-839B-29BB31C6E8FF}"/>
                </a:ext>
              </a:extLst>
            </p:cNvPr>
            <p:cNvSpPr/>
            <p:nvPr/>
          </p:nvSpPr>
          <p:spPr>
            <a:xfrm>
              <a:off x="3521453" y="1209752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66C0957-B286-47A1-891E-A42DD25CF0B3}"/>
              </a:ext>
            </a:extLst>
          </p:cNvPr>
          <p:cNvSpPr txBox="1"/>
          <p:nvPr/>
        </p:nvSpPr>
        <p:spPr>
          <a:xfrm>
            <a:off x="692770" y="837752"/>
            <a:ext cx="193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Setting</a:t>
            </a:r>
            <a:endParaRPr lang="ko-KR" altLang="en-US" sz="3600" b="1" dirty="0">
              <a:solidFill>
                <a:srgbClr val="3768C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B51779F-BE60-4AA9-85CD-446AB4EAD16B}"/>
              </a:ext>
            </a:extLst>
          </p:cNvPr>
          <p:cNvSpPr/>
          <p:nvPr/>
        </p:nvSpPr>
        <p:spPr>
          <a:xfrm>
            <a:off x="872764" y="1970517"/>
            <a:ext cx="2858924" cy="646331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60EAD5-CE7D-4185-9F14-7BBA457CA3A8}"/>
              </a:ext>
            </a:extLst>
          </p:cNvPr>
          <p:cNvSpPr txBox="1"/>
          <p:nvPr/>
        </p:nvSpPr>
        <p:spPr>
          <a:xfrm>
            <a:off x="2228964" y="1998684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알림 허용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F4C0077-3016-4F6B-8A42-2ABF1179A6A7}"/>
              </a:ext>
            </a:extLst>
          </p:cNvPr>
          <p:cNvSpPr/>
          <p:nvPr/>
        </p:nvSpPr>
        <p:spPr>
          <a:xfrm>
            <a:off x="952560" y="2042237"/>
            <a:ext cx="215200" cy="215200"/>
          </a:xfrm>
          <a:prstGeom prst="ellipse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CCE3503-A382-48C8-A13C-D68420D75F71}"/>
              </a:ext>
            </a:extLst>
          </p:cNvPr>
          <p:cNvSpPr/>
          <p:nvPr/>
        </p:nvSpPr>
        <p:spPr>
          <a:xfrm>
            <a:off x="872764" y="2883124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6161F-AE22-4CB1-AD84-9CDF2C208258}"/>
              </a:ext>
            </a:extLst>
          </p:cNvPr>
          <p:cNvSpPr txBox="1"/>
          <p:nvPr/>
        </p:nvSpPr>
        <p:spPr>
          <a:xfrm>
            <a:off x="2038525" y="2920129"/>
            <a:ext cx="169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30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이전 데이터 삭제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730BF90-2CA3-4086-9191-CA0BE221C5C8}"/>
              </a:ext>
            </a:extLst>
          </p:cNvPr>
          <p:cNvSpPr/>
          <p:nvPr/>
        </p:nvSpPr>
        <p:spPr>
          <a:xfrm>
            <a:off x="952560" y="2954843"/>
            <a:ext cx="215200" cy="215200"/>
          </a:xfrm>
          <a:prstGeom prst="ellipse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CD71952-9179-4379-85BC-00C026B9909C}"/>
              </a:ext>
            </a:extLst>
          </p:cNvPr>
          <p:cNvGrpSpPr/>
          <p:nvPr/>
        </p:nvGrpSpPr>
        <p:grpSpPr>
          <a:xfrm>
            <a:off x="2626396" y="2269752"/>
            <a:ext cx="1058311" cy="307777"/>
            <a:chOff x="4249411" y="1967566"/>
            <a:chExt cx="1058311" cy="307777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FECD460-3420-4DE4-BCED-6299A886E4C0}"/>
                </a:ext>
              </a:extLst>
            </p:cNvPr>
            <p:cNvSpPr/>
            <p:nvPr/>
          </p:nvSpPr>
          <p:spPr>
            <a:xfrm>
              <a:off x="4282967" y="1992733"/>
              <a:ext cx="1024755" cy="247128"/>
            </a:xfrm>
            <a:prstGeom prst="roundRect">
              <a:avLst>
                <a:gd name="adj" fmla="val 15720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794E5A-3628-4D5A-B2BF-EA96A5FDFF56}"/>
                </a:ext>
              </a:extLst>
            </p:cNvPr>
            <p:cNvSpPr txBox="1"/>
            <p:nvPr/>
          </p:nvSpPr>
          <p:spPr>
            <a:xfrm>
              <a:off x="4249411" y="1967566"/>
              <a:ext cx="8164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3768C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21:00</a:t>
              </a:r>
              <a:endParaRPr lang="ko-KR" altLang="en-US" sz="1400" b="1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44" name="Picture 4" descr="rounded triangle icon에 대한 이미지 검색결과">
              <a:extLst>
                <a:ext uri="{FF2B5EF4-FFF2-40B4-BE49-F238E27FC236}">
                  <a16:creationId xmlns:a16="http://schemas.microsoft.com/office/drawing/2014/main" id="{32F0D620-94A9-4513-B83B-BB34E7C27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2078" y="20082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4FAD5D7-52D5-4AFD-A51A-72BF6D8FB06F}"/>
              </a:ext>
            </a:extLst>
          </p:cNvPr>
          <p:cNvSpPr/>
          <p:nvPr/>
        </p:nvSpPr>
        <p:spPr>
          <a:xfrm>
            <a:off x="872764" y="3502933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C3AC06-AF1B-4E77-9D18-759A69E95C63}"/>
              </a:ext>
            </a:extLst>
          </p:cNvPr>
          <p:cNvSpPr txBox="1"/>
          <p:nvPr/>
        </p:nvSpPr>
        <p:spPr>
          <a:xfrm>
            <a:off x="2038525" y="3539938"/>
            <a:ext cx="169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931D4F7-7A6F-418A-9B48-61678FAD3624}"/>
              </a:ext>
            </a:extLst>
          </p:cNvPr>
          <p:cNvSpPr/>
          <p:nvPr/>
        </p:nvSpPr>
        <p:spPr>
          <a:xfrm>
            <a:off x="950813" y="3570837"/>
            <a:ext cx="215200" cy="215200"/>
          </a:xfrm>
          <a:prstGeom prst="ellipse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B97B30B-217F-4678-B283-92B2E5156B65}"/>
              </a:ext>
            </a:extLst>
          </p:cNvPr>
          <p:cNvSpPr/>
          <p:nvPr/>
        </p:nvSpPr>
        <p:spPr>
          <a:xfrm>
            <a:off x="872764" y="4122742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A08027-CE86-4543-8EE0-6177B2F476ED}"/>
              </a:ext>
            </a:extLst>
          </p:cNvPr>
          <p:cNvSpPr txBox="1"/>
          <p:nvPr/>
        </p:nvSpPr>
        <p:spPr>
          <a:xfrm>
            <a:off x="2038525" y="4159747"/>
            <a:ext cx="169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750D80-848D-4808-908F-F5F7695AB17A}"/>
              </a:ext>
            </a:extLst>
          </p:cNvPr>
          <p:cNvSpPr/>
          <p:nvPr/>
        </p:nvSpPr>
        <p:spPr>
          <a:xfrm>
            <a:off x="950813" y="4190646"/>
            <a:ext cx="215200" cy="215200"/>
          </a:xfrm>
          <a:prstGeom prst="ellipse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B59C8AB-BED9-48A4-82A9-C29809DB4695}"/>
              </a:ext>
            </a:extLst>
          </p:cNvPr>
          <p:cNvSpPr/>
          <p:nvPr/>
        </p:nvSpPr>
        <p:spPr>
          <a:xfrm>
            <a:off x="872764" y="4742551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9D7DA4-5543-40D9-8176-ED1C9FFB7BF2}"/>
              </a:ext>
            </a:extLst>
          </p:cNvPr>
          <p:cNvSpPr txBox="1"/>
          <p:nvPr/>
        </p:nvSpPr>
        <p:spPr>
          <a:xfrm>
            <a:off x="2038525" y="4779556"/>
            <a:ext cx="169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초기화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AA5B22F-C35A-4040-BEE8-F92C4DEBC092}"/>
              </a:ext>
            </a:extLst>
          </p:cNvPr>
          <p:cNvSpPr/>
          <p:nvPr/>
        </p:nvSpPr>
        <p:spPr>
          <a:xfrm>
            <a:off x="940208" y="4794071"/>
            <a:ext cx="817403" cy="262484"/>
          </a:xfrm>
          <a:prstGeom prst="roundRect">
            <a:avLst/>
          </a:prstGeom>
          <a:solidFill>
            <a:srgbClr val="E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Reset</a:t>
            </a:r>
            <a:endParaRPr lang="ko-KR" altLang="en-US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1DA14CF-0CEF-4D71-87E1-928613A49425}"/>
              </a:ext>
            </a:extLst>
          </p:cNvPr>
          <p:cNvSpPr/>
          <p:nvPr/>
        </p:nvSpPr>
        <p:spPr>
          <a:xfrm>
            <a:off x="872764" y="5362360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6BFE80-D84D-43D4-8D49-B4B9D1FC95AF}"/>
              </a:ext>
            </a:extLst>
          </p:cNvPr>
          <p:cNvSpPr txBox="1"/>
          <p:nvPr/>
        </p:nvSpPr>
        <p:spPr>
          <a:xfrm>
            <a:off x="2038525" y="5399365"/>
            <a:ext cx="169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Noty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회원 탈퇴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227A3AD-FC75-47CB-87CE-C88DDF7D5072}"/>
              </a:ext>
            </a:extLst>
          </p:cNvPr>
          <p:cNvSpPr/>
          <p:nvPr/>
        </p:nvSpPr>
        <p:spPr>
          <a:xfrm>
            <a:off x="940208" y="5413880"/>
            <a:ext cx="817403" cy="262484"/>
          </a:xfrm>
          <a:prstGeom prst="roundRect">
            <a:avLst/>
          </a:prstGeom>
          <a:solidFill>
            <a:srgbClr val="E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Exit</a:t>
            </a:r>
            <a:endParaRPr lang="ko-KR" altLang="en-US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65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BF099D-DA81-4F0A-BE41-039E995D737C}"/>
              </a:ext>
            </a:extLst>
          </p:cNvPr>
          <p:cNvSpPr/>
          <p:nvPr/>
        </p:nvSpPr>
        <p:spPr>
          <a:xfrm>
            <a:off x="591851" y="725794"/>
            <a:ext cx="3420751" cy="5406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16AD28-6755-4AD4-96FF-D2C5F86C09DC}"/>
              </a:ext>
            </a:extLst>
          </p:cNvPr>
          <p:cNvSpPr/>
          <p:nvPr/>
        </p:nvSpPr>
        <p:spPr>
          <a:xfrm>
            <a:off x="7736342" y="725794"/>
            <a:ext cx="1940895" cy="593215"/>
          </a:xfrm>
          <a:prstGeom prst="rect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#3768c7</a:t>
            </a:r>
          </a:p>
          <a:p>
            <a:pPr algn="ctr"/>
            <a:r>
              <a:rPr lang="en-US" altLang="ko-KR" dirty="0"/>
              <a:t>55, 104, 199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74A22E-2CC0-4BF5-AC62-FEAAC0FA3ED9}"/>
              </a:ext>
            </a:extLst>
          </p:cNvPr>
          <p:cNvSpPr/>
          <p:nvPr/>
        </p:nvSpPr>
        <p:spPr>
          <a:xfrm>
            <a:off x="7736341" y="1556622"/>
            <a:ext cx="1940895" cy="593215"/>
          </a:xfrm>
          <a:prstGeom prst="rect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#edf0fa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237, 240, 250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A28A55A-A286-463E-AAC3-D15E60FE3FCB}"/>
              </a:ext>
            </a:extLst>
          </p:cNvPr>
          <p:cNvGrpSpPr/>
          <p:nvPr/>
        </p:nvGrpSpPr>
        <p:grpSpPr>
          <a:xfrm>
            <a:off x="3521453" y="1068809"/>
            <a:ext cx="210235" cy="184218"/>
            <a:chOff x="3521453" y="1061534"/>
            <a:chExt cx="210235" cy="1842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3C31BE6-A490-47AD-916E-EAF02BD1E5FB}"/>
                </a:ext>
              </a:extLst>
            </p:cNvPr>
            <p:cNvSpPr/>
            <p:nvPr/>
          </p:nvSpPr>
          <p:spPr>
            <a:xfrm>
              <a:off x="3521453" y="1061534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B63C882-D81D-4E13-AEB1-1FD17BFBBE00}"/>
                </a:ext>
              </a:extLst>
            </p:cNvPr>
            <p:cNvSpPr/>
            <p:nvPr/>
          </p:nvSpPr>
          <p:spPr>
            <a:xfrm>
              <a:off x="3521453" y="1135643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FE801E-B210-4883-839B-29BB31C6E8FF}"/>
                </a:ext>
              </a:extLst>
            </p:cNvPr>
            <p:cNvSpPr/>
            <p:nvPr/>
          </p:nvSpPr>
          <p:spPr>
            <a:xfrm>
              <a:off x="3521453" y="1209752"/>
              <a:ext cx="210235" cy="3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66C0957-B286-47A1-891E-A42DD25CF0B3}"/>
              </a:ext>
            </a:extLst>
          </p:cNvPr>
          <p:cNvSpPr txBox="1"/>
          <p:nvPr/>
        </p:nvSpPr>
        <p:spPr>
          <a:xfrm>
            <a:off x="692770" y="837752"/>
            <a:ext cx="193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Setting</a:t>
            </a:r>
            <a:endParaRPr lang="ko-KR" altLang="en-US" sz="3600" b="1" dirty="0">
              <a:solidFill>
                <a:srgbClr val="3768C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B51779F-BE60-4AA9-85CD-446AB4EAD16B}"/>
              </a:ext>
            </a:extLst>
          </p:cNvPr>
          <p:cNvSpPr/>
          <p:nvPr/>
        </p:nvSpPr>
        <p:spPr>
          <a:xfrm>
            <a:off x="872764" y="1970517"/>
            <a:ext cx="2858924" cy="646331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60EAD5-CE7D-4185-9F14-7BBA457CA3A8}"/>
              </a:ext>
            </a:extLst>
          </p:cNvPr>
          <p:cNvSpPr txBox="1"/>
          <p:nvPr/>
        </p:nvSpPr>
        <p:spPr>
          <a:xfrm>
            <a:off x="2228964" y="1998684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알림 허용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F4C0077-3016-4F6B-8A42-2ABF1179A6A7}"/>
              </a:ext>
            </a:extLst>
          </p:cNvPr>
          <p:cNvSpPr/>
          <p:nvPr/>
        </p:nvSpPr>
        <p:spPr>
          <a:xfrm>
            <a:off x="952560" y="2042237"/>
            <a:ext cx="215200" cy="215200"/>
          </a:xfrm>
          <a:prstGeom prst="ellipse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CCE3503-A382-48C8-A13C-D68420D75F71}"/>
              </a:ext>
            </a:extLst>
          </p:cNvPr>
          <p:cNvSpPr/>
          <p:nvPr/>
        </p:nvSpPr>
        <p:spPr>
          <a:xfrm>
            <a:off x="872764" y="2883124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6161F-AE22-4CB1-AD84-9CDF2C208258}"/>
              </a:ext>
            </a:extLst>
          </p:cNvPr>
          <p:cNvSpPr txBox="1"/>
          <p:nvPr/>
        </p:nvSpPr>
        <p:spPr>
          <a:xfrm>
            <a:off x="2038525" y="2920129"/>
            <a:ext cx="169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30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이전 데이터 삭제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730BF90-2CA3-4086-9191-CA0BE221C5C8}"/>
              </a:ext>
            </a:extLst>
          </p:cNvPr>
          <p:cNvSpPr/>
          <p:nvPr/>
        </p:nvSpPr>
        <p:spPr>
          <a:xfrm>
            <a:off x="952560" y="2954843"/>
            <a:ext cx="215200" cy="215200"/>
          </a:xfrm>
          <a:prstGeom prst="ellipse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CD71952-9179-4379-85BC-00C026B9909C}"/>
              </a:ext>
            </a:extLst>
          </p:cNvPr>
          <p:cNvGrpSpPr/>
          <p:nvPr/>
        </p:nvGrpSpPr>
        <p:grpSpPr>
          <a:xfrm>
            <a:off x="2626396" y="2269752"/>
            <a:ext cx="1058311" cy="307777"/>
            <a:chOff x="4249411" y="1967566"/>
            <a:chExt cx="1058311" cy="307777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FECD460-3420-4DE4-BCED-6299A886E4C0}"/>
                </a:ext>
              </a:extLst>
            </p:cNvPr>
            <p:cNvSpPr/>
            <p:nvPr/>
          </p:nvSpPr>
          <p:spPr>
            <a:xfrm>
              <a:off x="4282967" y="1992733"/>
              <a:ext cx="1024755" cy="247128"/>
            </a:xfrm>
            <a:prstGeom prst="roundRect">
              <a:avLst>
                <a:gd name="adj" fmla="val 15720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794E5A-3628-4D5A-B2BF-EA96A5FDFF56}"/>
                </a:ext>
              </a:extLst>
            </p:cNvPr>
            <p:cNvSpPr txBox="1"/>
            <p:nvPr/>
          </p:nvSpPr>
          <p:spPr>
            <a:xfrm>
              <a:off x="4249411" y="1967566"/>
              <a:ext cx="8164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3768C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21:00</a:t>
              </a:r>
              <a:endParaRPr lang="ko-KR" altLang="en-US" sz="1400" b="1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44" name="Picture 4" descr="rounded triangle icon에 대한 이미지 검색결과">
              <a:extLst>
                <a:ext uri="{FF2B5EF4-FFF2-40B4-BE49-F238E27FC236}">
                  <a16:creationId xmlns:a16="http://schemas.microsoft.com/office/drawing/2014/main" id="{32F0D620-94A9-4513-B83B-BB34E7C27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2078" y="20082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4FAD5D7-52D5-4AFD-A51A-72BF6D8FB06F}"/>
              </a:ext>
            </a:extLst>
          </p:cNvPr>
          <p:cNvSpPr/>
          <p:nvPr/>
        </p:nvSpPr>
        <p:spPr>
          <a:xfrm>
            <a:off x="872764" y="3502933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C3AC06-AF1B-4E77-9D18-759A69E95C63}"/>
              </a:ext>
            </a:extLst>
          </p:cNvPr>
          <p:cNvSpPr txBox="1"/>
          <p:nvPr/>
        </p:nvSpPr>
        <p:spPr>
          <a:xfrm>
            <a:off x="2038525" y="3539938"/>
            <a:ext cx="169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931D4F7-7A6F-418A-9B48-61678FAD3624}"/>
              </a:ext>
            </a:extLst>
          </p:cNvPr>
          <p:cNvSpPr/>
          <p:nvPr/>
        </p:nvSpPr>
        <p:spPr>
          <a:xfrm>
            <a:off x="950813" y="3570837"/>
            <a:ext cx="215200" cy="215200"/>
          </a:xfrm>
          <a:prstGeom prst="ellipse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B97B30B-217F-4678-B283-92B2E5156B65}"/>
              </a:ext>
            </a:extLst>
          </p:cNvPr>
          <p:cNvSpPr/>
          <p:nvPr/>
        </p:nvSpPr>
        <p:spPr>
          <a:xfrm>
            <a:off x="872764" y="4122742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A08027-CE86-4543-8EE0-6177B2F476ED}"/>
              </a:ext>
            </a:extLst>
          </p:cNvPr>
          <p:cNvSpPr txBox="1"/>
          <p:nvPr/>
        </p:nvSpPr>
        <p:spPr>
          <a:xfrm>
            <a:off x="2038525" y="4159747"/>
            <a:ext cx="169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750D80-848D-4808-908F-F5F7695AB17A}"/>
              </a:ext>
            </a:extLst>
          </p:cNvPr>
          <p:cNvSpPr/>
          <p:nvPr/>
        </p:nvSpPr>
        <p:spPr>
          <a:xfrm>
            <a:off x="950813" y="4190646"/>
            <a:ext cx="215200" cy="215200"/>
          </a:xfrm>
          <a:prstGeom prst="ellipse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B59C8AB-BED9-48A4-82A9-C29809DB4695}"/>
              </a:ext>
            </a:extLst>
          </p:cNvPr>
          <p:cNvSpPr/>
          <p:nvPr/>
        </p:nvSpPr>
        <p:spPr>
          <a:xfrm>
            <a:off x="872764" y="4742551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9D7DA4-5543-40D9-8176-ED1C9FFB7BF2}"/>
              </a:ext>
            </a:extLst>
          </p:cNvPr>
          <p:cNvSpPr txBox="1"/>
          <p:nvPr/>
        </p:nvSpPr>
        <p:spPr>
          <a:xfrm>
            <a:off x="2038525" y="4779556"/>
            <a:ext cx="169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초기화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AA5B22F-C35A-4040-BEE8-F92C4DEBC092}"/>
              </a:ext>
            </a:extLst>
          </p:cNvPr>
          <p:cNvSpPr/>
          <p:nvPr/>
        </p:nvSpPr>
        <p:spPr>
          <a:xfrm>
            <a:off x="940208" y="4794071"/>
            <a:ext cx="817403" cy="262484"/>
          </a:xfrm>
          <a:prstGeom prst="roundRect">
            <a:avLst/>
          </a:prstGeom>
          <a:solidFill>
            <a:srgbClr val="E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Reset</a:t>
            </a:r>
            <a:endParaRPr lang="ko-KR" altLang="en-US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1DA14CF-0CEF-4D71-87E1-928613A49425}"/>
              </a:ext>
            </a:extLst>
          </p:cNvPr>
          <p:cNvSpPr/>
          <p:nvPr/>
        </p:nvSpPr>
        <p:spPr>
          <a:xfrm>
            <a:off x="872764" y="5362360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6BFE80-D84D-43D4-8D49-B4B9D1FC95AF}"/>
              </a:ext>
            </a:extLst>
          </p:cNvPr>
          <p:cNvSpPr txBox="1"/>
          <p:nvPr/>
        </p:nvSpPr>
        <p:spPr>
          <a:xfrm>
            <a:off x="2038525" y="5399365"/>
            <a:ext cx="169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Noty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회원 탈퇴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227A3AD-FC75-47CB-87CE-C88DDF7D5072}"/>
              </a:ext>
            </a:extLst>
          </p:cNvPr>
          <p:cNvSpPr/>
          <p:nvPr/>
        </p:nvSpPr>
        <p:spPr>
          <a:xfrm>
            <a:off x="940208" y="5413880"/>
            <a:ext cx="817403" cy="262484"/>
          </a:xfrm>
          <a:prstGeom prst="roundRect">
            <a:avLst/>
          </a:prstGeom>
          <a:solidFill>
            <a:srgbClr val="E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Exit</a:t>
            </a:r>
            <a:endParaRPr lang="ko-KR" altLang="en-US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BA9D33D-FA0E-4476-B136-EBE1D6F81360}"/>
              </a:ext>
            </a:extLst>
          </p:cNvPr>
          <p:cNvSpPr/>
          <p:nvPr/>
        </p:nvSpPr>
        <p:spPr>
          <a:xfrm>
            <a:off x="591851" y="727420"/>
            <a:ext cx="3420751" cy="5406412"/>
          </a:xfrm>
          <a:prstGeom prst="rect">
            <a:avLst/>
          </a:prstGeom>
          <a:solidFill>
            <a:srgbClr val="080808">
              <a:alpha val="10196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5C55EF-DD86-4CD2-8705-05B231D3190F}"/>
              </a:ext>
            </a:extLst>
          </p:cNvPr>
          <p:cNvSpPr/>
          <p:nvPr/>
        </p:nvSpPr>
        <p:spPr>
          <a:xfrm>
            <a:off x="872764" y="2529118"/>
            <a:ext cx="2858924" cy="1977188"/>
          </a:xfrm>
          <a:prstGeom prst="roundRect">
            <a:avLst>
              <a:gd name="adj" fmla="val 471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412227-C19F-434C-9DC6-2103296DB664}"/>
              </a:ext>
            </a:extLst>
          </p:cNvPr>
          <p:cNvSpPr txBox="1"/>
          <p:nvPr/>
        </p:nvSpPr>
        <p:spPr>
          <a:xfrm>
            <a:off x="1335413" y="2541959"/>
            <a:ext cx="193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알림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B3FC47-2DE6-42E6-9C04-4C67538FCB64}"/>
              </a:ext>
            </a:extLst>
          </p:cNvPr>
          <p:cNvGrpSpPr/>
          <p:nvPr/>
        </p:nvGrpSpPr>
        <p:grpSpPr>
          <a:xfrm>
            <a:off x="1411510" y="4093421"/>
            <a:ext cx="1781431" cy="266948"/>
            <a:chOff x="1367746" y="4143362"/>
            <a:chExt cx="1781431" cy="266948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9755FB0A-C06E-4241-B106-8A3497CB0CB1}"/>
                </a:ext>
              </a:extLst>
            </p:cNvPr>
            <p:cNvSpPr/>
            <p:nvPr/>
          </p:nvSpPr>
          <p:spPr>
            <a:xfrm>
              <a:off x="2331774" y="4147826"/>
              <a:ext cx="817403" cy="2624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9A999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확인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A7D46A4-810B-446A-894F-39EDBC45648A}"/>
                </a:ext>
              </a:extLst>
            </p:cNvPr>
            <p:cNvSpPr/>
            <p:nvPr/>
          </p:nvSpPr>
          <p:spPr>
            <a:xfrm>
              <a:off x="1367746" y="4143362"/>
              <a:ext cx="817403" cy="2624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3768C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닫기</a:t>
              </a:r>
            </a:p>
          </p:txBody>
        </p: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0064CBC-B5B1-4B4E-B62D-C522F4B42307}"/>
              </a:ext>
            </a:extLst>
          </p:cNvPr>
          <p:cNvSpPr/>
          <p:nvPr/>
        </p:nvSpPr>
        <p:spPr>
          <a:xfrm>
            <a:off x="1777272" y="3259052"/>
            <a:ext cx="1049907" cy="3164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알림 내용</a:t>
            </a:r>
          </a:p>
        </p:txBody>
      </p:sp>
    </p:spTree>
    <p:extLst>
      <p:ext uri="{BB962C8B-B14F-4D97-AF65-F5344CB8AC3E}">
        <p14:creationId xmlns:p14="http://schemas.microsoft.com/office/powerpoint/2010/main" val="5981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js에 대한 이미지 검색결과">
            <a:extLst>
              <a:ext uri="{FF2B5EF4-FFF2-40B4-BE49-F238E27FC236}">
                <a16:creationId xmlns:a16="http://schemas.microsoft.com/office/drawing/2014/main" id="{E1C9C736-7421-4B0C-9D14-811331186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77" y="857533"/>
            <a:ext cx="711158" cy="43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F2E2DDC-9516-424F-B667-53D6730B6E2B}"/>
              </a:ext>
            </a:extLst>
          </p:cNvPr>
          <p:cNvSpPr/>
          <p:nvPr/>
        </p:nvSpPr>
        <p:spPr>
          <a:xfrm>
            <a:off x="7256477" y="1317073"/>
            <a:ext cx="1828800" cy="2030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E0E07-C19F-4146-96EC-91E1F2267F96}"/>
              </a:ext>
            </a:extLst>
          </p:cNvPr>
          <p:cNvSpPr/>
          <p:nvPr/>
        </p:nvSpPr>
        <p:spPr>
          <a:xfrm>
            <a:off x="9596472" y="1845579"/>
            <a:ext cx="980065" cy="119238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graphql에 대한 이미지 검색결과">
            <a:extLst>
              <a:ext uri="{FF2B5EF4-FFF2-40B4-BE49-F238E27FC236}">
                <a16:creationId xmlns:a16="http://schemas.microsoft.com/office/drawing/2014/main" id="{902C9BBB-E61A-44E3-AE59-0962E4C67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8" r="38122"/>
          <a:stretch/>
        </p:blipFill>
        <p:spPr bwMode="auto">
          <a:xfrm>
            <a:off x="5965862" y="2042977"/>
            <a:ext cx="536896" cy="58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FAC212A-A5E0-4FCF-AE8F-9306E768C948}"/>
              </a:ext>
            </a:extLst>
          </p:cNvPr>
          <p:cNvGrpSpPr/>
          <p:nvPr/>
        </p:nvGrpSpPr>
        <p:grpSpPr>
          <a:xfrm>
            <a:off x="5439835" y="4468780"/>
            <a:ext cx="1588950" cy="1588950"/>
            <a:chOff x="2826500" y="3871980"/>
            <a:chExt cx="1588950" cy="1588950"/>
          </a:xfrm>
        </p:grpSpPr>
        <p:pic>
          <p:nvPicPr>
            <p:cNvPr id="1050" name="Picture 26" descr="fcm에 대한 이미지 검색결과">
              <a:extLst>
                <a:ext uri="{FF2B5EF4-FFF2-40B4-BE49-F238E27FC236}">
                  <a16:creationId xmlns:a16="http://schemas.microsoft.com/office/drawing/2014/main" id="{21567A07-EE18-4773-8345-40D130E96C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369"/>
            <a:stretch/>
          </p:blipFill>
          <p:spPr bwMode="auto">
            <a:xfrm>
              <a:off x="3053390" y="4551149"/>
              <a:ext cx="1353671" cy="467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cloud icon에 대한 이미지 검색결과">
              <a:extLst>
                <a:ext uri="{FF2B5EF4-FFF2-40B4-BE49-F238E27FC236}">
                  <a16:creationId xmlns:a16="http://schemas.microsoft.com/office/drawing/2014/main" id="{9D4011FC-7BBB-4F7E-B781-6739F7CDD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500" y="3871980"/>
              <a:ext cx="1588950" cy="158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2" name="Picture 28" descr="docker에 대한 이미지 검색결과">
            <a:extLst>
              <a:ext uri="{FF2B5EF4-FFF2-40B4-BE49-F238E27FC236}">
                <a16:creationId xmlns:a16="http://schemas.microsoft.com/office/drawing/2014/main" id="{E68C690C-2285-46E1-8D11-7CDC8134A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569691" y="1506111"/>
            <a:ext cx="1031040" cy="33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42C071-20A6-4D6C-A8FA-522D92173FB3}"/>
              </a:ext>
            </a:extLst>
          </p:cNvPr>
          <p:cNvSpPr/>
          <p:nvPr/>
        </p:nvSpPr>
        <p:spPr>
          <a:xfrm>
            <a:off x="7346420" y="1473014"/>
            <a:ext cx="1646977" cy="1723192"/>
          </a:xfrm>
          <a:prstGeom prst="roundRect">
            <a:avLst>
              <a:gd name="adj" fmla="val 6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0622218F-C3FC-4404-9604-F67445F3C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5" r="-3112"/>
          <a:stretch/>
        </p:blipFill>
        <p:spPr bwMode="auto">
          <a:xfrm>
            <a:off x="7533853" y="2013840"/>
            <a:ext cx="3030971" cy="9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A0869D-9CE7-4C1F-8463-49DC1121D230}"/>
              </a:ext>
            </a:extLst>
          </p:cNvPr>
          <p:cNvSpPr/>
          <p:nvPr/>
        </p:nvSpPr>
        <p:spPr>
          <a:xfrm>
            <a:off x="9801889" y="2785164"/>
            <a:ext cx="661402" cy="21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4" name="Picture 20" descr="mongodb에 대한 이미지 검색결과">
            <a:extLst>
              <a:ext uri="{FF2B5EF4-FFF2-40B4-BE49-F238E27FC236}">
                <a16:creationId xmlns:a16="http://schemas.microsoft.com/office/drawing/2014/main" id="{9343AAED-D9BB-4916-901F-AD9190136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356" y="2707169"/>
            <a:ext cx="762935" cy="25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ress nodejs에 대한 이미지 검색결과">
            <a:extLst>
              <a:ext uri="{FF2B5EF4-FFF2-40B4-BE49-F238E27FC236}">
                <a16:creationId xmlns:a16="http://schemas.microsoft.com/office/drawing/2014/main" id="{B542176B-019A-4EC3-B5B9-FF70A88AE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77" y="1522246"/>
            <a:ext cx="947716" cy="28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F26A39A-DAEB-4A5A-A8C3-8DE407A8CCEE}"/>
              </a:ext>
            </a:extLst>
          </p:cNvPr>
          <p:cNvSpPr/>
          <p:nvPr/>
        </p:nvSpPr>
        <p:spPr>
          <a:xfrm>
            <a:off x="1459684" y="1035256"/>
            <a:ext cx="3674378" cy="3433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46825A3-B0C1-4DA4-B36F-CD9CF7D2F79F}"/>
              </a:ext>
            </a:extLst>
          </p:cNvPr>
          <p:cNvSpPr/>
          <p:nvPr/>
        </p:nvSpPr>
        <p:spPr>
          <a:xfrm>
            <a:off x="2983841" y="1475847"/>
            <a:ext cx="2041163" cy="1723192"/>
          </a:xfrm>
          <a:prstGeom prst="roundRect">
            <a:avLst>
              <a:gd name="adj" fmla="val 6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 descr="vuejs에 대한 이미지 검색결과">
            <a:extLst>
              <a:ext uri="{FF2B5EF4-FFF2-40B4-BE49-F238E27FC236}">
                <a16:creationId xmlns:a16="http://schemas.microsoft.com/office/drawing/2014/main" id="{F2517110-A2F9-4C2E-BB20-BD9C5344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92" y="1617666"/>
            <a:ext cx="636295" cy="63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BAEFAA-5407-4441-8BA3-CEC2BB722D6E}"/>
              </a:ext>
            </a:extLst>
          </p:cNvPr>
          <p:cNvSpPr txBox="1"/>
          <p:nvPr/>
        </p:nvSpPr>
        <p:spPr>
          <a:xfrm>
            <a:off x="2997934" y="2247433"/>
            <a:ext cx="97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Vue.js</a:t>
            </a:r>
          </a:p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Vuex</a:t>
            </a:r>
          </a:p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Vue-Router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54" name="Picture 30" descr="apollo graphql에 대한 이미지 검색결과">
            <a:extLst>
              <a:ext uri="{FF2B5EF4-FFF2-40B4-BE49-F238E27FC236}">
                <a16:creationId xmlns:a16="http://schemas.microsoft.com/office/drawing/2014/main" id="{39097966-79DF-42E1-901A-35167B2CE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517" y="2068626"/>
            <a:ext cx="536896" cy="53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0CCE7BD-1ECC-4337-A4D9-A5C511670DB1}"/>
              </a:ext>
            </a:extLst>
          </p:cNvPr>
          <p:cNvCxnSpPr>
            <a:stCxn id="1054" idx="3"/>
            <a:endCxn id="1034" idx="1"/>
          </p:cNvCxnSpPr>
          <p:nvPr/>
        </p:nvCxnSpPr>
        <p:spPr>
          <a:xfrm flipV="1">
            <a:off x="4762413" y="2334610"/>
            <a:ext cx="1203449" cy="2464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8A30497-3E04-4614-BD7F-7350F459F937}"/>
              </a:ext>
            </a:extLst>
          </p:cNvPr>
          <p:cNvCxnSpPr>
            <a:cxnSpLocks/>
            <a:stCxn id="1034" idx="3"/>
          </p:cNvCxnSpPr>
          <p:nvPr/>
        </p:nvCxnSpPr>
        <p:spPr>
          <a:xfrm>
            <a:off x="6502758" y="2334610"/>
            <a:ext cx="991019" cy="0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7409CC-7A88-4B06-B859-261798E0AE78}"/>
              </a:ext>
            </a:extLst>
          </p:cNvPr>
          <p:cNvSpPr txBox="1"/>
          <p:nvPr/>
        </p:nvSpPr>
        <p:spPr>
          <a:xfrm>
            <a:off x="3953123" y="2611606"/>
            <a:ext cx="106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Apollo Client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0" name="Picture 16" descr="pwa에 대한 이미지 검색결과">
            <a:extLst>
              <a:ext uri="{FF2B5EF4-FFF2-40B4-BE49-F238E27FC236}">
                <a16:creationId xmlns:a16="http://schemas.microsoft.com/office/drawing/2014/main" id="{BD3357D0-E74E-41DD-8E8E-45A03236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55" y="1045308"/>
            <a:ext cx="711158" cy="4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hrome에 대한 이미지 검색결과">
            <a:extLst>
              <a:ext uri="{FF2B5EF4-FFF2-40B4-BE49-F238E27FC236}">
                <a16:creationId xmlns:a16="http://schemas.microsoft.com/office/drawing/2014/main" id="{B51C2C9A-67BF-455A-B57E-91C66EFFC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16" y="729327"/>
            <a:ext cx="244816" cy="2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41C3B31-2036-4756-9A22-9F7D61EAACF4}"/>
              </a:ext>
            </a:extLst>
          </p:cNvPr>
          <p:cNvSpPr txBox="1"/>
          <p:nvPr/>
        </p:nvSpPr>
        <p:spPr>
          <a:xfrm>
            <a:off x="1677036" y="682458"/>
            <a:ext cx="1389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Web Browser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FC25EC7-E17B-4F4B-9778-C9BED12F2F8A}"/>
              </a:ext>
            </a:extLst>
          </p:cNvPr>
          <p:cNvSpPr/>
          <p:nvPr/>
        </p:nvSpPr>
        <p:spPr>
          <a:xfrm>
            <a:off x="1568741" y="1477465"/>
            <a:ext cx="1202951" cy="2902302"/>
          </a:xfrm>
          <a:prstGeom prst="roundRect">
            <a:avLst>
              <a:gd name="adj" fmla="val 6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0" name="Picture 36" descr="관련 이미지">
            <a:extLst>
              <a:ext uri="{FF2B5EF4-FFF2-40B4-BE49-F238E27FC236}">
                <a16:creationId xmlns:a16="http://schemas.microsoft.com/office/drawing/2014/main" id="{E8CB4BB1-24AF-4C5C-834C-3D935CCC8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7" r="38480" b="66008"/>
          <a:stretch/>
        </p:blipFill>
        <p:spPr bwMode="auto">
          <a:xfrm>
            <a:off x="1661739" y="1605939"/>
            <a:ext cx="381793" cy="39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3500707-BD3D-4568-99D4-B41C5490932A}"/>
              </a:ext>
            </a:extLst>
          </p:cNvPr>
          <p:cNvSpPr txBox="1"/>
          <p:nvPr/>
        </p:nvSpPr>
        <p:spPr>
          <a:xfrm>
            <a:off x="1752147" y="1558035"/>
            <a:ext cx="129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Service Worker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3E9EF5-1B36-442D-A9C3-BE9888EF3F46}"/>
              </a:ext>
            </a:extLst>
          </p:cNvPr>
          <p:cNvSpPr/>
          <p:nvPr/>
        </p:nvSpPr>
        <p:spPr>
          <a:xfrm>
            <a:off x="1843668" y="2231194"/>
            <a:ext cx="662554" cy="806772"/>
          </a:xfrm>
          <a:prstGeom prst="roundRect">
            <a:avLst>
              <a:gd name="adj" fmla="val 307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FA9A63C-2F88-4BFD-9E9A-64C8E334F1E5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2771692" y="2337443"/>
            <a:ext cx="212149" cy="2552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A4A35E6-74B2-4BE1-87D3-0C41569C75AB}"/>
              </a:ext>
            </a:extLst>
          </p:cNvPr>
          <p:cNvSpPr/>
          <p:nvPr/>
        </p:nvSpPr>
        <p:spPr>
          <a:xfrm>
            <a:off x="2983841" y="3464285"/>
            <a:ext cx="2006659" cy="915482"/>
          </a:xfrm>
          <a:prstGeom prst="roundRect">
            <a:avLst>
              <a:gd name="adj" fmla="val 6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B5BCE68-6120-4DD7-B532-D9427A2F4EE0}"/>
              </a:ext>
            </a:extLst>
          </p:cNvPr>
          <p:cNvGrpSpPr/>
          <p:nvPr/>
        </p:nvGrpSpPr>
        <p:grpSpPr>
          <a:xfrm>
            <a:off x="3953116" y="3609844"/>
            <a:ext cx="1069505" cy="747750"/>
            <a:chOff x="1055748" y="3246083"/>
            <a:chExt cx="1069505" cy="747750"/>
          </a:xfrm>
        </p:grpSpPr>
        <p:sp>
          <p:nvSpPr>
            <p:cNvPr id="18" name="순서도: 자기 디스크 17">
              <a:extLst>
                <a:ext uri="{FF2B5EF4-FFF2-40B4-BE49-F238E27FC236}">
                  <a16:creationId xmlns:a16="http://schemas.microsoft.com/office/drawing/2014/main" id="{3049547B-9232-49C0-ABB5-760530C1DE32}"/>
                </a:ext>
              </a:extLst>
            </p:cNvPr>
            <p:cNvSpPr/>
            <p:nvPr/>
          </p:nvSpPr>
          <p:spPr>
            <a:xfrm>
              <a:off x="1373441" y="3246083"/>
              <a:ext cx="434121" cy="485822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414A14-27C8-4ED9-9774-C56D40AECA47}"/>
                </a:ext>
              </a:extLst>
            </p:cNvPr>
            <p:cNvSpPr txBox="1"/>
            <p:nvPr/>
          </p:nvSpPr>
          <p:spPr>
            <a:xfrm>
              <a:off x="1055748" y="3716834"/>
              <a:ext cx="1069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Indexed DB</a:t>
              </a:r>
              <a:endParaRPr lang="ko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06FD67B-7D47-4B66-9814-F4D8A92C8D0A}"/>
              </a:ext>
            </a:extLst>
          </p:cNvPr>
          <p:cNvGrpSpPr/>
          <p:nvPr/>
        </p:nvGrpSpPr>
        <p:grpSpPr>
          <a:xfrm>
            <a:off x="2967712" y="3585473"/>
            <a:ext cx="1159535" cy="762821"/>
            <a:chOff x="1005218" y="2218630"/>
            <a:chExt cx="1159535" cy="762821"/>
          </a:xfrm>
        </p:grpSpPr>
        <p:sp>
          <p:nvSpPr>
            <p:cNvPr id="50" name="순서도: 자기 디스크 49">
              <a:extLst>
                <a:ext uri="{FF2B5EF4-FFF2-40B4-BE49-F238E27FC236}">
                  <a16:creationId xmlns:a16="http://schemas.microsoft.com/office/drawing/2014/main" id="{4D1BB324-DA05-4D1C-AF3A-C15F2F5D146E}"/>
                </a:ext>
              </a:extLst>
            </p:cNvPr>
            <p:cNvSpPr/>
            <p:nvPr/>
          </p:nvSpPr>
          <p:spPr>
            <a:xfrm>
              <a:off x="1367926" y="2218630"/>
              <a:ext cx="434121" cy="485822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1919D9-20DB-4C85-BECF-DE0D19E0311F}"/>
                </a:ext>
              </a:extLst>
            </p:cNvPr>
            <p:cNvSpPr txBox="1"/>
            <p:nvPr/>
          </p:nvSpPr>
          <p:spPr>
            <a:xfrm>
              <a:off x="1005218" y="2704452"/>
              <a:ext cx="1159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Cache Storage</a:t>
              </a:r>
              <a:endParaRPr lang="ko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EACBB9E-A92B-4F56-85A9-593C1E63EB64}"/>
              </a:ext>
            </a:extLst>
          </p:cNvPr>
          <p:cNvCxnSpPr>
            <a:cxnSpLocks/>
            <a:stCxn id="18" idx="1"/>
            <a:endCxn id="31" idx="2"/>
          </p:cNvCxnSpPr>
          <p:nvPr/>
        </p:nvCxnSpPr>
        <p:spPr>
          <a:xfrm rot="16200000" flipV="1">
            <a:off x="4040745" y="3162718"/>
            <a:ext cx="410805" cy="48344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DE40C0A-E0FE-4936-8BF8-608AC3CE8062}"/>
              </a:ext>
            </a:extLst>
          </p:cNvPr>
          <p:cNvCxnSpPr>
            <a:cxnSpLocks/>
            <a:stCxn id="47" idx="3"/>
            <a:endCxn id="50" idx="2"/>
          </p:cNvCxnSpPr>
          <p:nvPr/>
        </p:nvCxnSpPr>
        <p:spPr>
          <a:xfrm>
            <a:off x="2506222" y="2634580"/>
            <a:ext cx="824198" cy="1193804"/>
          </a:xfrm>
          <a:prstGeom prst="bentConnector3">
            <a:avLst>
              <a:gd name="adj1" fmla="val 44911"/>
            </a:avLst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C3BE1F3-AE78-4585-B5AC-BB3985FCB285}"/>
              </a:ext>
            </a:extLst>
          </p:cNvPr>
          <p:cNvSpPr/>
          <p:nvPr/>
        </p:nvSpPr>
        <p:spPr>
          <a:xfrm>
            <a:off x="1843668" y="3305480"/>
            <a:ext cx="662554" cy="806772"/>
          </a:xfrm>
          <a:prstGeom prst="roundRect">
            <a:avLst>
              <a:gd name="adj" fmla="val 307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CAF89C-986B-4862-83ED-5BC9154DF7C7}"/>
              </a:ext>
            </a:extLst>
          </p:cNvPr>
          <p:cNvSpPr txBox="1"/>
          <p:nvPr/>
        </p:nvSpPr>
        <p:spPr>
          <a:xfrm>
            <a:off x="5673174" y="2583555"/>
            <a:ext cx="106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EC61AD1-02BB-45A6-9F12-F6AF826AF3BD}"/>
              </a:ext>
            </a:extLst>
          </p:cNvPr>
          <p:cNvCxnSpPr>
            <a:cxnSpLocks/>
            <a:stCxn id="74" idx="2"/>
            <a:endCxn id="1048" idx="1"/>
          </p:cNvCxnSpPr>
          <p:nvPr/>
        </p:nvCxnSpPr>
        <p:spPr>
          <a:xfrm rot="16200000" flipH="1">
            <a:off x="3231889" y="3055308"/>
            <a:ext cx="1151003" cy="3264890"/>
          </a:xfrm>
          <a:prstGeom prst="bentConnector2">
            <a:avLst/>
          </a:prstGeom>
          <a:ln w="28575">
            <a:solidFill>
              <a:srgbClr val="EB6767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000EDDBE-E80E-44B8-8352-C3134976ACD3}"/>
              </a:ext>
            </a:extLst>
          </p:cNvPr>
          <p:cNvCxnSpPr>
            <a:cxnSpLocks/>
            <a:stCxn id="1048" idx="3"/>
            <a:endCxn id="12" idx="2"/>
          </p:cNvCxnSpPr>
          <p:nvPr/>
        </p:nvCxnSpPr>
        <p:spPr>
          <a:xfrm flipV="1">
            <a:off x="7028785" y="3196206"/>
            <a:ext cx="1141124" cy="2067049"/>
          </a:xfrm>
          <a:prstGeom prst="bentConnector2">
            <a:avLst/>
          </a:prstGeom>
          <a:ln w="28575">
            <a:solidFill>
              <a:srgbClr val="EB6767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7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285</Words>
  <Application>Microsoft Office PowerPoint</Application>
  <PresentationFormat>와이드스크린</PresentationFormat>
  <Paragraphs>139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나눔스퀘어라운드 ExtraBold</vt:lpstr>
      <vt:lpstr>나눔스퀘어라운드 Regular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근혁</dc:creator>
  <cp:lastModifiedBy>이 근혁</cp:lastModifiedBy>
  <cp:revision>30</cp:revision>
  <dcterms:created xsi:type="dcterms:W3CDTF">2019-09-06T12:52:24Z</dcterms:created>
  <dcterms:modified xsi:type="dcterms:W3CDTF">2019-09-06T15:27:59Z</dcterms:modified>
</cp:coreProperties>
</file>