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0" r:id="rId4"/>
    <p:sldId id="261" r:id="rId5"/>
    <p:sldId id="268" r:id="rId6"/>
    <p:sldId id="269" r:id="rId7"/>
    <p:sldId id="270" r:id="rId8"/>
    <p:sldId id="271" r:id="rId9"/>
    <p:sldId id="272" r:id="rId10"/>
    <p:sldId id="256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D8E7F9"/>
    <a:srgbClr val="45566F"/>
    <a:srgbClr val="CFD3DD"/>
    <a:srgbClr val="838BA7"/>
    <a:srgbClr val="EEF3FC"/>
    <a:srgbClr val="6A738F"/>
    <a:srgbClr val="E5E9F2"/>
    <a:srgbClr val="1D212B"/>
    <a:srgbClr val="376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9" autoAdjust="0"/>
    <p:restoredTop sz="94660"/>
  </p:normalViewPr>
  <p:slideViewPr>
    <p:cSldViewPr snapToGrid="0">
      <p:cViewPr>
        <p:scale>
          <a:sx n="132" d="100"/>
          <a:sy n="132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68B2-1A6D-4EF7-9E20-7149F425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01FC1-3337-4319-BB3C-AB83228D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88076-A833-41BD-B3C2-C85DABA0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91BB6-554C-4295-BF77-3E12D6F4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DD4D-FBEE-477A-8852-5E73CE1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0A09-8F70-44CC-9DFD-C71C196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CF7DC-A312-42A6-9843-D4702FFA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BA94-05A9-4535-A158-882AF04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D0B1F-75B5-4659-A220-E495D832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AB2C-8A5D-4269-A58D-14F4A66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84ABC-A86A-459C-BBFA-3771F051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107B0-F2FB-4A81-8F11-B77EA39B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D089-513B-4276-BFCD-DE16C5AF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0C4F-1FB0-4F94-823E-1D9DBF47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EBA40-1DA4-4F7B-BD3F-84C60C4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9D68-1568-40E5-92D2-DB551D16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676D-F40A-4A18-A078-2FC31B57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D1F25-7B45-4B77-BBDF-A2D26C50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40E5-54E6-4C2B-A5C8-88414AC4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A5AA9-B06E-4BDD-8AE8-559DBD2E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6BC3-DA3A-43DF-96DC-31FCCEB7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C7B56-8E9A-4E7B-BF40-D25EA3B8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0B169-629E-4101-8607-B6434DE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5A408-A4F9-40BD-95AB-13E77C0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DEEA-3F51-42AC-BB8B-34DF86B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BF18-D82F-48C6-BCDA-1110D92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831E-03A8-4E42-9891-1CEBA522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F94CF-6C93-4C38-B051-0A92D5FAE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E645-9250-415B-B82D-84025D08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970D-C9EF-4517-9992-87F5767B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85B7-42C8-46FD-92B5-034A1DE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A939F-0B0D-44D1-A0AC-6F5DABC4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BE334-A49B-42D2-B2D0-69E5E87F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C3B5D-999D-4045-AEB8-530F6625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D2855-7BF1-4F5F-BAD6-6EE8254C2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F5E69-F77D-4955-8C44-265979D27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447023-8DC4-4041-98A7-20F4064F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0E774-665C-4ADD-8E38-AA5AA42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042DF0-4196-4C87-8B18-D7ADDCEB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8C3B-B0C8-4EE4-8AAB-4DA2DDE2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83D0E-2026-4421-9392-18B8B767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74673-BA7B-4255-879C-39AD9E4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247F6-BE0F-49FF-9FB1-C828A44E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86D6F-908F-4ABE-BB7B-8E47829B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56B396-D02F-41EF-86F2-CB69ACB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A6DE4-C227-42C0-8386-AE5EB8C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7960-49FD-4D22-9F7D-0EC9751D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859C9-4D5C-40A1-A403-527D4992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A20CB-201A-4757-B176-498897A7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7416C-1817-4347-948B-4D01C9D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395E4-B30A-4453-9433-2A41DD8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A4D77-0A87-4F71-8A02-CCFD49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CB78-3C15-459F-A2CB-8CF00B84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A6676-F764-4AE3-87E7-697A792B2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01530-D29C-4FCC-B7BA-BD685F6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26869-9653-405B-AECC-3A42A1B5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3A0CB-BD9F-4C4B-9811-B674B7A1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0DFCE-41D4-47BB-A56B-C29D674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691E4-65DE-4344-8EEF-13D7F80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59F3C-9BA4-4B8F-90DC-7D8C67E6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3925-B0D4-4E13-856B-EA6854ABE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E9-015B-44FC-8F68-244B9CB14451}" type="datetimeFigureOut">
              <a:rPr lang="ko-KR" altLang="en-US" smtClean="0"/>
              <a:t>2019. 9. 17.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8B4B-3D92-4F64-95A3-476A410B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B95D6-8034-448E-A985-21122C71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4D58F6D0-949F-1749-8E52-F09509D9E9B3}"/>
              </a:ext>
            </a:extLst>
          </p:cNvPr>
          <p:cNvSpPr/>
          <p:nvPr/>
        </p:nvSpPr>
        <p:spPr>
          <a:xfrm>
            <a:off x="9840446" y="2636790"/>
            <a:ext cx="216000" cy="216000"/>
          </a:xfrm>
          <a:prstGeom prst="ellipse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9BFF1A-F84A-B84C-85B1-2A3467F810DE}"/>
              </a:ext>
            </a:extLst>
          </p:cNvPr>
          <p:cNvSpPr/>
          <p:nvPr/>
        </p:nvSpPr>
        <p:spPr>
          <a:xfrm>
            <a:off x="9840446" y="3206472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019C492-EE62-4F46-9718-7AB0002699B9}"/>
              </a:ext>
            </a:extLst>
          </p:cNvPr>
          <p:cNvSpPr/>
          <p:nvPr/>
        </p:nvSpPr>
        <p:spPr>
          <a:xfrm>
            <a:off x="9840446" y="3777269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274E6D-E2E6-E54F-A3FB-2D1A5C46D5CC}"/>
              </a:ext>
            </a:extLst>
          </p:cNvPr>
          <p:cNvSpPr/>
          <p:nvPr/>
        </p:nvSpPr>
        <p:spPr>
          <a:xfrm>
            <a:off x="9840446" y="4346326"/>
            <a:ext cx="216000" cy="216000"/>
          </a:xfrm>
          <a:prstGeom prst="ellipse">
            <a:avLst/>
          </a:prstGeom>
          <a:solidFill>
            <a:srgbClr val="3768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68C7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E481175-4BF3-AE43-82D9-015D09F286E0}"/>
              </a:ext>
            </a:extLst>
          </p:cNvPr>
          <p:cNvSpPr/>
          <p:nvPr/>
        </p:nvSpPr>
        <p:spPr>
          <a:xfrm>
            <a:off x="9840446" y="491500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사각형: 둥근 모서리 10">
            <a:extLst>
              <a:ext uri="{FF2B5EF4-FFF2-40B4-BE49-F238E27FC236}">
                <a16:creationId xmlns:a16="http://schemas.microsoft.com/office/drawing/2014/main" id="{1C107BF3-5849-8343-A03C-4A9F5951B182}"/>
              </a:ext>
            </a:extLst>
          </p:cNvPr>
          <p:cNvSpPr/>
          <p:nvPr/>
        </p:nvSpPr>
        <p:spPr>
          <a:xfrm>
            <a:off x="5093892" y="2744789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7B050-BAAD-6447-9AA1-F0C28BCC90A3}"/>
              </a:ext>
            </a:extLst>
          </p:cNvPr>
          <p:cNvSpPr txBox="1"/>
          <p:nvPr/>
        </p:nvSpPr>
        <p:spPr>
          <a:xfrm>
            <a:off x="5770177" y="2785608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3B76C2-40E7-C74D-B210-FF8D465BF753}"/>
              </a:ext>
            </a:extLst>
          </p:cNvPr>
          <p:cNvSpPr/>
          <p:nvPr/>
        </p:nvSpPr>
        <p:spPr>
          <a:xfrm>
            <a:off x="7734192" y="2873230"/>
            <a:ext cx="108000" cy="108000"/>
          </a:xfrm>
          <a:prstGeom prst="ellipse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40">
            <a:extLst>
              <a:ext uri="{FF2B5EF4-FFF2-40B4-BE49-F238E27FC236}">
                <a16:creationId xmlns:a16="http://schemas.microsoft.com/office/drawing/2014/main" id="{573DB386-5289-B84A-AF30-61DF705296B9}"/>
              </a:ext>
            </a:extLst>
          </p:cNvPr>
          <p:cNvSpPr/>
          <p:nvPr/>
        </p:nvSpPr>
        <p:spPr>
          <a:xfrm>
            <a:off x="5093892" y="3231868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5C2B3-28C5-974C-80DE-2DDD99E3AA43}"/>
              </a:ext>
            </a:extLst>
          </p:cNvPr>
          <p:cNvSpPr txBox="1"/>
          <p:nvPr/>
        </p:nvSpPr>
        <p:spPr>
          <a:xfrm>
            <a:off x="5770177" y="3272687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C7A60D-A091-9E41-AE22-8B0859D02419}"/>
              </a:ext>
            </a:extLst>
          </p:cNvPr>
          <p:cNvSpPr/>
          <p:nvPr/>
        </p:nvSpPr>
        <p:spPr>
          <a:xfrm>
            <a:off x="7734192" y="3360309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43">
            <a:extLst>
              <a:ext uri="{FF2B5EF4-FFF2-40B4-BE49-F238E27FC236}">
                <a16:creationId xmlns:a16="http://schemas.microsoft.com/office/drawing/2014/main" id="{86F2B495-8471-6348-90C1-9C3EE9FE6F62}"/>
              </a:ext>
            </a:extLst>
          </p:cNvPr>
          <p:cNvSpPr/>
          <p:nvPr/>
        </p:nvSpPr>
        <p:spPr>
          <a:xfrm>
            <a:off x="5093892" y="3718947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22219E-3BC3-5741-BE2A-FBFC321B4AF5}"/>
              </a:ext>
            </a:extLst>
          </p:cNvPr>
          <p:cNvSpPr txBox="1"/>
          <p:nvPr/>
        </p:nvSpPr>
        <p:spPr>
          <a:xfrm>
            <a:off x="5770177" y="3759766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</a:t>
            </a:r>
          </a:p>
        </p:txBody>
      </p:sp>
      <p:sp>
        <p:nvSpPr>
          <p:cNvPr id="29" name="사각형: 둥근 모서리 46">
            <a:extLst>
              <a:ext uri="{FF2B5EF4-FFF2-40B4-BE49-F238E27FC236}">
                <a16:creationId xmlns:a16="http://schemas.microsoft.com/office/drawing/2014/main" id="{7410AFDF-53A3-EA42-812E-E61AFA4279C1}"/>
              </a:ext>
            </a:extLst>
          </p:cNvPr>
          <p:cNvSpPr/>
          <p:nvPr/>
        </p:nvSpPr>
        <p:spPr>
          <a:xfrm>
            <a:off x="5093892" y="4197808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A85B5B-A247-CA4D-921E-8F7213C02352}"/>
              </a:ext>
            </a:extLst>
          </p:cNvPr>
          <p:cNvSpPr txBox="1"/>
          <p:nvPr/>
        </p:nvSpPr>
        <p:spPr>
          <a:xfrm>
            <a:off x="5770177" y="4238627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</a:t>
            </a:r>
          </a:p>
        </p:txBody>
      </p:sp>
      <p:sp>
        <p:nvSpPr>
          <p:cNvPr id="31" name="사각형: 둥근 모서리 49">
            <a:extLst>
              <a:ext uri="{FF2B5EF4-FFF2-40B4-BE49-F238E27FC236}">
                <a16:creationId xmlns:a16="http://schemas.microsoft.com/office/drawing/2014/main" id="{FB63149F-6614-FB4B-A2D0-32EF3B62F797}"/>
              </a:ext>
            </a:extLst>
          </p:cNvPr>
          <p:cNvSpPr/>
          <p:nvPr/>
        </p:nvSpPr>
        <p:spPr>
          <a:xfrm>
            <a:off x="5093892" y="4684887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375BCE-5B43-3645-A35B-EE250724EFF1}"/>
              </a:ext>
            </a:extLst>
          </p:cNvPr>
          <p:cNvSpPr txBox="1"/>
          <p:nvPr/>
        </p:nvSpPr>
        <p:spPr>
          <a:xfrm>
            <a:off x="5770177" y="4725706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 일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D4011F6-5754-074A-A255-245034ADF853}"/>
              </a:ext>
            </a:extLst>
          </p:cNvPr>
          <p:cNvSpPr/>
          <p:nvPr/>
        </p:nvSpPr>
        <p:spPr>
          <a:xfrm>
            <a:off x="7734192" y="481332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15568B-BB08-BE41-8054-6E3A6DEFD368}"/>
              </a:ext>
            </a:extLst>
          </p:cNvPr>
          <p:cNvSpPr/>
          <p:nvPr/>
        </p:nvSpPr>
        <p:spPr>
          <a:xfrm>
            <a:off x="7734192" y="3844265"/>
            <a:ext cx="108000" cy="1080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29B4292-2FC4-BA4A-AD60-7811784BC5CE}"/>
              </a:ext>
            </a:extLst>
          </p:cNvPr>
          <p:cNvSpPr/>
          <p:nvPr/>
        </p:nvSpPr>
        <p:spPr>
          <a:xfrm>
            <a:off x="7734192" y="4317240"/>
            <a:ext cx="108000" cy="108000"/>
          </a:xfrm>
          <a:prstGeom prst="ellipse">
            <a:avLst/>
          </a:prstGeom>
          <a:solidFill>
            <a:srgbClr val="EDF0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308DA-A044-E349-94AF-B67DB6A17ECA}"/>
              </a:ext>
            </a:extLst>
          </p:cNvPr>
          <p:cNvSpPr txBox="1"/>
          <p:nvPr/>
        </p:nvSpPr>
        <p:spPr>
          <a:xfrm>
            <a:off x="5146219" y="2792774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DED2A4-EFED-474C-8B95-AB669E1CDB69}"/>
              </a:ext>
            </a:extLst>
          </p:cNvPr>
          <p:cNvSpPr txBox="1"/>
          <p:nvPr/>
        </p:nvSpPr>
        <p:spPr>
          <a:xfrm>
            <a:off x="5146219" y="3262918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DB6167-4714-7D44-BE04-82D7056522A1}"/>
              </a:ext>
            </a:extLst>
          </p:cNvPr>
          <p:cNvSpPr txBox="1"/>
          <p:nvPr/>
        </p:nvSpPr>
        <p:spPr>
          <a:xfrm>
            <a:off x="5146219" y="3757742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7F9A0B-B83F-E640-8D20-919B79371F9F}"/>
              </a:ext>
            </a:extLst>
          </p:cNvPr>
          <p:cNvSpPr txBox="1"/>
          <p:nvPr/>
        </p:nvSpPr>
        <p:spPr>
          <a:xfrm>
            <a:off x="5146219" y="4235311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#4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87465A-81AE-EA4F-B619-DF8BFFD7FE68}"/>
              </a:ext>
            </a:extLst>
          </p:cNvPr>
          <p:cNvSpPr txBox="1"/>
          <p:nvPr/>
        </p:nvSpPr>
        <p:spPr>
          <a:xfrm>
            <a:off x="5146219" y="4721637"/>
            <a:ext cx="425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#5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B723FDF-62E5-9243-AB9B-E27EB659CC3B}"/>
              </a:ext>
            </a:extLst>
          </p:cNvPr>
          <p:cNvCxnSpPr>
            <a:cxnSpLocks/>
            <a:stCxn id="23" idx="6"/>
            <a:endCxn id="16" idx="2"/>
          </p:cNvCxnSpPr>
          <p:nvPr/>
        </p:nvCxnSpPr>
        <p:spPr>
          <a:xfrm flipV="1">
            <a:off x="7842192" y="2744790"/>
            <a:ext cx="1998254" cy="182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350A8CDA-D94D-2B43-AFC0-F2B08B0608F6}"/>
              </a:ext>
            </a:extLst>
          </p:cNvPr>
          <p:cNvCxnSpPr>
            <a:cxnSpLocks/>
            <a:stCxn id="26" idx="6"/>
            <a:endCxn id="18" idx="2"/>
          </p:cNvCxnSpPr>
          <p:nvPr/>
        </p:nvCxnSpPr>
        <p:spPr>
          <a:xfrm>
            <a:off x="7842192" y="3414309"/>
            <a:ext cx="1998254" cy="47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FE08FE1B-99EC-B24E-8FCD-CCC52FF90D5B}"/>
              </a:ext>
            </a:extLst>
          </p:cNvPr>
          <p:cNvCxnSpPr>
            <a:cxnSpLocks/>
            <a:stCxn id="33" idx="7"/>
            <a:endCxn id="17" idx="3"/>
          </p:cNvCxnSpPr>
          <p:nvPr/>
        </p:nvCxnSpPr>
        <p:spPr>
          <a:xfrm flipV="1">
            <a:off x="7826376" y="3390840"/>
            <a:ext cx="2045702" cy="143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10">
            <a:extLst>
              <a:ext uri="{FF2B5EF4-FFF2-40B4-BE49-F238E27FC236}">
                <a16:creationId xmlns:a16="http://schemas.microsoft.com/office/drawing/2014/main" id="{D342EA72-1171-6445-8828-37CC2DE1A666}"/>
              </a:ext>
            </a:extLst>
          </p:cNvPr>
          <p:cNvSpPr/>
          <p:nvPr/>
        </p:nvSpPr>
        <p:spPr>
          <a:xfrm>
            <a:off x="1514223" y="2445906"/>
            <a:ext cx="2858924" cy="2849998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E5676A-8884-4A48-8EB4-19BEA989119F}"/>
              </a:ext>
            </a:extLst>
          </p:cNvPr>
          <p:cNvSpPr txBox="1"/>
          <p:nvPr/>
        </p:nvSpPr>
        <p:spPr>
          <a:xfrm>
            <a:off x="1976872" y="2571822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10CF74-B12D-4C4C-B001-7884B1FA432E}"/>
              </a:ext>
            </a:extLst>
          </p:cNvPr>
          <p:cNvSpPr txBox="1"/>
          <p:nvPr/>
        </p:nvSpPr>
        <p:spPr>
          <a:xfrm>
            <a:off x="2192323" y="2975688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2019.01.01</a:t>
            </a:r>
            <a:endParaRPr lang="ko-KR" altLang="en-US" sz="1200" dirty="0">
              <a:solidFill>
                <a:schemeClr val="bg2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CC39E5-EB27-8C4E-B829-2C52A1C12335}"/>
              </a:ext>
            </a:extLst>
          </p:cNvPr>
          <p:cNvSpPr txBox="1"/>
          <p:nvPr/>
        </p:nvSpPr>
        <p:spPr>
          <a:xfrm>
            <a:off x="1787593" y="3471950"/>
            <a:ext cx="237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오늘              작업 진행 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1" name="사각형: 둥근 모서리 39">
            <a:extLst>
              <a:ext uri="{FF2B5EF4-FFF2-40B4-BE49-F238E27FC236}">
                <a16:creationId xmlns:a16="http://schemas.microsoft.com/office/drawing/2014/main" id="{DF2FBE7E-8CB9-B84A-A534-F8D1041F11B4}"/>
              </a:ext>
            </a:extLst>
          </p:cNvPr>
          <p:cNvSpPr/>
          <p:nvPr/>
        </p:nvSpPr>
        <p:spPr>
          <a:xfrm>
            <a:off x="2225486" y="3500244"/>
            <a:ext cx="408925" cy="195815"/>
          </a:xfrm>
          <a:prstGeom prst="roundRect">
            <a:avLst/>
          </a:prstGeom>
          <a:solidFill>
            <a:srgbClr val="EDF0FA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235341FE-8AB3-F04B-B4A4-A3342ADC63B2}"/>
              </a:ext>
            </a:extLst>
          </p:cNvPr>
          <p:cNvSpPr/>
          <p:nvPr/>
        </p:nvSpPr>
        <p:spPr>
          <a:xfrm>
            <a:off x="2434856" y="3700131"/>
            <a:ext cx="2753833" cy="566429"/>
          </a:xfrm>
          <a:custGeom>
            <a:avLst/>
            <a:gdLst>
              <a:gd name="connsiteX0" fmla="*/ 0 w 2753833"/>
              <a:gd name="connsiteY0" fmla="*/ 0 h 566429"/>
              <a:gd name="connsiteX1" fmla="*/ 1414131 w 2753833"/>
              <a:gd name="connsiteY1" fmla="*/ 563525 h 566429"/>
              <a:gd name="connsiteX2" fmla="*/ 2753833 w 2753833"/>
              <a:gd name="connsiteY2" fmla="*/ 202018 h 56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3833" h="566429">
                <a:moveTo>
                  <a:pt x="0" y="0"/>
                </a:moveTo>
                <a:cubicBezTo>
                  <a:pt x="477579" y="264927"/>
                  <a:pt x="955159" y="529855"/>
                  <a:pt x="1414131" y="563525"/>
                </a:cubicBezTo>
                <a:cubicBezTo>
                  <a:pt x="1873103" y="597195"/>
                  <a:pt x="2551815" y="329609"/>
                  <a:pt x="2753833" y="2020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A627C-45F4-0544-9A64-B4516BA46859}"/>
              </a:ext>
            </a:extLst>
          </p:cNvPr>
          <p:cNvSpPr txBox="1"/>
          <p:nvPr/>
        </p:nvSpPr>
        <p:spPr>
          <a:xfrm>
            <a:off x="2008439" y="1366303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노트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FA4E4C-EFDC-404E-AF10-ABDB72F9F90E}"/>
              </a:ext>
            </a:extLst>
          </p:cNvPr>
          <p:cNvSpPr txBox="1"/>
          <p:nvPr/>
        </p:nvSpPr>
        <p:spPr>
          <a:xfrm>
            <a:off x="5554726" y="1366303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 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AB02AC-E13C-0140-81B3-32D5757F74E6}"/>
              </a:ext>
            </a:extLst>
          </p:cNvPr>
          <p:cNvSpPr txBox="1"/>
          <p:nvPr/>
        </p:nvSpPr>
        <p:spPr>
          <a:xfrm>
            <a:off x="8981633" y="1366303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429204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에 대한 이미지 검색결과">
            <a:extLst>
              <a:ext uri="{FF2B5EF4-FFF2-40B4-BE49-F238E27FC236}">
                <a16:creationId xmlns:a16="http://schemas.microsoft.com/office/drawing/2014/main" id="{E1C9C736-7421-4B0C-9D14-81133118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77" y="857533"/>
            <a:ext cx="711158" cy="4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2DDC-9516-424F-B667-53D6730B6E2B}"/>
              </a:ext>
            </a:extLst>
          </p:cNvPr>
          <p:cNvSpPr/>
          <p:nvPr/>
        </p:nvSpPr>
        <p:spPr>
          <a:xfrm>
            <a:off x="7256477" y="1317073"/>
            <a:ext cx="1828800" cy="2030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0E0E07-C19F-4146-96EC-91E1F2267F96}"/>
              </a:ext>
            </a:extLst>
          </p:cNvPr>
          <p:cNvSpPr/>
          <p:nvPr/>
        </p:nvSpPr>
        <p:spPr>
          <a:xfrm>
            <a:off x="9596472" y="1845579"/>
            <a:ext cx="980065" cy="119238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graphql에 대한 이미지 검색결과">
            <a:extLst>
              <a:ext uri="{FF2B5EF4-FFF2-40B4-BE49-F238E27FC236}">
                <a16:creationId xmlns:a16="http://schemas.microsoft.com/office/drawing/2014/main" id="{902C9BBB-E61A-44E3-AE59-0962E4C67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r="38122"/>
          <a:stretch/>
        </p:blipFill>
        <p:spPr bwMode="auto">
          <a:xfrm>
            <a:off x="5965862" y="2042977"/>
            <a:ext cx="536896" cy="5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FAC212A-A5E0-4FCF-AE8F-9306E768C948}"/>
              </a:ext>
            </a:extLst>
          </p:cNvPr>
          <p:cNvGrpSpPr/>
          <p:nvPr/>
        </p:nvGrpSpPr>
        <p:grpSpPr>
          <a:xfrm>
            <a:off x="5439835" y="4468780"/>
            <a:ext cx="1588950" cy="1588950"/>
            <a:chOff x="2826500" y="3871980"/>
            <a:chExt cx="1588950" cy="1588950"/>
          </a:xfrm>
        </p:grpSpPr>
        <p:pic>
          <p:nvPicPr>
            <p:cNvPr id="1050" name="Picture 26" descr="fcm에 대한 이미지 검색결과">
              <a:extLst>
                <a:ext uri="{FF2B5EF4-FFF2-40B4-BE49-F238E27FC236}">
                  <a16:creationId xmlns:a16="http://schemas.microsoft.com/office/drawing/2014/main" id="{21567A07-EE18-4773-8345-40D130E96C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369"/>
            <a:stretch/>
          </p:blipFill>
          <p:spPr bwMode="auto">
            <a:xfrm>
              <a:off x="3053390" y="4551149"/>
              <a:ext cx="1353671" cy="467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loud icon에 대한 이미지 검색결과">
              <a:extLst>
                <a:ext uri="{FF2B5EF4-FFF2-40B4-BE49-F238E27FC236}">
                  <a16:creationId xmlns:a16="http://schemas.microsoft.com/office/drawing/2014/main" id="{9D4011FC-7BBB-4F7E-B781-6739F7CDD3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500" y="3871980"/>
              <a:ext cx="1588950" cy="158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docker에 대한 이미지 검색결과">
            <a:extLst>
              <a:ext uri="{FF2B5EF4-FFF2-40B4-BE49-F238E27FC236}">
                <a16:creationId xmlns:a16="http://schemas.microsoft.com/office/drawing/2014/main" id="{E68C690C-2285-46E1-8D11-7CDC8134A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569691" y="1506111"/>
            <a:ext cx="1031040" cy="33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2C071-20A6-4D6C-A8FA-522D92173FB3}"/>
              </a:ext>
            </a:extLst>
          </p:cNvPr>
          <p:cNvSpPr/>
          <p:nvPr/>
        </p:nvSpPr>
        <p:spPr>
          <a:xfrm>
            <a:off x="7346420" y="1473014"/>
            <a:ext cx="1646977" cy="172319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0622218F-C3FC-4404-9604-F67445F3C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r="-3112"/>
          <a:stretch/>
        </p:blipFill>
        <p:spPr bwMode="auto">
          <a:xfrm>
            <a:off x="7533853" y="2013840"/>
            <a:ext cx="3030971" cy="99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A0869D-9CE7-4C1F-8463-49DC1121D230}"/>
              </a:ext>
            </a:extLst>
          </p:cNvPr>
          <p:cNvSpPr/>
          <p:nvPr/>
        </p:nvSpPr>
        <p:spPr>
          <a:xfrm>
            <a:off x="9801889" y="2785164"/>
            <a:ext cx="661402" cy="21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4" name="Picture 20" descr="mongodb에 대한 이미지 검색결과">
            <a:extLst>
              <a:ext uri="{FF2B5EF4-FFF2-40B4-BE49-F238E27FC236}">
                <a16:creationId xmlns:a16="http://schemas.microsoft.com/office/drawing/2014/main" id="{9343AAED-D9BB-4916-901F-AD919013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56" y="2707169"/>
            <a:ext cx="762935" cy="2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ress nodejs에 대한 이미지 검색결과">
            <a:extLst>
              <a:ext uri="{FF2B5EF4-FFF2-40B4-BE49-F238E27FC236}">
                <a16:creationId xmlns:a16="http://schemas.microsoft.com/office/drawing/2014/main" id="{B542176B-019A-4EC3-B5B9-FF70A88A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77" y="1522246"/>
            <a:ext cx="947716" cy="2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26A39A-DAEB-4A5A-A8C3-8DE407A8CCEE}"/>
              </a:ext>
            </a:extLst>
          </p:cNvPr>
          <p:cNvSpPr/>
          <p:nvPr/>
        </p:nvSpPr>
        <p:spPr>
          <a:xfrm>
            <a:off x="1459684" y="1035256"/>
            <a:ext cx="3674378" cy="3433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6825A3-B0C1-4DA4-B36F-CD9CF7D2F79F}"/>
              </a:ext>
            </a:extLst>
          </p:cNvPr>
          <p:cNvSpPr/>
          <p:nvPr/>
        </p:nvSpPr>
        <p:spPr>
          <a:xfrm>
            <a:off x="2983841" y="1475847"/>
            <a:ext cx="2041163" cy="172319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vuejs에 대한 이미지 검색결과">
            <a:extLst>
              <a:ext uri="{FF2B5EF4-FFF2-40B4-BE49-F238E27FC236}">
                <a16:creationId xmlns:a16="http://schemas.microsoft.com/office/drawing/2014/main" id="{F2517110-A2F9-4C2E-BB20-BD9C5344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92" y="1617666"/>
            <a:ext cx="636295" cy="6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BAEFAA-5407-4441-8BA3-CEC2BB722D6E}"/>
              </a:ext>
            </a:extLst>
          </p:cNvPr>
          <p:cNvSpPr txBox="1"/>
          <p:nvPr/>
        </p:nvSpPr>
        <p:spPr>
          <a:xfrm>
            <a:off x="2997934" y="2247433"/>
            <a:ext cx="97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Vue.js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Vuex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Vue-Router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54" name="Picture 30" descr="apollo graphql에 대한 이미지 검색결과">
            <a:extLst>
              <a:ext uri="{FF2B5EF4-FFF2-40B4-BE49-F238E27FC236}">
                <a16:creationId xmlns:a16="http://schemas.microsoft.com/office/drawing/2014/main" id="{39097966-79DF-42E1-901A-35167B2C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17" y="2068626"/>
            <a:ext cx="536896" cy="5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CCE7BD-1ECC-4337-A4D9-A5C511670DB1}"/>
              </a:ext>
            </a:extLst>
          </p:cNvPr>
          <p:cNvCxnSpPr>
            <a:stCxn id="1054" idx="3"/>
            <a:endCxn id="1034" idx="1"/>
          </p:cNvCxnSpPr>
          <p:nvPr/>
        </p:nvCxnSpPr>
        <p:spPr>
          <a:xfrm flipV="1">
            <a:off x="4762413" y="2334610"/>
            <a:ext cx="1203449" cy="2464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A30497-3E04-4614-BD7F-7350F459F937}"/>
              </a:ext>
            </a:extLst>
          </p:cNvPr>
          <p:cNvCxnSpPr>
            <a:cxnSpLocks/>
            <a:stCxn id="1034" idx="3"/>
          </p:cNvCxnSpPr>
          <p:nvPr/>
        </p:nvCxnSpPr>
        <p:spPr>
          <a:xfrm>
            <a:off x="6502758" y="2334610"/>
            <a:ext cx="9910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7409CC-7A88-4B06-B859-261798E0AE78}"/>
              </a:ext>
            </a:extLst>
          </p:cNvPr>
          <p:cNvSpPr txBox="1"/>
          <p:nvPr/>
        </p:nvSpPr>
        <p:spPr>
          <a:xfrm>
            <a:off x="3953123" y="2611606"/>
            <a:ext cx="106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Apollo Client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0" name="Picture 16" descr="pwa에 대한 이미지 검색결과">
            <a:extLst>
              <a:ext uri="{FF2B5EF4-FFF2-40B4-BE49-F238E27FC236}">
                <a16:creationId xmlns:a16="http://schemas.microsoft.com/office/drawing/2014/main" id="{BD3357D0-E74E-41DD-8E8E-45A03236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55" y="1045308"/>
            <a:ext cx="711158" cy="43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hrome에 대한 이미지 검색결과">
            <a:extLst>
              <a:ext uri="{FF2B5EF4-FFF2-40B4-BE49-F238E27FC236}">
                <a16:creationId xmlns:a16="http://schemas.microsoft.com/office/drawing/2014/main" id="{B51C2C9A-67BF-455A-B57E-91C66EFF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16" y="729327"/>
            <a:ext cx="244816" cy="24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41C3B31-2036-4756-9A22-9F7D61EAACF4}"/>
              </a:ext>
            </a:extLst>
          </p:cNvPr>
          <p:cNvSpPr txBox="1"/>
          <p:nvPr/>
        </p:nvSpPr>
        <p:spPr>
          <a:xfrm>
            <a:off x="1677036" y="682458"/>
            <a:ext cx="1389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Web Browser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FC25EC7-E17B-4F4B-9778-C9BED12F2F8A}"/>
              </a:ext>
            </a:extLst>
          </p:cNvPr>
          <p:cNvSpPr/>
          <p:nvPr/>
        </p:nvSpPr>
        <p:spPr>
          <a:xfrm>
            <a:off x="1568741" y="1477465"/>
            <a:ext cx="1202951" cy="290230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0" name="Picture 36" descr="관련 이미지">
            <a:extLst>
              <a:ext uri="{FF2B5EF4-FFF2-40B4-BE49-F238E27FC236}">
                <a16:creationId xmlns:a16="http://schemas.microsoft.com/office/drawing/2014/main" id="{E8CB4BB1-24AF-4C5C-834C-3D935CCC8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7" r="38480" b="66008"/>
          <a:stretch/>
        </p:blipFill>
        <p:spPr bwMode="auto">
          <a:xfrm>
            <a:off x="1661739" y="1605939"/>
            <a:ext cx="381793" cy="39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3500707-BD3D-4568-99D4-B41C5490932A}"/>
              </a:ext>
            </a:extLst>
          </p:cNvPr>
          <p:cNvSpPr txBox="1"/>
          <p:nvPr/>
        </p:nvSpPr>
        <p:spPr>
          <a:xfrm>
            <a:off x="1752147" y="1558035"/>
            <a:ext cx="1297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Service Worker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63E9EF5-1B36-442D-A9C3-BE9888EF3F46}"/>
              </a:ext>
            </a:extLst>
          </p:cNvPr>
          <p:cNvSpPr/>
          <p:nvPr/>
        </p:nvSpPr>
        <p:spPr>
          <a:xfrm>
            <a:off x="1843668" y="2231194"/>
            <a:ext cx="662554" cy="806772"/>
          </a:xfrm>
          <a:prstGeom prst="roundRect">
            <a:avLst>
              <a:gd name="adj" fmla="val 3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A9A63C-2F88-4BFD-9E9A-64C8E334F1E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771692" y="2337443"/>
            <a:ext cx="212149" cy="2552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6A4A35E6-74B2-4BE1-87D3-0C41569C75AB}"/>
              </a:ext>
            </a:extLst>
          </p:cNvPr>
          <p:cNvSpPr/>
          <p:nvPr/>
        </p:nvSpPr>
        <p:spPr>
          <a:xfrm>
            <a:off x="2983841" y="3464285"/>
            <a:ext cx="2006659" cy="915482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B5BCE68-6120-4DD7-B532-D9427A2F4EE0}"/>
              </a:ext>
            </a:extLst>
          </p:cNvPr>
          <p:cNvGrpSpPr/>
          <p:nvPr/>
        </p:nvGrpSpPr>
        <p:grpSpPr>
          <a:xfrm>
            <a:off x="3953116" y="3609844"/>
            <a:ext cx="1069505" cy="747750"/>
            <a:chOff x="1055748" y="3246083"/>
            <a:chExt cx="1069505" cy="747750"/>
          </a:xfrm>
        </p:grpSpPr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3049547B-9232-49C0-ABB5-760530C1DE32}"/>
                </a:ext>
              </a:extLst>
            </p:cNvPr>
            <p:cNvSpPr/>
            <p:nvPr/>
          </p:nvSpPr>
          <p:spPr>
            <a:xfrm>
              <a:off x="1373441" y="3246083"/>
              <a:ext cx="434121" cy="4858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14A14-27C8-4ED9-9774-C56D40AECA47}"/>
                </a:ext>
              </a:extLst>
            </p:cNvPr>
            <p:cNvSpPr txBox="1"/>
            <p:nvPr/>
          </p:nvSpPr>
          <p:spPr>
            <a:xfrm>
              <a:off x="1055748" y="3716834"/>
              <a:ext cx="1069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Indexed DB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6FD67B-7D47-4B66-9814-F4D8A92C8D0A}"/>
              </a:ext>
            </a:extLst>
          </p:cNvPr>
          <p:cNvGrpSpPr/>
          <p:nvPr/>
        </p:nvGrpSpPr>
        <p:grpSpPr>
          <a:xfrm>
            <a:off x="2967712" y="3585473"/>
            <a:ext cx="1159535" cy="762821"/>
            <a:chOff x="1005218" y="2218630"/>
            <a:chExt cx="1159535" cy="762821"/>
          </a:xfrm>
        </p:grpSpPr>
        <p:sp>
          <p:nvSpPr>
            <p:cNvPr id="50" name="순서도: 자기 디스크 49">
              <a:extLst>
                <a:ext uri="{FF2B5EF4-FFF2-40B4-BE49-F238E27FC236}">
                  <a16:creationId xmlns:a16="http://schemas.microsoft.com/office/drawing/2014/main" id="{4D1BB324-DA05-4D1C-AF3A-C15F2F5D146E}"/>
                </a:ext>
              </a:extLst>
            </p:cNvPr>
            <p:cNvSpPr/>
            <p:nvPr/>
          </p:nvSpPr>
          <p:spPr>
            <a:xfrm>
              <a:off x="1367926" y="2218630"/>
              <a:ext cx="434121" cy="485822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1919D9-20DB-4C85-BECF-DE0D19E0311F}"/>
                </a:ext>
              </a:extLst>
            </p:cNvPr>
            <p:cNvSpPr txBox="1"/>
            <p:nvPr/>
          </p:nvSpPr>
          <p:spPr>
            <a:xfrm>
              <a:off x="1005218" y="2704452"/>
              <a:ext cx="1159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Cache Storage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EACBB9E-A92B-4F56-85A9-593C1E63EB64}"/>
              </a:ext>
            </a:extLst>
          </p:cNvPr>
          <p:cNvCxnSpPr>
            <a:cxnSpLocks/>
            <a:stCxn id="18" idx="1"/>
            <a:endCxn id="31" idx="2"/>
          </p:cNvCxnSpPr>
          <p:nvPr/>
        </p:nvCxnSpPr>
        <p:spPr>
          <a:xfrm rot="16200000" flipV="1">
            <a:off x="4040745" y="3162718"/>
            <a:ext cx="410805" cy="48344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DE40C0A-E0FE-4936-8BF8-608AC3CE8062}"/>
              </a:ext>
            </a:extLst>
          </p:cNvPr>
          <p:cNvCxnSpPr>
            <a:cxnSpLocks/>
            <a:stCxn id="47" idx="3"/>
            <a:endCxn id="50" idx="2"/>
          </p:cNvCxnSpPr>
          <p:nvPr/>
        </p:nvCxnSpPr>
        <p:spPr>
          <a:xfrm>
            <a:off x="2506222" y="2634580"/>
            <a:ext cx="824198" cy="1193804"/>
          </a:xfrm>
          <a:prstGeom prst="bentConnector3">
            <a:avLst>
              <a:gd name="adj1" fmla="val 44911"/>
            </a:avLst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C3BE1F3-AE78-4585-B5AC-BB3985FCB285}"/>
              </a:ext>
            </a:extLst>
          </p:cNvPr>
          <p:cNvSpPr/>
          <p:nvPr/>
        </p:nvSpPr>
        <p:spPr>
          <a:xfrm>
            <a:off x="1843668" y="3305480"/>
            <a:ext cx="662554" cy="806772"/>
          </a:xfrm>
          <a:prstGeom prst="roundRect">
            <a:avLst>
              <a:gd name="adj" fmla="val 30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endParaRPr lang="ko-KR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CAF89C-986B-4862-83ED-5BC9154DF7C7}"/>
              </a:ext>
            </a:extLst>
          </p:cNvPr>
          <p:cNvSpPr txBox="1"/>
          <p:nvPr/>
        </p:nvSpPr>
        <p:spPr>
          <a:xfrm>
            <a:off x="5673174" y="2583555"/>
            <a:ext cx="106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CEC61AD1-02BB-45A6-9F12-F6AF826AF3BD}"/>
              </a:ext>
            </a:extLst>
          </p:cNvPr>
          <p:cNvCxnSpPr>
            <a:cxnSpLocks/>
            <a:stCxn id="74" idx="2"/>
            <a:endCxn id="1048" idx="1"/>
          </p:cNvCxnSpPr>
          <p:nvPr/>
        </p:nvCxnSpPr>
        <p:spPr>
          <a:xfrm rot="16200000" flipH="1">
            <a:off x="3231889" y="3055308"/>
            <a:ext cx="1151003" cy="3264890"/>
          </a:xfrm>
          <a:prstGeom prst="bentConnector2">
            <a:avLst/>
          </a:prstGeom>
          <a:ln w="28575">
            <a:solidFill>
              <a:srgbClr val="EB6767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00EDDBE-E80E-44B8-8352-C3134976ACD3}"/>
              </a:ext>
            </a:extLst>
          </p:cNvPr>
          <p:cNvCxnSpPr>
            <a:cxnSpLocks/>
            <a:stCxn id="1048" idx="3"/>
            <a:endCxn id="12" idx="2"/>
          </p:cNvCxnSpPr>
          <p:nvPr/>
        </p:nvCxnSpPr>
        <p:spPr>
          <a:xfrm flipV="1">
            <a:off x="7028785" y="3196206"/>
            <a:ext cx="1141124" cy="2067049"/>
          </a:xfrm>
          <a:prstGeom prst="bentConnector2">
            <a:avLst/>
          </a:prstGeom>
          <a:ln w="28575">
            <a:solidFill>
              <a:srgbClr val="EB6767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7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56BAF9-652C-436E-A465-BE4CA35DF015}"/>
              </a:ext>
            </a:extLst>
          </p:cNvPr>
          <p:cNvSpPr/>
          <p:nvPr/>
        </p:nvSpPr>
        <p:spPr>
          <a:xfrm>
            <a:off x="3576894" y="1398866"/>
            <a:ext cx="1828800" cy="174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1C26067-E561-4931-AFB2-30F101A15675}"/>
              </a:ext>
            </a:extLst>
          </p:cNvPr>
          <p:cNvSpPr/>
          <p:nvPr/>
        </p:nvSpPr>
        <p:spPr>
          <a:xfrm>
            <a:off x="3666837" y="1554807"/>
            <a:ext cx="1646977" cy="1441214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2DDC-9516-424F-B667-53D6730B6E2B}"/>
              </a:ext>
            </a:extLst>
          </p:cNvPr>
          <p:cNvSpPr/>
          <p:nvPr/>
        </p:nvSpPr>
        <p:spPr>
          <a:xfrm>
            <a:off x="6996418" y="1398866"/>
            <a:ext cx="1842541" cy="174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4" name="Picture 10" descr="graphql에 대한 이미지 검색결과">
            <a:extLst>
              <a:ext uri="{FF2B5EF4-FFF2-40B4-BE49-F238E27FC236}">
                <a16:creationId xmlns:a16="http://schemas.microsoft.com/office/drawing/2014/main" id="{902C9BBB-E61A-44E3-AE59-0962E4C67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r="38122"/>
          <a:stretch/>
        </p:blipFill>
        <p:spPr bwMode="auto">
          <a:xfrm>
            <a:off x="5958283" y="1798401"/>
            <a:ext cx="536896" cy="5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2C071-20A6-4D6C-A8FA-522D92173FB3}"/>
              </a:ext>
            </a:extLst>
          </p:cNvPr>
          <p:cNvSpPr/>
          <p:nvPr/>
        </p:nvSpPr>
        <p:spPr>
          <a:xfrm>
            <a:off x="7100102" y="1554807"/>
            <a:ext cx="1646977" cy="1441214"/>
          </a:xfrm>
          <a:prstGeom prst="roundRect">
            <a:avLst>
              <a:gd name="adj" fmla="val 648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express nodejs에 대한 이미지 검색결과">
            <a:extLst>
              <a:ext uri="{FF2B5EF4-FFF2-40B4-BE49-F238E27FC236}">
                <a16:creationId xmlns:a16="http://schemas.microsoft.com/office/drawing/2014/main" id="{B542176B-019A-4EC3-B5B9-FF70A88A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32" y="1946822"/>
            <a:ext cx="947716" cy="2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pollo graphql에 대한 이미지 검색결과">
            <a:extLst>
              <a:ext uri="{FF2B5EF4-FFF2-40B4-BE49-F238E27FC236}">
                <a16:creationId xmlns:a16="http://schemas.microsoft.com/office/drawing/2014/main" id="{39097966-79DF-42E1-901A-35167B2C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26" y="1838288"/>
            <a:ext cx="536896" cy="5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CCE7BD-1ECC-4337-A4D9-A5C511670DB1}"/>
              </a:ext>
            </a:extLst>
          </p:cNvPr>
          <p:cNvCxnSpPr>
            <a:stCxn id="1054" idx="3"/>
            <a:endCxn id="1034" idx="1"/>
          </p:cNvCxnSpPr>
          <p:nvPr/>
        </p:nvCxnSpPr>
        <p:spPr>
          <a:xfrm flipV="1">
            <a:off x="4756322" y="2090034"/>
            <a:ext cx="1201961" cy="16702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A30497-3E04-4614-BD7F-7350F459F937}"/>
              </a:ext>
            </a:extLst>
          </p:cNvPr>
          <p:cNvCxnSpPr>
            <a:cxnSpLocks/>
            <a:stCxn id="1034" idx="3"/>
            <a:endCxn id="1028" idx="1"/>
          </p:cNvCxnSpPr>
          <p:nvPr/>
        </p:nvCxnSpPr>
        <p:spPr>
          <a:xfrm flipV="1">
            <a:off x="6495179" y="2090033"/>
            <a:ext cx="954553" cy="1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7409CC-7A88-4B06-B859-261798E0AE78}"/>
              </a:ext>
            </a:extLst>
          </p:cNvPr>
          <p:cNvSpPr txBox="1"/>
          <p:nvPr/>
        </p:nvSpPr>
        <p:spPr>
          <a:xfrm>
            <a:off x="3953121" y="2381666"/>
            <a:ext cx="1069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Apollo Client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CAF89C-986B-4862-83ED-5BC9154DF7C7}"/>
              </a:ext>
            </a:extLst>
          </p:cNvPr>
          <p:cNvSpPr txBox="1"/>
          <p:nvPr/>
        </p:nvSpPr>
        <p:spPr>
          <a:xfrm>
            <a:off x="5691978" y="2375184"/>
            <a:ext cx="106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JWT Authorization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194D4B-244D-48D2-9DE5-28E0667BEF83}"/>
              </a:ext>
            </a:extLst>
          </p:cNvPr>
          <p:cNvSpPr txBox="1"/>
          <p:nvPr/>
        </p:nvSpPr>
        <p:spPr>
          <a:xfrm>
            <a:off x="7382935" y="2381666"/>
            <a:ext cx="1069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GraphQL Server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2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167CF-E01F-45A1-BC18-45ADA77AF58D}"/>
              </a:ext>
            </a:extLst>
          </p:cNvPr>
          <p:cNvSpPr txBox="1"/>
          <p:nvPr/>
        </p:nvSpPr>
        <p:spPr>
          <a:xfrm>
            <a:off x="1598139" y="1305642"/>
            <a:ext cx="140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Noty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BC401-C057-4E70-8F85-6CE5337A30DA}"/>
              </a:ext>
            </a:extLst>
          </p:cNvPr>
          <p:cNvSpPr/>
          <p:nvPr/>
        </p:nvSpPr>
        <p:spPr>
          <a:xfrm>
            <a:off x="1790497" y="1910779"/>
            <a:ext cx="1023457" cy="67440"/>
          </a:xfrm>
          <a:prstGeom prst="rect">
            <a:avLst/>
          </a:prstGeom>
          <a:solidFill>
            <a:srgbClr val="EE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1459129" y="3297758"/>
            <a:ext cx="1686188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37F4FD-4E67-4636-9B8F-8A28420E3934}"/>
              </a:ext>
            </a:extLst>
          </p:cNvPr>
          <p:cNvSpPr/>
          <p:nvPr/>
        </p:nvSpPr>
        <p:spPr>
          <a:xfrm>
            <a:off x="1459129" y="3722460"/>
            <a:ext cx="1686188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E28F1-729E-4CAE-8F72-45B45198BC3F}"/>
              </a:ext>
            </a:extLst>
          </p:cNvPr>
          <p:cNvSpPr/>
          <p:nvPr/>
        </p:nvSpPr>
        <p:spPr>
          <a:xfrm>
            <a:off x="1459129" y="4147162"/>
            <a:ext cx="1686188" cy="262484"/>
          </a:xfrm>
          <a:prstGeom prst="round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Login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EBD01-EEFD-424E-8357-7BBC765B558D}"/>
              </a:ext>
            </a:extLst>
          </p:cNvPr>
          <p:cNvSpPr txBox="1"/>
          <p:nvPr/>
        </p:nvSpPr>
        <p:spPr>
          <a:xfrm>
            <a:off x="1836633" y="4569224"/>
            <a:ext cx="931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FD3D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Signup</a:t>
            </a:r>
            <a:endParaRPr lang="ko-KR" altLang="en-US" sz="1200" dirty="0">
              <a:solidFill>
                <a:srgbClr val="CFD3D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74EBE5-C106-B649-BFC3-5FF208FB016B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9A8B2-E99C-3B4F-A982-34036D04D98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F3135E-C2E2-9040-B224-E2063CE6F162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B2F7B9-0F80-5C46-8870-AEE92D5269FA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F1915-E494-0C4A-86BE-D0CEA13A6965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B65F50-4191-D046-AA43-6243EA4C0865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448CFB-2F53-934F-95A7-A4143632E46B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BA2580-ABC4-634F-B510-07E7384EE44A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66DE5-B682-8B49-AB72-6B59C55B94ED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8BEF6C0-48B0-5946-B61C-90457E5C3FB7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67C05-EEEC-404C-BAA8-1A8A85B0E757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E02796-8864-1243-A682-1C81F7165494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531BAA-19E1-6C47-AABD-74674371586A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976FAC-AA21-9045-AFEA-0FBE0F87F520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842153-C37B-AA4E-8F55-448B766ED4BF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315F1D-926C-3346-A5BB-E64DDFEC7336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FAF697-A5B0-CA42-863D-C54751BC2507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0E4B1A-B426-D74A-B08B-B5D4A232F2A5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6B8EA8-7F34-464D-AE61-E6A90AC52F91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47FD88-586E-E14F-946E-E1C8E0450295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951D78-A7FD-0545-814B-E0BD451997A2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127D64-C68F-524D-9257-6492CEDF5981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77C51C-4EEF-0C4D-9A44-4C3E61617F5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D8BA0E-BEBB-AA47-8794-104F394F1AF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32DAFC-23F9-9B43-B045-05D36E291D08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DF1F3A-9404-604D-8C71-94E837BB501B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C33CD9-5804-5C4E-B437-A243942BC2F5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E05C3D-6C60-7A48-B046-30A48C71E652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7FD1E8-8BDF-014C-8DBA-F55360800A32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1BA028-1354-324C-81D1-3DD69EBF2F73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32783C-EBDD-5B41-A5EA-BE3E868C5A3D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F6B945-D4AC-144C-91B3-4E5D2D07E547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7A0C28-8EC1-6041-9E69-A472E13D8E10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9D99FD-6A33-8845-A001-2EA2E66479F4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37C27D-0433-8C4C-ABE0-DD2C0722424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2C0716-CABC-9D40-BA89-F3D5A8BBD122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0F2E50-FB0E-E44D-8AE4-F7AB64BF8ECC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DD0FA6-B38A-B84D-B143-524FC2448DFE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D2B27-B3B6-9A4F-A495-3B29B83FE64B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95D178-FB38-D24B-A287-9F29A533D1F8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B49F07-A22D-CE4D-BB93-C30C8E61AA9F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EC1656-B101-3948-93E1-060E2C7D9CBE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E0065E-E697-1345-AE73-222E52972550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1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16AD28-6755-4AD4-96FF-D2C5F86C09DC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167CF-E01F-45A1-BC18-45ADA77AF58D}"/>
              </a:ext>
            </a:extLst>
          </p:cNvPr>
          <p:cNvSpPr txBox="1"/>
          <p:nvPr/>
        </p:nvSpPr>
        <p:spPr>
          <a:xfrm>
            <a:off x="1353217" y="1096733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Sign up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BC401-C057-4E70-8F85-6CE5337A30DA}"/>
              </a:ext>
            </a:extLst>
          </p:cNvPr>
          <p:cNvSpPr/>
          <p:nvPr/>
        </p:nvSpPr>
        <p:spPr>
          <a:xfrm>
            <a:off x="1476936" y="1735425"/>
            <a:ext cx="1686188" cy="69768"/>
          </a:xfrm>
          <a:prstGeom prst="rect">
            <a:avLst/>
          </a:prstGeom>
          <a:solidFill>
            <a:srgbClr val="EEF3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38BA7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1459132" y="2886698"/>
            <a:ext cx="1686188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ID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37F4FD-4E67-4636-9B8F-8A28420E3934}"/>
              </a:ext>
            </a:extLst>
          </p:cNvPr>
          <p:cNvSpPr/>
          <p:nvPr/>
        </p:nvSpPr>
        <p:spPr>
          <a:xfrm>
            <a:off x="1459132" y="3271047"/>
            <a:ext cx="1686188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E28F1-729E-4CAE-8F72-45B45198BC3F}"/>
              </a:ext>
            </a:extLst>
          </p:cNvPr>
          <p:cNvSpPr/>
          <p:nvPr/>
        </p:nvSpPr>
        <p:spPr>
          <a:xfrm>
            <a:off x="1459132" y="4424094"/>
            <a:ext cx="1686188" cy="262484"/>
          </a:xfrm>
          <a:prstGeom prst="round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Submit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EBD01-EEFD-424E-8357-7BBC765B558D}"/>
              </a:ext>
            </a:extLst>
          </p:cNvPr>
          <p:cNvSpPr txBox="1"/>
          <p:nvPr/>
        </p:nvSpPr>
        <p:spPr>
          <a:xfrm>
            <a:off x="1727303" y="4799456"/>
            <a:ext cx="114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CFD3D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Back to main</a:t>
            </a:r>
            <a:endParaRPr lang="ko-KR" altLang="en-US" sz="1200" dirty="0">
              <a:solidFill>
                <a:srgbClr val="CFD3D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616C8C-F3E9-436E-818D-59A890011EE5}"/>
              </a:ext>
            </a:extLst>
          </p:cNvPr>
          <p:cNvSpPr/>
          <p:nvPr/>
        </p:nvSpPr>
        <p:spPr>
          <a:xfrm>
            <a:off x="1459132" y="3655396"/>
            <a:ext cx="1686188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Password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F93105-C564-47CA-A816-C8EF02966013}"/>
              </a:ext>
            </a:extLst>
          </p:cNvPr>
          <p:cNvSpPr/>
          <p:nvPr/>
        </p:nvSpPr>
        <p:spPr>
          <a:xfrm>
            <a:off x="1459132" y="4039745"/>
            <a:ext cx="1686188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name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6D689-D7C9-624E-82F3-E175498EA7DE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86C523-F027-3845-B142-2FA3C59B7127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912760-EFBD-7544-A4B2-033961FFE4D3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1EBCC-48DE-6648-A8DD-17F8B6266B85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F6CB6A-2289-E147-886E-9B3F9CB446E0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AEFF4B-4803-8941-A671-D2D9ECF6A1CB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B949AC-2117-C540-8D29-91222FAB55C9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35B8AB-F44A-244A-A3C8-064C06655AFC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BECC2A-5509-D844-9F99-BA40969B2972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9B423-7425-CC45-B22A-021B8500EF1D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D35D7B-A72C-4A48-843B-3EC1AD9F511A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EF64FA-DC33-C54F-BDBA-05B3243AA0F7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C461792-03AE-B24F-ABA6-EEF5BC7B81A4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8846E-3627-BF4E-9B81-F3FAEAB6DA90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62749-66E4-2847-89DD-E8B3D74CAC44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017FEB-FEF7-3342-BB00-836CAE633ECC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37D79-0BD9-1146-8D26-1B6FFE6F1D6E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1705A8-102F-9C4E-B968-969C9BAC035D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B2A37B-AF54-B540-BC87-E77EABD9A843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7C4A87-E3FA-5448-A99F-49380C93B592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E2D1AE-3782-5040-ADA1-4E148C732B05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3CF348C-0907-F149-8006-AA4553B411C5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0EE0C8A-6DFE-A84A-A7BC-E3CAAC9EE0A7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4CA0D2-730D-C948-95A0-85BAE9F7FF6B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9F57D0-14E8-B14F-AC90-A81503842CA2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E33057-B279-F543-8329-0986E1704281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6A88C6-7EB8-6147-B1FB-5258D58D5D2C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DF51BB9-AD4A-6143-9107-9891B2A78B5B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913E771-27B1-1048-AADD-281C14AA74EA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206F22C-34A5-6A41-9710-BD68226E3137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736607-928C-834D-B708-8AB3B79B4360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9D4FBE-268A-5542-84F1-2C9EBB2F5E7F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BB4BD4-3779-184C-9383-5871504B3C37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544338-78D0-9B41-8D1B-8048F7CD534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42FCDF-226E-6540-9BC4-B183E47976FE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9F732-6C4C-FB41-860B-CF23FA2A99DF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650697-5B3E-644E-802B-F5FEEA582859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FDD0EA-1A96-474E-A624-70E915DF4D9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C869AE-8537-B24B-9A58-386CC1D22412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449DBD-5C04-2B46-A260-5CC25E6CD647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958B8A-3E01-F240-8C7B-AFFF595E863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901149-A08D-9B43-9AB0-A2B2F268F193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0026D5-A62E-479A-938D-2A5268E45D9C}"/>
              </a:ext>
            </a:extLst>
          </p:cNvPr>
          <p:cNvSpPr/>
          <p:nvPr/>
        </p:nvSpPr>
        <p:spPr>
          <a:xfrm>
            <a:off x="732502" y="2122330"/>
            <a:ext cx="3148382" cy="2162584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F88DF-8055-4777-8378-D805D00EBA82}"/>
              </a:ext>
            </a:extLst>
          </p:cNvPr>
          <p:cNvSpPr txBox="1"/>
          <p:nvPr/>
        </p:nvSpPr>
        <p:spPr>
          <a:xfrm>
            <a:off x="711235" y="2306497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D212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1D212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FC1B5-99DD-4DBA-A0C3-ABB958201CB0}"/>
              </a:ext>
            </a:extLst>
          </p:cNvPr>
          <p:cNvSpPr txBox="1"/>
          <p:nvPr/>
        </p:nvSpPr>
        <p:spPr>
          <a:xfrm>
            <a:off x="651015" y="2703282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A738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2019.01.02</a:t>
            </a:r>
            <a:endParaRPr lang="ko-KR" altLang="en-US" sz="1200" dirty="0">
              <a:solidFill>
                <a:srgbClr val="6A738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43947-DB17-4CAE-9CE8-53007F7C7567}"/>
              </a:ext>
            </a:extLst>
          </p:cNvPr>
          <p:cNvSpPr txBox="1"/>
          <p:nvPr/>
        </p:nvSpPr>
        <p:spPr>
          <a:xfrm>
            <a:off x="879768" y="3231291"/>
            <a:ext cx="237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JavaScript Promise </a:t>
            </a:r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공부</a:t>
            </a:r>
            <a:endParaRPr lang="en-US" altLang="ko-KR" sz="1200" dirty="0">
              <a:solidFill>
                <a:srgbClr val="45566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제너레이터 학습함</a:t>
            </a:r>
            <a:endParaRPr lang="en-US" altLang="ko-KR" sz="1200" dirty="0">
              <a:solidFill>
                <a:srgbClr val="45566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200" dirty="0">
              <a:solidFill>
                <a:srgbClr val="45566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내일 복습 진행하기</a:t>
            </a:r>
            <a:r>
              <a:rPr lang="en-US" altLang="ko-KR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7717867-632F-417C-8A9D-189DAC5DCDAF}"/>
              </a:ext>
            </a:extLst>
          </p:cNvPr>
          <p:cNvSpPr/>
          <p:nvPr/>
        </p:nvSpPr>
        <p:spPr>
          <a:xfrm>
            <a:off x="2168269" y="3450974"/>
            <a:ext cx="408925" cy="195815"/>
          </a:xfrm>
          <a:prstGeom prst="roundRect">
            <a:avLst/>
          </a:prstGeom>
          <a:solidFill>
            <a:srgbClr val="D8E7F9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B4274-51A7-BF46-B061-AE7710B75415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3151A-3EE7-654A-9540-0D0B6B824EA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A0ADFA-D266-6747-9E3D-03F91FEC92F6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6DC20-2E6C-2949-8CCF-422450D469CE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A499C-6A64-934F-9715-0E88D3FCF4E9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8AE8-0B2C-DA47-8460-51DEA4C4FAFF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7A253-463E-4647-9130-B2F19F5315C9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B64A5D-7CC1-B948-871E-0E6D1D9356DE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C53C-D2CF-464B-8C86-D738450A4C24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E40F8A-B163-E04F-ADF2-89225A05055A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D387B-22DC-484B-9F7F-6543A422708F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DEB8FA-C2CA-1446-8823-53470C1F71FE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C8DE2-DF79-9F4E-9D17-D929BECE4CC0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FD7CFF-BDB0-9E4D-9299-C3FAB29FAF63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7B625-75DC-9A46-BB18-D53C165AD926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56291-D827-9C4B-97DE-39100A55949E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3E05CB-D470-C541-B859-8750FD98555A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B535-2097-5947-80C0-D4422CC90BB4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6E31-F064-AE47-8469-0DB68496F094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63E30-827A-6E41-A569-2F3EE607AAE4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DAA20-8B6A-CD40-AC07-9B262FAD8E76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8B3CF-DB06-F348-A18D-B70EBC7F6E42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BC32FC-C6F6-1E4E-BBE9-3216485367E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74B8B2-FD32-FB4C-A74E-1AE3A5089FB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BCBD7-9621-A444-8499-4F579159A9C4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AB832-8335-4147-A85E-3138E59C3749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35306-A57A-3D47-B02D-23250AB240FB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B76B2-B001-9443-940F-60794FC6421E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A6838-C471-B347-B51B-A2A4B59DB757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8B6ACC-82DD-7845-A6E2-BDF276998A55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6054C-0020-A143-B5BC-262714F41639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C1A56-F7D1-F447-BFB6-FF45C04AFE8C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96DE4-A220-B84D-B189-8EF37F06558A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C766-B8BE-184F-A382-B167CCF80310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5ABA78-FE20-0C4C-BC00-07982F3BB36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0607F-1749-6B4B-9D8A-956BEC7CD354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12427-72AA-FD40-BD8F-EA8A6FAD5D1D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F9D22-4C7C-C04A-9A9F-2FEB92DC93D7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209C2-70C1-1544-8060-6FDD22BAEC6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C038E-EC82-554F-A268-B852CF1D665B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7CC83E-78F5-6446-B6D7-0881EC37111E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D5435-E903-AB45-8094-D11E24958EA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37E3E-608A-8047-85E1-B4E66A2EC46B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8338-E072-7C46-ACF4-A2DA81552E16}"/>
              </a:ext>
            </a:extLst>
          </p:cNvPr>
          <p:cNvSpPr/>
          <p:nvPr/>
        </p:nvSpPr>
        <p:spPr>
          <a:xfrm>
            <a:off x="606611" y="736428"/>
            <a:ext cx="3405991" cy="125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400167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0B43F3C-1314-F14D-AE13-1AD3E05FD971}"/>
              </a:ext>
            </a:extLst>
          </p:cNvPr>
          <p:cNvCxnSpPr>
            <a:cxnSpLocks/>
          </p:cNvCxnSpPr>
          <p:nvPr/>
        </p:nvCxnSpPr>
        <p:spPr>
          <a:xfrm flipV="1">
            <a:off x="606611" y="1992372"/>
            <a:ext cx="3405991" cy="1"/>
          </a:xfrm>
          <a:prstGeom prst="line">
            <a:avLst/>
          </a:prstGeom>
          <a:ln>
            <a:solidFill>
              <a:srgbClr val="CFD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10">
            <a:extLst>
              <a:ext uri="{FF2B5EF4-FFF2-40B4-BE49-F238E27FC236}">
                <a16:creationId xmlns:a16="http://schemas.microsoft.com/office/drawing/2014/main" id="{0FFC038B-E312-D445-B8EC-75E90BAC7F1B}"/>
              </a:ext>
            </a:extLst>
          </p:cNvPr>
          <p:cNvSpPr/>
          <p:nvPr/>
        </p:nvSpPr>
        <p:spPr>
          <a:xfrm>
            <a:off x="732502" y="4418244"/>
            <a:ext cx="3148382" cy="1584004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28EC93-50B3-8745-8B50-4BF05D87DD39}"/>
              </a:ext>
            </a:extLst>
          </p:cNvPr>
          <p:cNvSpPr txBox="1"/>
          <p:nvPr/>
        </p:nvSpPr>
        <p:spPr>
          <a:xfrm>
            <a:off x="711235" y="4602411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D212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1D212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F67B44-C676-F043-9122-CDBDCF1C16D0}"/>
              </a:ext>
            </a:extLst>
          </p:cNvPr>
          <p:cNvSpPr txBox="1"/>
          <p:nvPr/>
        </p:nvSpPr>
        <p:spPr>
          <a:xfrm>
            <a:off x="651015" y="4999196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A738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2019.01.01</a:t>
            </a:r>
            <a:endParaRPr lang="ko-KR" altLang="en-US" sz="1200" dirty="0">
              <a:solidFill>
                <a:srgbClr val="6A738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BD16A4-0217-3C4E-9E2A-760AACEE22ED}"/>
              </a:ext>
            </a:extLst>
          </p:cNvPr>
          <p:cNvSpPr txBox="1"/>
          <p:nvPr/>
        </p:nvSpPr>
        <p:spPr>
          <a:xfrm>
            <a:off x="879768" y="5527205"/>
            <a:ext cx="237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개발 도구를 찾았다</a:t>
            </a:r>
            <a:r>
              <a:rPr lang="en-US" altLang="ko-KR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A0BFFE2-7C29-D34F-8540-C1668A455D22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007A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2FB4A1-4CE3-584A-A077-F48FCC46BAC6}"/>
              </a:ext>
            </a:extLst>
          </p:cNvPr>
          <p:cNvGrpSpPr/>
          <p:nvPr/>
        </p:nvGrpSpPr>
        <p:grpSpPr>
          <a:xfrm>
            <a:off x="3528277" y="1078776"/>
            <a:ext cx="210264" cy="202687"/>
            <a:chOff x="4693534" y="1420448"/>
            <a:chExt cx="210264" cy="202687"/>
          </a:xfrm>
        </p:grpSpPr>
        <p:sp>
          <p:nvSpPr>
            <p:cNvPr id="80" name="사각형: 둥근 모서리 21">
              <a:extLst>
                <a:ext uri="{FF2B5EF4-FFF2-40B4-BE49-F238E27FC236}">
                  <a16:creationId xmlns:a16="http://schemas.microsoft.com/office/drawing/2014/main" id="{2F08F4B3-EC1B-A244-8488-5B1EF4EF6D3C}"/>
                </a:ext>
              </a:extLst>
            </p:cNvPr>
            <p:cNvSpPr/>
            <p:nvPr/>
          </p:nvSpPr>
          <p:spPr>
            <a:xfrm>
              <a:off x="4693534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21">
              <a:extLst>
                <a:ext uri="{FF2B5EF4-FFF2-40B4-BE49-F238E27FC236}">
                  <a16:creationId xmlns:a16="http://schemas.microsoft.com/office/drawing/2014/main" id="{6CB5F49B-E842-EC41-8408-38C65F0D1F33}"/>
                </a:ext>
              </a:extLst>
            </p:cNvPr>
            <p:cNvSpPr/>
            <p:nvPr/>
          </p:nvSpPr>
          <p:spPr>
            <a:xfrm>
              <a:off x="4816902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21">
              <a:extLst>
                <a:ext uri="{FF2B5EF4-FFF2-40B4-BE49-F238E27FC236}">
                  <a16:creationId xmlns:a16="http://schemas.microsoft.com/office/drawing/2014/main" id="{296125C8-A41D-4E4A-A5B1-56C633AE6957}"/>
                </a:ext>
              </a:extLst>
            </p:cNvPr>
            <p:cNvSpPr/>
            <p:nvPr/>
          </p:nvSpPr>
          <p:spPr>
            <a:xfrm>
              <a:off x="4816902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21">
              <a:extLst>
                <a:ext uri="{FF2B5EF4-FFF2-40B4-BE49-F238E27FC236}">
                  <a16:creationId xmlns:a16="http://schemas.microsoft.com/office/drawing/2014/main" id="{A897534B-C314-354D-BA35-C30F9A04FBA7}"/>
                </a:ext>
              </a:extLst>
            </p:cNvPr>
            <p:cNvSpPr/>
            <p:nvPr/>
          </p:nvSpPr>
          <p:spPr>
            <a:xfrm>
              <a:off x="4693534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2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B4274-51A7-BF46-B061-AE7710B75415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3151A-3EE7-654A-9540-0D0B6B824EA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A0ADFA-D266-6747-9E3D-03F91FEC92F6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6DC20-2E6C-2949-8CCF-422450D469CE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A499C-6A64-934F-9715-0E88D3FCF4E9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8AE8-0B2C-DA47-8460-51DEA4C4FAFF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7A253-463E-4647-9130-B2F19F5315C9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B64A5D-7CC1-B948-871E-0E6D1D9356DE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C53C-D2CF-464B-8C86-D738450A4C24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E40F8A-B163-E04F-ADF2-89225A05055A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D387B-22DC-484B-9F7F-6543A422708F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DEB8FA-C2CA-1446-8823-53470C1F71FE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C8DE2-DF79-9F4E-9D17-D929BECE4CC0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FD7CFF-BDB0-9E4D-9299-C3FAB29FAF63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7B625-75DC-9A46-BB18-D53C165AD926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56291-D827-9C4B-97DE-39100A55949E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3E05CB-D470-C541-B859-8750FD98555A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B535-2097-5947-80C0-D4422CC90BB4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6E31-F064-AE47-8469-0DB68496F094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63E30-827A-6E41-A569-2F3EE607AAE4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DAA20-8B6A-CD40-AC07-9B262FAD8E76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8B3CF-DB06-F348-A18D-B70EBC7F6E42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BC32FC-C6F6-1E4E-BBE9-3216485367E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74B8B2-FD32-FB4C-A74E-1AE3A5089FB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BCBD7-9621-A444-8499-4F579159A9C4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AB832-8335-4147-A85E-3138E59C3749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35306-A57A-3D47-B02D-23250AB240FB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B76B2-B001-9443-940F-60794FC6421E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A6838-C471-B347-B51B-A2A4B59DB757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8B6ACC-82DD-7845-A6E2-BDF276998A55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6054C-0020-A143-B5BC-262714F41639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C1A56-F7D1-F447-BFB6-FF45C04AFE8C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96DE4-A220-B84D-B189-8EF37F06558A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C766-B8BE-184F-A382-B167CCF80310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5ABA78-FE20-0C4C-BC00-07982F3BB36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0607F-1749-6B4B-9D8A-956BEC7CD354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12427-72AA-FD40-BD8F-EA8A6FAD5D1D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F9D22-4C7C-C04A-9A9F-2FEB92DC93D7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209C2-70C1-1544-8060-6FDD22BAEC6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C038E-EC82-554F-A268-B852CF1D665B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7CC83E-78F5-6446-B6D7-0881EC37111E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D5435-E903-AB45-8094-D11E24958EA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37E3E-608A-8047-85E1-B4E66A2EC46B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8338-E072-7C46-ACF4-A2DA81552E16}"/>
              </a:ext>
            </a:extLst>
          </p:cNvPr>
          <p:cNvSpPr/>
          <p:nvPr/>
        </p:nvSpPr>
        <p:spPr>
          <a:xfrm>
            <a:off x="606611" y="736428"/>
            <a:ext cx="3405991" cy="125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400167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Todo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0B43F3C-1314-F14D-AE13-1AD3E05FD971}"/>
              </a:ext>
            </a:extLst>
          </p:cNvPr>
          <p:cNvCxnSpPr>
            <a:cxnSpLocks/>
          </p:cNvCxnSpPr>
          <p:nvPr/>
        </p:nvCxnSpPr>
        <p:spPr>
          <a:xfrm flipV="1">
            <a:off x="606611" y="1992375"/>
            <a:ext cx="3405991" cy="1"/>
          </a:xfrm>
          <a:prstGeom prst="line">
            <a:avLst/>
          </a:prstGeom>
          <a:ln>
            <a:solidFill>
              <a:srgbClr val="CFD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">
            <a:extLst>
              <a:ext uri="{FF2B5EF4-FFF2-40B4-BE49-F238E27FC236}">
                <a16:creationId xmlns:a16="http://schemas.microsoft.com/office/drawing/2014/main" id="{F01F43C2-AC83-6845-993F-83F219ADA1E0}"/>
              </a:ext>
            </a:extLst>
          </p:cNvPr>
          <p:cNvSpPr/>
          <p:nvPr/>
        </p:nvSpPr>
        <p:spPr>
          <a:xfrm>
            <a:off x="776731" y="2529913"/>
            <a:ext cx="3050990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9AD7DDB-E9F4-5047-95DE-4B786A3F017B}"/>
              </a:ext>
            </a:extLst>
          </p:cNvPr>
          <p:cNvSpPr txBox="1"/>
          <p:nvPr/>
        </p:nvSpPr>
        <p:spPr>
          <a:xfrm>
            <a:off x="1549049" y="2570732"/>
            <a:ext cx="150272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영어 문법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단원 공부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062712-B83A-2040-9398-F7742831AFDD}"/>
              </a:ext>
            </a:extLst>
          </p:cNvPr>
          <p:cNvSpPr txBox="1"/>
          <p:nvPr/>
        </p:nvSpPr>
        <p:spPr>
          <a:xfrm>
            <a:off x="591369" y="2116978"/>
            <a:ext cx="628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All</a:t>
            </a:r>
            <a:endParaRPr lang="ko-KR" altLang="en-US" sz="1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0F35E3-ACAA-3F4D-ABC9-A94041AEA2E3}"/>
              </a:ext>
            </a:extLst>
          </p:cNvPr>
          <p:cNvSpPr txBox="1"/>
          <p:nvPr/>
        </p:nvSpPr>
        <p:spPr>
          <a:xfrm>
            <a:off x="1637874" y="2127469"/>
            <a:ext cx="75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6A738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Done</a:t>
            </a:r>
            <a:endParaRPr lang="ko-KR" altLang="en-US" sz="1600" b="1" dirty="0">
              <a:solidFill>
                <a:srgbClr val="6A738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05E0495-1252-004C-9913-F7DB5C683794}"/>
              </a:ext>
            </a:extLst>
          </p:cNvPr>
          <p:cNvSpPr txBox="1"/>
          <p:nvPr/>
        </p:nvSpPr>
        <p:spPr>
          <a:xfrm>
            <a:off x="1013327" y="2122311"/>
            <a:ext cx="81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6A738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Active</a:t>
            </a:r>
            <a:endParaRPr lang="ko-KR" altLang="en-US" sz="1600" b="1" dirty="0">
              <a:solidFill>
                <a:srgbClr val="6A738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B93201B-5CFC-BE4D-BA7A-A425FEB6E399}"/>
              </a:ext>
            </a:extLst>
          </p:cNvPr>
          <p:cNvSpPr/>
          <p:nvPr/>
        </p:nvSpPr>
        <p:spPr>
          <a:xfrm>
            <a:off x="3619394" y="2658354"/>
            <a:ext cx="108000" cy="108000"/>
          </a:xfrm>
          <a:prstGeom prst="ellipse">
            <a:avLst/>
          </a:prstGeom>
          <a:solidFill>
            <a:srgbClr val="EB67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각형: 둥근 모서리 40">
            <a:extLst>
              <a:ext uri="{FF2B5EF4-FFF2-40B4-BE49-F238E27FC236}">
                <a16:creationId xmlns:a16="http://schemas.microsoft.com/office/drawing/2014/main" id="{8B260631-B011-2A4E-B8EB-75D0774C627F}"/>
              </a:ext>
            </a:extLst>
          </p:cNvPr>
          <p:cNvSpPr/>
          <p:nvPr/>
        </p:nvSpPr>
        <p:spPr>
          <a:xfrm>
            <a:off x="776731" y="3016992"/>
            <a:ext cx="3050990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558520-4245-DB4B-8AC1-9F426F4CB067}"/>
              </a:ext>
            </a:extLst>
          </p:cNvPr>
          <p:cNvSpPr txBox="1"/>
          <p:nvPr/>
        </p:nvSpPr>
        <p:spPr>
          <a:xfrm>
            <a:off x="1549049" y="3057811"/>
            <a:ext cx="150272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스터디 책 찾기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2611654-314A-FE49-AEC2-B7E524082E11}"/>
              </a:ext>
            </a:extLst>
          </p:cNvPr>
          <p:cNvSpPr/>
          <p:nvPr/>
        </p:nvSpPr>
        <p:spPr>
          <a:xfrm>
            <a:off x="3619394" y="3145433"/>
            <a:ext cx="108000" cy="108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43">
            <a:extLst>
              <a:ext uri="{FF2B5EF4-FFF2-40B4-BE49-F238E27FC236}">
                <a16:creationId xmlns:a16="http://schemas.microsoft.com/office/drawing/2014/main" id="{57561F7E-AB24-9148-ACE2-08EA2A4118D0}"/>
              </a:ext>
            </a:extLst>
          </p:cNvPr>
          <p:cNvSpPr/>
          <p:nvPr/>
        </p:nvSpPr>
        <p:spPr>
          <a:xfrm>
            <a:off x="776731" y="3504071"/>
            <a:ext cx="3050990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551E1C7-63A1-6249-BC8A-56B5922CCAFB}"/>
              </a:ext>
            </a:extLst>
          </p:cNvPr>
          <p:cNvSpPr txBox="1"/>
          <p:nvPr/>
        </p:nvSpPr>
        <p:spPr>
          <a:xfrm>
            <a:off x="1549049" y="3544890"/>
            <a:ext cx="150272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제너레이터 공부하기</a:t>
            </a:r>
          </a:p>
        </p:txBody>
      </p:sp>
      <p:sp>
        <p:nvSpPr>
          <p:cNvPr id="121" name="사각형: 둥근 모서리 46">
            <a:extLst>
              <a:ext uri="{FF2B5EF4-FFF2-40B4-BE49-F238E27FC236}">
                <a16:creationId xmlns:a16="http://schemas.microsoft.com/office/drawing/2014/main" id="{B4BBC817-F6AA-064E-8A3D-7624113B928A}"/>
              </a:ext>
            </a:extLst>
          </p:cNvPr>
          <p:cNvSpPr/>
          <p:nvPr/>
        </p:nvSpPr>
        <p:spPr>
          <a:xfrm>
            <a:off x="776731" y="3982932"/>
            <a:ext cx="3050990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C9C216-391A-3342-9FA3-72A277B0C5DC}"/>
              </a:ext>
            </a:extLst>
          </p:cNvPr>
          <p:cNvSpPr txBox="1"/>
          <p:nvPr/>
        </p:nvSpPr>
        <p:spPr>
          <a:xfrm>
            <a:off x="1549049" y="4023751"/>
            <a:ext cx="150272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GraphQL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기초 복습</a:t>
            </a:r>
          </a:p>
        </p:txBody>
      </p:sp>
      <p:sp>
        <p:nvSpPr>
          <p:cNvPr id="123" name="사각형: 둥근 모서리 49">
            <a:extLst>
              <a:ext uri="{FF2B5EF4-FFF2-40B4-BE49-F238E27FC236}">
                <a16:creationId xmlns:a16="http://schemas.microsoft.com/office/drawing/2014/main" id="{3A347C2B-797B-AA45-A36E-1362900D6DEB}"/>
              </a:ext>
            </a:extLst>
          </p:cNvPr>
          <p:cNvSpPr/>
          <p:nvPr/>
        </p:nvSpPr>
        <p:spPr>
          <a:xfrm>
            <a:off x="776731" y="4470011"/>
            <a:ext cx="3050990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B62E61-19FE-3146-9F7D-287232BEB471}"/>
              </a:ext>
            </a:extLst>
          </p:cNvPr>
          <p:cNvSpPr txBox="1"/>
          <p:nvPr/>
        </p:nvSpPr>
        <p:spPr>
          <a:xfrm>
            <a:off x="1549049" y="4510830"/>
            <a:ext cx="150272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학기 과제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ED65DDB6-328F-5B4A-8995-A29921EC17AC}"/>
              </a:ext>
            </a:extLst>
          </p:cNvPr>
          <p:cNvSpPr/>
          <p:nvPr/>
        </p:nvSpPr>
        <p:spPr>
          <a:xfrm>
            <a:off x="3619394" y="45984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7CDD450-23EF-8441-A1EF-C30E5D11877A}"/>
              </a:ext>
            </a:extLst>
          </p:cNvPr>
          <p:cNvSpPr/>
          <p:nvPr/>
        </p:nvSpPr>
        <p:spPr>
          <a:xfrm>
            <a:off x="3619394" y="3629389"/>
            <a:ext cx="108000" cy="108000"/>
          </a:xfrm>
          <a:prstGeom prst="ellipse">
            <a:avLst/>
          </a:prstGeom>
          <a:solidFill>
            <a:srgbClr val="EEF3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D88336C-5D58-F34C-96BB-231DB23C46E7}"/>
              </a:ext>
            </a:extLst>
          </p:cNvPr>
          <p:cNvSpPr/>
          <p:nvPr/>
        </p:nvSpPr>
        <p:spPr>
          <a:xfrm>
            <a:off x="3619394" y="4102364"/>
            <a:ext cx="108000" cy="108000"/>
          </a:xfrm>
          <a:prstGeom prst="ellipse">
            <a:avLst/>
          </a:prstGeom>
          <a:solidFill>
            <a:srgbClr val="EEF3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C95CBD0-57E5-2F49-BF4F-E0A007E77FA6}"/>
              </a:ext>
            </a:extLst>
          </p:cNvPr>
          <p:cNvSpPr/>
          <p:nvPr/>
        </p:nvSpPr>
        <p:spPr>
          <a:xfrm>
            <a:off x="873828" y="2604754"/>
            <a:ext cx="215200" cy="215200"/>
          </a:xfrm>
          <a:prstGeom prst="ellipse">
            <a:avLst/>
          </a:prstGeom>
          <a:solidFill>
            <a:srgbClr val="D8E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17BC4239-E47D-DD43-9B2F-F1E17A1AF740}"/>
              </a:ext>
            </a:extLst>
          </p:cNvPr>
          <p:cNvSpPr/>
          <p:nvPr/>
        </p:nvSpPr>
        <p:spPr>
          <a:xfrm>
            <a:off x="873828" y="3078942"/>
            <a:ext cx="215200" cy="215200"/>
          </a:xfrm>
          <a:prstGeom prst="ellipse">
            <a:avLst/>
          </a:prstGeom>
          <a:solidFill>
            <a:srgbClr val="007A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9FDDED-9F2E-B94D-98A1-7BD176EEF44B}"/>
              </a:ext>
            </a:extLst>
          </p:cNvPr>
          <p:cNvSpPr/>
          <p:nvPr/>
        </p:nvSpPr>
        <p:spPr>
          <a:xfrm>
            <a:off x="873828" y="3575789"/>
            <a:ext cx="215200" cy="215200"/>
          </a:xfrm>
          <a:prstGeom prst="ellipse">
            <a:avLst/>
          </a:prstGeom>
          <a:solidFill>
            <a:srgbClr val="007A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D78EC35-D2B1-3B46-817F-135A2C5ECB5B}"/>
              </a:ext>
            </a:extLst>
          </p:cNvPr>
          <p:cNvSpPr/>
          <p:nvPr/>
        </p:nvSpPr>
        <p:spPr>
          <a:xfrm>
            <a:off x="873828" y="4048764"/>
            <a:ext cx="215200" cy="215200"/>
          </a:xfrm>
          <a:prstGeom prst="ellipse">
            <a:avLst/>
          </a:prstGeom>
          <a:solidFill>
            <a:srgbClr val="D8E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9637A76-8670-4547-8653-375C5E10AD6E}"/>
              </a:ext>
            </a:extLst>
          </p:cNvPr>
          <p:cNvSpPr/>
          <p:nvPr/>
        </p:nvSpPr>
        <p:spPr>
          <a:xfrm>
            <a:off x="873828" y="4541729"/>
            <a:ext cx="215200" cy="215200"/>
          </a:xfrm>
          <a:prstGeom prst="ellipse">
            <a:avLst/>
          </a:prstGeom>
          <a:solidFill>
            <a:srgbClr val="D8E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D44937C-2948-4B4C-87FB-4589DBED19E3}"/>
              </a:ext>
            </a:extLst>
          </p:cNvPr>
          <p:cNvGrpSpPr/>
          <p:nvPr/>
        </p:nvGrpSpPr>
        <p:grpSpPr>
          <a:xfrm>
            <a:off x="2758440" y="2095570"/>
            <a:ext cx="1058311" cy="307777"/>
            <a:chOff x="4249411" y="1967566"/>
            <a:chExt cx="1058311" cy="307777"/>
          </a:xfrm>
        </p:grpSpPr>
        <p:sp>
          <p:nvSpPr>
            <p:cNvPr id="134" name="사각형: 둥근 모서리 61">
              <a:extLst>
                <a:ext uri="{FF2B5EF4-FFF2-40B4-BE49-F238E27FC236}">
                  <a16:creationId xmlns:a16="http://schemas.microsoft.com/office/drawing/2014/main" id="{3C75A01A-B53F-B342-BFF4-02BEFA0CB6D4}"/>
                </a:ext>
              </a:extLst>
            </p:cNvPr>
            <p:cNvSpPr/>
            <p:nvPr/>
          </p:nvSpPr>
          <p:spPr>
            <a:xfrm>
              <a:off x="4282967" y="1992733"/>
              <a:ext cx="1024755" cy="247128"/>
            </a:xfrm>
            <a:prstGeom prst="roundRect">
              <a:avLst>
                <a:gd name="adj" fmla="val 15720"/>
              </a:avLst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AFF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71A476B-DA8E-404A-854D-CB5254BDFCBB}"/>
                </a:ext>
              </a:extLst>
            </p:cNvPr>
            <p:cNvSpPr txBox="1"/>
            <p:nvPr/>
          </p:nvSpPr>
          <p:spPr>
            <a:xfrm>
              <a:off x="4249411" y="1967566"/>
              <a:ext cx="816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007A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All tag</a:t>
              </a:r>
              <a:endParaRPr lang="ko-KR" altLang="en-US" sz="14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pic>
          <p:nvPicPr>
            <p:cNvPr id="136" name="Picture 4" descr="rounded triangle icon에 대한 이미지 검색결과">
              <a:extLst>
                <a:ext uri="{FF2B5EF4-FFF2-40B4-BE49-F238E27FC236}">
                  <a16:creationId xmlns:a16="http://schemas.microsoft.com/office/drawing/2014/main" id="{A769C716-D439-0942-8596-8CF797761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2078" y="200829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911E9F61-9FB5-8E43-A15D-4C6AF8D86DB2}"/>
              </a:ext>
            </a:extLst>
          </p:cNvPr>
          <p:cNvSpPr txBox="1"/>
          <p:nvPr/>
        </p:nvSpPr>
        <p:spPr>
          <a:xfrm>
            <a:off x="1031415" y="2577898"/>
            <a:ext cx="4257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#1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D8B39D4-3835-DE41-8142-0AFFF91921D3}"/>
              </a:ext>
            </a:extLst>
          </p:cNvPr>
          <p:cNvSpPr txBox="1"/>
          <p:nvPr/>
        </p:nvSpPr>
        <p:spPr>
          <a:xfrm>
            <a:off x="1031415" y="3048042"/>
            <a:ext cx="4257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#2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6CBE31B-54D5-864F-AE01-D07CDFB7F5FE}"/>
              </a:ext>
            </a:extLst>
          </p:cNvPr>
          <p:cNvSpPr txBox="1"/>
          <p:nvPr/>
        </p:nvSpPr>
        <p:spPr>
          <a:xfrm>
            <a:off x="1031415" y="3542866"/>
            <a:ext cx="4257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815C0-DBE2-054D-9B5E-404CB78BF57B}"/>
              </a:ext>
            </a:extLst>
          </p:cNvPr>
          <p:cNvSpPr txBox="1"/>
          <p:nvPr/>
        </p:nvSpPr>
        <p:spPr>
          <a:xfrm>
            <a:off x="1031415" y="4020435"/>
            <a:ext cx="4257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#4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A91288-AEA9-3F4A-826E-2125728A5875}"/>
              </a:ext>
            </a:extLst>
          </p:cNvPr>
          <p:cNvSpPr txBox="1"/>
          <p:nvPr/>
        </p:nvSpPr>
        <p:spPr>
          <a:xfrm>
            <a:off x="1031415" y="4506761"/>
            <a:ext cx="425744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#5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E171873C-87FB-024B-8CC7-BCE2983A1599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007A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EB3570A-68EF-6A46-A931-BEC9C9CA7346}"/>
              </a:ext>
            </a:extLst>
          </p:cNvPr>
          <p:cNvGrpSpPr/>
          <p:nvPr/>
        </p:nvGrpSpPr>
        <p:grpSpPr>
          <a:xfrm>
            <a:off x="3528277" y="1078776"/>
            <a:ext cx="210264" cy="202687"/>
            <a:chOff x="4693534" y="1420448"/>
            <a:chExt cx="210264" cy="202687"/>
          </a:xfrm>
        </p:grpSpPr>
        <p:sp>
          <p:nvSpPr>
            <p:cNvPr id="149" name="사각형: 둥근 모서리 21">
              <a:extLst>
                <a:ext uri="{FF2B5EF4-FFF2-40B4-BE49-F238E27FC236}">
                  <a16:creationId xmlns:a16="http://schemas.microsoft.com/office/drawing/2014/main" id="{798EBB9F-482F-5743-8AA1-6E3FCCCFA0B8}"/>
                </a:ext>
              </a:extLst>
            </p:cNvPr>
            <p:cNvSpPr/>
            <p:nvPr/>
          </p:nvSpPr>
          <p:spPr>
            <a:xfrm>
              <a:off x="4693534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사각형: 둥근 모서리 21">
              <a:extLst>
                <a:ext uri="{FF2B5EF4-FFF2-40B4-BE49-F238E27FC236}">
                  <a16:creationId xmlns:a16="http://schemas.microsoft.com/office/drawing/2014/main" id="{30E114B0-5A15-614E-A1C4-9A3AFF9F8DC6}"/>
                </a:ext>
              </a:extLst>
            </p:cNvPr>
            <p:cNvSpPr/>
            <p:nvPr/>
          </p:nvSpPr>
          <p:spPr>
            <a:xfrm>
              <a:off x="4816902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사각형: 둥근 모서리 21">
              <a:extLst>
                <a:ext uri="{FF2B5EF4-FFF2-40B4-BE49-F238E27FC236}">
                  <a16:creationId xmlns:a16="http://schemas.microsoft.com/office/drawing/2014/main" id="{174C2EED-D922-1940-964B-C8C607711923}"/>
                </a:ext>
              </a:extLst>
            </p:cNvPr>
            <p:cNvSpPr/>
            <p:nvPr/>
          </p:nvSpPr>
          <p:spPr>
            <a:xfrm>
              <a:off x="4816902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사각형: 둥근 모서리 21">
              <a:extLst>
                <a:ext uri="{FF2B5EF4-FFF2-40B4-BE49-F238E27FC236}">
                  <a16:creationId xmlns:a16="http://schemas.microsoft.com/office/drawing/2014/main" id="{5057C7D6-F315-BA4A-9B93-E505EF98D4B9}"/>
                </a:ext>
              </a:extLst>
            </p:cNvPr>
            <p:cNvSpPr/>
            <p:nvPr/>
          </p:nvSpPr>
          <p:spPr>
            <a:xfrm>
              <a:off x="4693534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8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B4274-51A7-BF46-B061-AE7710B75415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3151A-3EE7-654A-9540-0D0B6B824EA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A0ADFA-D266-6747-9E3D-03F91FEC92F6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6DC20-2E6C-2949-8CCF-422450D469CE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A499C-6A64-934F-9715-0E88D3FCF4E9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8AE8-0B2C-DA47-8460-51DEA4C4FAFF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7A253-463E-4647-9130-B2F19F5315C9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B64A5D-7CC1-B948-871E-0E6D1D9356DE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C53C-D2CF-464B-8C86-D738450A4C24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E40F8A-B163-E04F-ADF2-89225A05055A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D387B-22DC-484B-9F7F-6543A422708F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DEB8FA-C2CA-1446-8823-53470C1F71FE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C8DE2-DF79-9F4E-9D17-D929BECE4CC0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FD7CFF-BDB0-9E4D-9299-C3FAB29FAF63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7B625-75DC-9A46-BB18-D53C165AD926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56291-D827-9C4B-97DE-39100A55949E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3E05CB-D470-C541-B859-8750FD98555A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B535-2097-5947-80C0-D4422CC90BB4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6E31-F064-AE47-8469-0DB68496F094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63E30-827A-6E41-A569-2F3EE607AAE4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DAA20-8B6A-CD40-AC07-9B262FAD8E76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8B3CF-DB06-F348-A18D-B70EBC7F6E42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BC32FC-C6F6-1E4E-BBE9-3216485367E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74B8B2-FD32-FB4C-A74E-1AE3A5089FB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BCBD7-9621-A444-8499-4F579159A9C4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AB832-8335-4147-A85E-3138E59C3749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35306-A57A-3D47-B02D-23250AB240FB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B76B2-B001-9443-940F-60794FC6421E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A6838-C471-B347-B51B-A2A4B59DB757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8B6ACC-82DD-7845-A6E2-BDF276998A55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6054C-0020-A143-B5BC-262714F41639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C1A56-F7D1-F447-BFB6-FF45C04AFE8C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96DE4-A220-B84D-B189-8EF37F06558A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C766-B8BE-184F-A382-B167CCF80310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5ABA78-FE20-0C4C-BC00-07982F3BB36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0607F-1749-6B4B-9D8A-956BEC7CD354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12427-72AA-FD40-BD8F-EA8A6FAD5D1D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F9D22-4C7C-C04A-9A9F-2FEB92DC93D7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209C2-70C1-1544-8060-6FDD22BAEC6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C038E-EC82-554F-A268-B852CF1D665B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7CC83E-78F5-6446-B6D7-0881EC37111E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D5435-E903-AB45-8094-D11E24958EA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37E3E-608A-8047-85E1-B4E66A2EC46B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8338-E072-7C46-ACF4-A2DA81552E16}"/>
              </a:ext>
            </a:extLst>
          </p:cNvPr>
          <p:cNvSpPr/>
          <p:nvPr/>
        </p:nvSpPr>
        <p:spPr>
          <a:xfrm>
            <a:off x="606611" y="736428"/>
            <a:ext cx="3405991" cy="125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293839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Tag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0B43F3C-1314-F14D-AE13-1AD3E05FD971}"/>
              </a:ext>
            </a:extLst>
          </p:cNvPr>
          <p:cNvCxnSpPr>
            <a:cxnSpLocks/>
          </p:cNvCxnSpPr>
          <p:nvPr/>
        </p:nvCxnSpPr>
        <p:spPr>
          <a:xfrm flipV="1">
            <a:off x="606611" y="1992375"/>
            <a:ext cx="3405991" cy="1"/>
          </a:xfrm>
          <a:prstGeom prst="line">
            <a:avLst/>
          </a:prstGeom>
          <a:ln>
            <a:solidFill>
              <a:srgbClr val="CFD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>
            <a:extLst>
              <a:ext uri="{FF2B5EF4-FFF2-40B4-BE49-F238E27FC236}">
                <a16:creationId xmlns:a16="http://schemas.microsoft.com/office/drawing/2014/main" id="{E171873C-87FB-024B-8CC7-BCE2983A1599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007A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7" name="사각형: 둥근 모서리 10">
            <a:extLst>
              <a:ext uri="{FF2B5EF4-FFF2-40B4-BE49-F238E27FC236}">
                <a16:creationId xmlns:a16="http://schemas.microsoft.com/office/drawing/2014/main" id="{B07277B2-E48E-564D-9B59-95144CC64389}"/>
              </a:ext>
            </a:extLst>
          </p:cNvPr>
          <p:cNvSpPr/>
          <p:nvPr/>
        </p:nvSpPr>
        <p:spPr>
          <a:xfrm>
            <a:off x="872764" y="2269856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6107B7-DC1F-DC41-9700-1A8CBAC4DCFC}"/>
              </a:ext>
            </a:extLst>
          </p:cNvPr>
          <p:cNvSpPr txBox="1"/>
          <p:nvPr/>
        </p:nvSpPr>
        <p:spPr>
          <a:xfrm>
            <a:off x="1549049" y="2292591"/>
            <a:ext cx="15027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B676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Red</a:t>
            </a:r>
            <a:endParaRPr lang="ko-KR" altLang="en-US" sz="1400" dirty="0">
              <a:solidFill>
                <a:srgbClr val="EB676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EADB28D-458A-2546-ACB5-3A2B169BFFC2}"/>
              </a:ext>
            </a:extLst>
          </p:cNvPr>
          <p:cNvSpPr/>
          <p:nvPr/>
        </p:nvSpPr>
        <p:spPr>
          <a:xfrm>
            <a:off x="994907" y="2345985"/>
            <a:ext cx="216000" cy="216000"/>
          </a:xfrm>
          <a:prstGeom prst="ellipse">
            <a:avLst/>
          </a:prstGeom>
          <a:solidFill>
            <a:srgbClr val="EB67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71">
            <a:extLst>
              <a:ext uri="{FF2B5EF4-FFF2-40B4-BE49-F238E27FC236}">
                <a16:creationId xmlns:a16="http://schemas.microsoft.com/office/drawing/2014/main" id="{1DD17502-AE23-914C-804A-3FE3C47DAB6E}"/>
              </a:ext>
            </a:extLst>
          </p:cNvPr>
          <p:cNvSpPr/>
          <p:nvPr/>
        </p:nvSpPr>
        <p:spPr>
          <a:xfrm>
            <a:off x="872764" y="2839538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A677DA-F098-6F48-B6F3-0D3AB02E9020}"/>
              </a:ext>
            </a:extLst>
          </p:cNvPr>
          <p:cNvSpPr txBox="1"/>
          <p:nvPr/>
        </p:nvSpPr>
        <p:spPr>
          <a:xfrm>
            <a:off x="1549049" y="2862273"/>
            <a:ext cx="15027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Yellow</a:t>
            </a:r>
            <a:endParaRPr lang="ko-KR" altLang="en-US" sz="1400" dirty="0">
              <a:solidFill>
                <a:schemeClr val="accent4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E36F36-9C85-6042-9F6D-E76E479B3DC9}"/>
              </a:ext>
            </a:extLst>
          </p:cNvPr>
          <p:cNvSpPr/>
          <p:nvPr/>
        </p:nvSpPr>
        <p:spPr>
          <a:xfrm>
            <a:off x="994907" y="2915667"/>
            <a:ext cx="216000" cy="216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93" name="사각형: 둥근 모서리 74">
            <a:extLst>
              <a:ext uri="{FF2B5EF4-FFF2-40B4-BE49-F238E27FC236}">
                <a16:creationId xmlns:a16="http://schemas.microsoft.com/office/drawing/2014/main" id="{0E1A125D-8BBC-7048-813E-83249EFD2EBC}"/>
              </a:ext>
            </a:extLst>
          </p:cNvPr>
          <p:cNvSpPr/>
          <p:nvPr/>
        </p:nvSpPr>
        <p:spPr>
          <a:xfrm>
            <a:off x="872764" y="3410335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9FA38D-E36F-9146-9C65-755FCD03DB02}"/>
              </a:ext>
            </a:extLst>
          </p:cNvPr>
          <p:cNvSpPr txBox="1"/>
          <p:nvPr/>
        </p:nvSpPr>
        <p:spPr>
          <a:xfrm>
            <a:off x="1549049" y="3433070"/>
            <a:ext cx="15027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Green</a:t>
            </a:r>
            <a:endParaRPr lang="ko-KR" altLang="en-US" sz="1400" dirty="0">
              <a:solidFill>
                <a:schemeClr val="accent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E6F7097-E504-7043-9FAA-A6D641ECE28A}"/>
              </a:ext>
            </a:extLst>
          </p:cNvPr>
          <p:cNvSpPr/>
          <p:nvPr/>
        </p:nvSpPr>
        <p:spPr>
          <a:xfrm>
            <a:off x="994907" y="3486464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77">
            <a:extLst>
              <a:ext uri="{FF2B5EF4-FFF2-40B4-BE49-F238E27FC236}">
                <a16:creationId xmlns:a16="http://schemas.microsoft.com/office/drawing/2014/main" id="{3D85049B-1716-2E40-9089-79B015753CE1}"/>
              </a:ext>
            </a:extLst>
          </p:cNvPr>
          <p:cNvSpPr/>
          <p:nvPr/>
        </p:nvSpPr>
        <p:spPr>
          <a:xfrm>
            <a:off x="872764" y="3979392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BDDBAB-CD7C-9C4C-B22E-806D542CA08F}"/>
              </a:ext>
            </a:extLst>
          </p:cNvPr>
          <p:cNvSpPr txBox="1"/>
          <p:nvPr/>
        </p:nvSpPr>
        <p:spPr>
          <a:xfrm>
            <a:off x="1549049" y="4002127"/>
            <a:ext cx="15027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768C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Blue</a:t>
            </a:r>
            <a:endParaRPr lang="ko-KR" altLang="en-US" sz="1400" dirty="0">
              <a:solidFill>
                <a:srgbClr val="3768C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B4498A2-8FC3-0D4C-8034-F1E5239937F1}"/>
              </a:ext>
            </a:extLst>
          </p:cNvPr>
          <p:cNvSpPr/>
          <p:nvPr/>
        </p:nvSpPr>
        <p:spPr>
          <a:xfrm>
            <a:off x="994907" y="4055521"/>
            <a:ext cx="216000" cy="216000"/>
          </a:xfrm>
          <a:prstGeom prst="ellipse">
            <a:avLst/>
          </a:prstGeom>
          <a:solidFill>
            <a:srgbClr val="3768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768C7"/>
              </a:solidFill>
            </a:endParaRPr>
          </a:p>
        </p:txBody>
      </p:sp>
      <p:sp>
        <p:nvSpPr>
          <p:cNvPr id="99" name="사각형: 둥근 모서리 80">
            <a:extLst>
              <a:ext uri="{FF2B5EF4-FFF2-40B4-BE49-F238E27FC236}">
                <a16:creationId xmlns:a16="http://schemas.microsoft.com/office/drawing/2014/main" id="{BA5CDE58-21B9-AF46-8E24-6255567C6012}"/>
              </a:ext>
            </a:extLst>
          </p:cNvPr>
          <p:cNvSpPr/>
          <p:nvPr/>
        </p:nvSpPr>
        <p:spPr>
          <a:xfrm>
            <a:off x="872764" y="4548070"/>
            <a:ext cx="2858924" cy="358638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C99B66-D2E0-274D-B51C-5547223BD749}"/>
              </a:ext>
            </a:extLst>
          </p:cNvPr>
          <p:cNvSpPr txBox="1"/>
          <p:nvPr/>
        </p:nvSpPr>
        <p:spPr>
          <a:xfrm>
            <a:off x="1549049" y="4570805"/>
            <a:ext cx="150272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Gray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52D88E3-C9B8-9A48-89A7-D04C2A6CECF5}"/>
              </a:ext>
            </a:extLst>
          </p:cNvPr>
          <p:cNvSpPr/>
          <p:nvPr/>
        </p:nvSpPr>
        <p:spPr>
          <a:xfrm>
            <a:off x="994907" y="462419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2017C87-FD67-664B-92BC-9AECFC6B016C}"/>
              </a:ext>
            </a:extLst>
          </p:cNvPr>
          <p:cNvSpPr txBox="1"/>
          <p:nvPr/>
        </p:nvSpPr>
        <p:spPr>
          <a:xfrm>
            <a:off x="3311577" y="2300096"/>
            <a:ext cx="4197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20F9AF-648D-7443-91E9-4495750279B2}"/>
              </a:ext>
            </a:extLst>
          </p:cNvPr>
          <p:cNvSpPr txBox="1"/>
          <p:nvPr/>
        </p:nvSpPr>
        <p:spPr>
          <a:xfrm>
            <a:off x="3311577" y="2869778"/>
            <a:ext cx="4197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FE0A43-107F-B445-A13E-0AB14A95C19D}"/>
              </a:ext>
            </a:extLst>
          </p:cNvPr>
          <p:cNvSpPr txBox="1"/>
          <p:nvPr/>
        </p:nvSpPr>
        <p:spPr>
          <a:xfrm>
            <a:off x="3311577" y="3440575"/>
            <a:ext cx="4197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290AF1-0C96-6C49-951B-94DEA13A6AC3}"/>
              </a:ext>
            </a:extLst>
          </p:cNvPr>
          <p:cNvSpPr txBox="1"/>
          <p:nvPr/>
        </p:nvSpPr>
        <p:spPr>
          <a:xfrm>
            <a:off x="3311577" y="4011116"/>
            <a:ext cx="4197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31BB68-4BE9-D348-A4AC-BDE802C2E0D7}"/>
              </a:ext>
            </a:extLst>
          </p:cNvPr>
          <p:cNvSpPr txBox="1"/>
          <p:nvPr/>
        </p:nvSpPr>
        <p:spPr>
          <a:xfrm>
            <a:off x="3311577" y="4576807"/>
            <a:ext cx="4197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x</a:t>
            </a:r>
            <a:endParaRPr lang="ko-KR" altLang="en-US" sz="14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0CF2D27-C27F-484E-9944-1D934EC267DE}"/>
              </a:ext>
            </a:extLst>
          </p:cNvPr>
          <p:cNvGrpSpPr/>
          <p:nvPr/>
        </p:nvGrpSpPr>
        <p:grpSpPr>
          <a:xfrm>
            <a:off x="3528277" y="1078776"/>
            <a:ext cx="210264" cy="202687"/>
            <a:chOff x="4693534" y="1420448"/>
            <a:chExt cx="210264" cy="202687"/>
          </a:xfrm>
        </p:grpSpPr>
        <p:sp>
          <p:nvSpPr>
            <p:cNvPr id="109" name="사각형: 둥근 모서리 21">
              <a:extLst>
                <a:ext uri="{FF2B5EF4-FFF2-40B4-BE49-F238E27FC236}">
                  <a16:creationId xmlns:a16="http://schemas.microsoft.com/office/drawing/2014/main" id="{370A2630-3AC2-A543-AB82-CF88395BAD0D}"/>
                </a:ext>
              </a:extLst>
            </p:cNvPr>
            <p:cNvSpPr/>
            <p:nvPr/>
          </p:nvSpPr>
          <p:spPr>
            <a:xfrm>
              <a:off x="4693534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21">
              <a:extLst>
                <a:ext uri="{FF2B5EF4-FFF2-40B4-BE49-F238E27FC236}">
                  <a16:creationId xmlns:a16="http://schemas.microsoft.com/office/drawing/2014/main" id="{975486DB-EE7E-3B48-BF8C-02965F18B1D7}"/>
                </a:ext>
              </a:extLst>
            </p:cNvPr>
            <p:cNvSpPr/>
            <p:nvPr/>
          </p:nvSpPr>
          <p:spPr>
            <a:xfrm>
              <a:off x="4816902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21">
              <a:extLst>
                <a:ext uri="{FF2B5EF4-FFF2-40B4-BE49-F238E27FC236}">
                  <a16:creationId xmlns:a16="http://schemas.microsoft.com/office/drawing/2014/main" id="{B37E8B31-E283-2C4D-B099-C5E3C84FFBE3}"/>
                </a:ext>
              </a:extLst>
            </p:cNvPr>
            <p:cNvSpPr/>
            <p:nvPr/>
          </p:nvSpPr>
          <p:spPr>
            <a:xfrm>
              <a:off x="4816902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21">
              <a:extLst>
                <a:ext uri="{FF2B5EF4-FFF2-40B4-BE49-F238E27FC236}">
                  <a16:creationId xmlns:a16="http://schemas.microsoft.com/office/drawing/2014/main" id="{3CC63ED9-DE21-464D-945F-A5B458104E66}"/>
                </a:ext>
              </a:extLst>
            </p:cNvPr>
            <p:cNvSpPr/>
            <p:nvPr/>
          </p:nvSpPr>
          <p:spPr>
            <a:xfrm>
              <a:off x="4693534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0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0026D5-A62E-479A-938D-2A5268E45D9C}"/>
              </a:ext>
            </a:extLst>
          </p:cNvPr>
          <p:cNvSpPr/>
          <p:nvPr/>
        </p:nvSpPr>
        <p:spPr>
          <a:xfrm>
            <a:off x="732502" y="2122330"/>
            <a:ext cx="3148382" cy="2162584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F88DF-8055-4777-8378-D805D00EBA82}"/>
              </a:ext>
            </a:extLst>
          </p:cNvPr>
          <p:cNvSpPr txBox="1"/>
          <p:nvPr/>
        </p:nvSpPr>
        <p:spPr>
          <a:xfrm>
            <a:off x="711235" y="2306497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D212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1D212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FC1B5-99DD-4DBA-A0C3-ABB958201CB0}"/>
              </a:ext>
            </a:extLst>
          </p:cNvPr>
          <p:cNvSpPr txBox="1"/>
          <p:nvPr/>
        </p:nvSpPr>
        <p:spPr>
          <a:xfrm>
            <a:off x="651015" y="2703282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A738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2019.01.02</a:t>
            </a:r>
            <a:endParaRPr lang="ko-KR" altLang="en-US" sz="1200" dirty="0">
              <a:solidFill>
                <a:srgbClr val="6A738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543947-DB17-4CAE-9CE8-53007F7C7567}"/>
              </a:ext>
            </a:extLst>
          </p:cNvPr>
          <p:cNvSpPr txBox="1"/>
          <p:nvPr/>
        </p:nvSpPr>
        <p:spPr>
          <a:xfrm>
            <a:off x="879768" y="3231291"/>
            <a:ext cx="237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JavaScript Promise </a:t>
            </a:r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공부</a:t>
            </a:r>
            <a:endParaRPr lang="en-US" altLang="ko-KR" sz="1200" dirty="0">
              <a:solidFill>
                <a:srgbClr val="45566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제너레이터 학습함</a:t>
            </a:r>
            <a:endParaRPr lang="en-US" altLang="ko-KR" sz="1200" dirty="0">
              <a:solidFill>
                <a:srgbClr val="45566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1200" dirty="0">
              <a:solidFill>
                <a:srgbClr val="45566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내일 복습 진행하기</a:t>
            </a:r>
            <a:r>
              <a:rPr lang="en-US" altLang="ko-KR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7717867-632F-417C-8A9D-189DAC5DCDAF}"/>
              </a:ext>
            </a:extLst>
          </p:cNvPr>
          <p:cNvSpPr/>
          <p:nvPr/>
        </p:nvSpPr>
        <p:spPr>
          <a:xfrm>
            <a:off x="2168269" y="3450974"/>
            <a:ext cx="408925" cy="195815"/>
          </a:xfrm>
          <a:prstGeom prst="roundRect">
            <a:avLst/>
          </a:prstGeom>
          <a:solidFill>
            <a:srgbClr val="D8E7F9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838BA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#3</a:t>
            </a:r>
            <a:endParaRPr lang="ko-KR" altLang="en-US" sz="1200" dirty="0">
              <a:solidFill>
                <a:srgbClr val="838BA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B4274-51A7-BF46-B061-AE7710B75415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3151A-3EE7-654A-9540-0D0B6B824EA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A0ADFA-D266-6747-9E3D-03F91FEC92F6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6DC20-2E6C-2949-8CCF-422450D469CE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A499C-6A64-934F-9715-0E88D3FCF4E9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8AE8-0B2C-DA47-8460-51DEA4C4FAFF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7A253-463E-4647-9130-B2F19F5315C9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B64A5D-7CC1-B948-871E-0E6D1D9356DE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C53C-D2CF-464B-8C86-D738450A4C24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E40F8A-B163-E04F-ADF2-89225A05055A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D387B-22DC-484B-9F7F-6543A422708F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DEB8FA-C2CA-1446-8823-53470C1F71FE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C8DE2-DF79-9F4E-9D17-D929BECE4CC0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FD7CFF-BDB0-9E4D-9299-C3FAB29FAF63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7B625-75DC-9A46-BB18-D53C165AD926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56291-D827-9C4B-97DE-39100A55949E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3E05CB-D470-C541-B859-8750FD98555A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B535-2097-5947-80C0-D4422CC90BB4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6E31-F064-AE47-8469-0DB68496F094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63E30-827A-6E41-A569-2F3EE607AAE4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DAA20-8B6A-CD40-AC07-9B262FAD8E76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8B3CF-DB06-F348-A18D-B70EBC7F6E42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BC32FC-C6F6-1E4E-BBE9-3216485367E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74B8B2-FD32-FB4C-A74E-1AE3A5089FB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BCBD7-9621-A444-8499-4F579159A9C4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AB832-8335-4147-A85E-3138E59C3749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35306-A57A-3D47-B02D-23250AB240FB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B76B2-B001-9443-940F-60794FC6421E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A6838-C471-B347-B51B-A2A4B59DB757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8B6ACC-82DD-7845-A6E2-BDF276998A55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6054C-0020-A143-B5BC-262714F41639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C1A56-F7D1-F447-BFB6-FF45C04AFE8C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96DE4-A220-B84D-B189-8EF37F06558A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C766-B8BE-184F-A382-B167CCF80310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5ABA78-FE20-0C4C-BC00-07982F3BB36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0607F-1749-6B4B-9D8A-956BEC7CD354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12427-72AA-FD40-BD8F-EA8A6FAD5D1D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F9D22-4C7C-C04A-9A9F-2FEB92DC93D7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209C2-70C1-1544-8060-6FDD22BAEC6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C038E-EC82-554F-A268-B852CF1D665B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7CC83E-78F5-6446-B6D7-0881EC37111E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D5435-E903-AB45-8094-D11E24958EA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37E3E-608A-8047-85E1-B4E66A2EC46B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8338-E072-7C46-ACF4-A2DA81552E16}"/>
              </a:ext>
            </a:extLst>
          </p:cNvPr>
          <p:cNvSpPr/>
          <p:nvPr/>
        </p:nvSpPr>
        <p:spPr>
          <a:xfrm>
            <a:off x="606611" y="736428"/>
            <a:ext cx="3405991" cy="125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400167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0B43F3C-1314-F14D-AE13-1AD3E05FD971}"/>
              </a:ext>
            </a:extLst>
          </p:cNvPr>
          <p:cNvCxnSpPr>
            <a:cxnSpLocks/>
          </p:cNvCxnSpPr>
          <p:nvPr/>
        </p:nvCxnSpPr>
        <p:spPr>
          <a:xfrm flipV="1">
            <a:off x="606611" y="1992372"/>
            <a:ext cx="3405991" cy="1"/>
          </a:xfrm>
          <a:prstGeom prst="line">
            <a:avLst/>
          </a:prstGeom>
          <a:ln>
            <a:solidFill>
              <a:srgbClr val="CFD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10">
            <a:extLst>
              <a:ext uri="{FF2B5EF4-FFF2-40B4-BE49-F238E27FC236}">
                <a16:creationId xmlns:a16="http://schemas.microsoft.com/office/drawing/2014/main" id="{0FFC038B-E312-D445-B8EC-75E90BAC7F1B}"/>
              </a:ext>
            </a:extLst>
          </p:cNvPr>
          <p:cNvSpPr/>
          <p:nvPr/>
        </p:nvSpPr>
        <p:spPr>
          <a:xfrm>
            <a:off x="732502" y="4418244"/>
            <a:ext cx="3148382" cy="1584004"/>
          </a:xfrm>
          <a:prstGeom prst="roundRect">
            <a:avLst>
              <a:gd name="adj" fmla="val 463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28EC93-50B3-8745-8B50-4BF05D87DD39}"/>
              </a:ext>
            </a:extLst>
          </p:cNvPr>
          <p:cNvSpPr txBox="1"/>
          <p:nvPr/>
        </p:nvSpPr>
        <p:spPr>
          <a:xfrm>
            <a:off x="711235" y="4602411"/>
            <a:ext cx="19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D212B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Note title</a:t>
            </a:r>
            <a:endParaRPr lang="ko-KR" altLang="en-US" sz="2400" b="1" dirty="0">
              <a:solidFill>
                <a:srgbClr val="1D212B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F67B44-C676-F043-9122-CDBDCF1C16D0}"/>
              </a:ext>
            </a:extLst>
          </p:cNvPr>
          <p:cNvSpPr txBox="1"/>
          <p:nvPr/>
        </p:nvSpPr>
        <p:spPr>
          <a:xfrm>
            <a:off x="651015" y="4999196"/>
            <a:ext cx="1502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6A738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2019.01.01</a:t>
            </a:r>
            <a:endParaRPr lang="ko-KR" altLang="en-US" sz="1200" dirty="0">
              <a:solidFill>
                <a:srgbClr val="6A738F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BD16A4-0217-3C4E-9E2A-760AACEE22ED}"/>
              </a:ext>
            </a:extLst>
          </p:cNvPr>
          <p:cNvSpPr txBox="1"/>
          <p:nvPr/>
        </p:nvSpPr>
        <p:spPr>
          <a:xfrm>
            <a:off x="879768" y="5527205"/>
            <a:ext cx="237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새로운 개발 도구를 찾았다</a:t>
            </a:r>
            <a:r>
              <a:rPr lang="en-US" altLang="ko-KR" sz="1200" dirty="0">
                <a:solidFill>
                  <a:srgbClr val="45566F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A0BFFE2-7C29-D34F-8540-C1668A455D22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007A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97BC506-EE40-DB41-9FD9-2B1660F56769}"/>
              </a:ext>
            </a:extLst>
          </p:cNvPr>
          <p:cNvSpPr/>
          <p:nvPr/>
        </p:nvSpPr>
        <p:spPr>
          <a:xfrm>
            <a:off x="2054751" y="5385732"/>
            <a:ext cx="494950" cy="494950"/>
          </a:xfrm>
          <a:prstGeom prst="ellipse">
            <a:avLst/>
          </a:prstGeom>
          <a:solidFill>
            <a:srgbClr val="3768C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+</a:t>
            </a:r>
            <a:endParaRPr lang="ko-KR" altLang="en-US" sz="3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7392319-A4E8-8D4A-A347-FB4454A142CE}"/>
              </a:ext>
            </a:extLst>
          </p:cNvPr>
          <p:cNvSpPr/>
          <p:nvPr/>
        </p:nvSpPr>
        <p:spPr>
          <a:xfrm>
            <a:off x="606610" y="1502082"/>
            <a:ext cx="3405991" cy="4630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63D5F74-FE44-6348-8C57-37172C800BB0}"/>
              </a:ext>
            </a:extLst>
          </p:cNvPr>
          <p:cNvGrpSpPr/>
          <p:nvPr/>
        </p:nvGrpSpPr>
        <p:grpSpPr>
          <a:xfrm>
            <a:off x="3590202" y="1060547"/>
            <a:ext cx="210235" cy="210235"/>
            <a:chOff x="2197347" y="964900"/>
            <a:chExt cx="210235" cy="210235"/>
          </a:xfrm>
          <a:solidFill>
            <a:srgbClr val="007AFF"/>
          </a:solidFill>
        </p:grpSpPr>
        <p:sp>
          <p:nvSpPr>
            <p:cNvPr id="81" name="사각형: 둥근 모서리 27">
              <a:extLst>
                <a:ext uri="{FF2B5EF4-FFF2-40B4-BE49-F238E27FC236}">
                  <a16:creationId xmlns:a16="http://schemas.microsoft.com/office/drawing/2014/main" id="{1DAAD7CF-5A26-A04C-A864-3E8C26D3D30F}"/>
                </a:ext>
              </a:extLst>
            </p:cNvPr>
            <p:cNvSpPr/>
            <p:nvPr/>
          </p:nvSpPr>
          <p:spPr>
            <a:xfrm rot="2700000">
              <a:off x="2197347" y="1052018"/>
              <a:ext cx="210235" cy="36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AFF"/>
                </a:solidFill>
              </a:endParaRPr>
            </a:p>
          </p:txBody>
        </p:sp>
        <p:sp>
          <p:nvSpPr>
            <p:cNvPr id="82" name="사각형: 둥근 모서리 28">
              <a:extLst>
                <a:ext uri="{FF2B5EF4-FFF2-40B4-BE49-F238E27FC236}">
                  <a16:creationId xmlns:a16="http://schemas.microsoft.com/office/drawing/2014/main" id="{266C1F05-4365-604A-8CF3-9880F965183A}"/>
                </a:ext>
              </a:extLst>
            </p:cNvPr>
            <p:cNvSpPr/>
            <p:nvPr/>
          </p:nvSpPr>
          <p:spPr>
            <a:xfrm rot="18900000" flipV="1">
              <a:off x="2197347" y="1052020"/>
              <a:ext cx="210235" cy="36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AFF"/>
                </a:solidFill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E48F1FD-7BE1-374D-B8CB-229FC9D2A924}"/>
              </a:ext>
            </a:extLst>
          </p:cNvPr>
          <p:cNvSpPr txBox="1"/>
          <p:nvPr/>
        </p:nvSpPr>
        <p:spPr>
          <a:xfrm>
            <a:off x="1181548" y="2434762"/>
            <a:ext cx="218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D8E7F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Todo</a:t>
            </a:r>
            <a:endParaRPr lang="ko-KR" altLang="en-US" sz="2000" b="1" dirty="0">
              <a:solidFill>
                <a:srgbClr val="D8E7F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0894C2-FB75-EE4E-914B-0D87AFF71BF0}"/>
              </a:ext>
            </a:extLst>
          </p:cNvPr>
          <p:cNvSpPr txBox="1"/>
          <p:nvPr/>
        </p:nvSpPr>
        <p:spPr>
          <a:xfrm>
            <a:off x="1177268" y="3309322"/>
            <a:ext cx="218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D8E7F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Tag</a:t>
            </a:r>
            <a:endParaRPr lang="ko-KR" altLang="en-US" sz="2000" b="1" dirty="0">
              <a:solidFill>
                <a:srgbClr val="D8E7F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14C91A-72FE-1043-8B21-1BA8EB97F6F4}"/>
              </a:ext>
            </a:extLst>
          </p:cNvPr>
          <p:cNvSpPr txBox="1"/>
          <p:nvPr/>
        </p:nvSpPr>
        <p:spPr>
          <a:xfrm>
            <a:off x="1309926" y="5733949"/>
            <a:ext cx="1933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FD3DD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Logout</a:t>
            </a:r>
            <a:endParaRPr lang="ko-KR" altLang="en-US" sz="1600" b="1" dirty="0">
              <a:solidFill>
                <a:srgbClr val="CFD3DD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8CD6D1-E648-9B45-9E31-0CF8E44136A0}"/>
              </a:ext>
            </a:extLst>
          </p:cNvPr>
          <p:cNvSpPr txBox="1"/>
          <p:nvPr/>
        </p:nvSpPr>
        <p:spPr>
          <a:xfrm>
            <a:off x="1208510" y="4183881"/>
            <a:ext cx="218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D8E7F9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Setting</a:t>
            </a:r>
            <a:endParaRPr lang="ko-KR" altLang="en-US" sz="2000" b="1" dirty="0">
              <a:solidFill>
                <a:srgbClr val="D8E7F9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12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B4274-51A7-BF46-B061-AE7710B75415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3151A-3EE7-654A-9540-0D0B6B824EA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A0ADFA-D266-6747-9E3D-03F91FEC92F6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6DC20-2E6C-2949-8CCF-422450D469CE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A499C-6A64-934F-9715-0E88D3FCF4E9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8AE8-0B2C-DA47-8460-51DEA4C4FAFF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7A253-463E-4647-9130-B2F19F5315C9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B64A5D-7CC1-B948-871E-0E6D1D9356DE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C53C-D2CF-464B-8C86-D738450A4C24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E40F8A-B163-E04F-ADF2-89225A05055A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D387B-22DC-484B-9F7F-6543A422708F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DEB8FA-C2CA-1446-8823-53470C1F71FE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C8DE2-DF79-9F4E-9D17-D929BECE4CC0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FD7CFF-BDB0-9E4D-9299-C3FAB29FAF63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7B625-75DC-9A46-BB18-D53C165AD926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56291-D827-9C4B-97DE-39100A55949E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3E05CB-D470-C541-B859-8750FD98555A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B535-2097-5947-80C0-D4422CC90BB4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6E31-F064-AE47-8469-0DB68496F094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63E30-827A-6E41-A569-2F3EE607AAE4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DAA20-8B6A-CD40-AC07-9B262FAD8E76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8B3CF-DB06-F348-A18D-B70EBC7F6E42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BC32FC-C6F6-1E4E-BBE9-3216485367E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74B8B2-FD32-FB4C-A74E-1AE3A5089FB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BCBD7-9621-A444-8499-4F579159A9C4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AB832-8335-4147-A85E-3138E59C3749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35306-A57A-3D47-B02D-23250AB240FB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B76B2-B001-9443-940F-60794FC6421E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A6838-C471-B347-B51B-A2A4B59DB757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8B6ACC-82DD-7845-A6E2-BDF276998A55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6054C-0020-A143-B5BC-262714F41639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C1A56-F7D1-F447-BFB6-FF45C04AFE8C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96DE4-A220-B84D-B189-8EF37F06558A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C766-B8BE-184F-A382-B167CCF80310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5ABA78-FE20-0C4C-BC00-07982F3BB36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0607F-1749-6B4B-9D8A-956BEC7CD354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12427-72AA-FD40-BD8F-EA8A6FAD5D1D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F9D22-4C7C-C04A-9A9F-2FEB92DC93D7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209C2-70C1-1544-8060-6FDD22BAEC6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C038E-EC82-554F-A268-B852CF1D665B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7CC83E-78F5-6446-B6D7-0881EC37111E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D5435-E903-AB45-8094-D11E24958EA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37E3E-608A-8047-85E1-B4E66A2EC46B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8338-E072-7C46-ACF4-A2DA81552E16}"/>
              </a:ext>
            </a:extLst>
          </p:cNvPr>
          <p:cNvSpPr/>
          <p:nvPr/>
        </p:nvSpPr>
        <p:spPr>
          <a:xfrm>
            <a:off x="606611" y="736428"/>
            <a:ext cx="3405991" cy="125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697255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Setting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0B43F3C-1314-F14D-AE13-1AD3E05FD971}"/>
              </a:ext>
            </a:extLst>
          </p:cNvPr>
          <p:cNvCxnSpPr>
            <a:cxnSpLocks/>
          </p:cNvCxnSpPr>
          <p:nvPr/>
        </p:nvCxnSpPr>
        <p:spPr>
          <a:xfrm flipV="1">
            <a:off x="606611" y="1992375"/>
            <a:ext cx="3405991" cy="1"/>
          </a:xfrm>
          <a:prstGeom prst="line">
            <a:avLst/>
          </a:prstGeom>
          <a:ln>
            <a:solidFill>
              <a:srgbClr val="CFD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0CF2D27-C27F-484E-9944-1D934EC267DE}"/>
              </a:ext>
            </a:extLst>
          </p:cNvPr>
          <p:cNvGrpSpPr/>
          <p:nvPr/>
        </p:nvGrpSpPr>
        <p:grpSpPr>
          <a:xfrm>
            <a:off x="3528277" y="1078776"/>
            <a:ext cx="210264" cy="202687"/>
            <a:chOff x="4693534" y="1420448"/>
            <a:chExt cx="210264" cy="202687"/>
          </a:xfrm>
        </p:grpSpPr>
        <p:sp>
          <p:nvSpPr>
            <p:cNvPr id="109" name="사각형: 둥근 모서리 21">
              <a:extLst>
                <a:ext uri="{FF2B5EF4-FFF2-40B4-BE49-F238E27FC236}">
                  <a16:creationId xmlns:a16="http://schemas.microsoft.com/office/drawing/2014/main" id="{370A2630-3AC2-A543-AB82-CF88395BAD0D}"/>
                </a:ext>
              </a:extLst>
            </p:cNvPr>
            <p:cNvSpPr/>
            <p:nvPr/>
          </p:nvSpPr>
          <p:spPr>
            <a:xfrm>
              <a:off x="4693534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21">
              <a:extLst>
                <a:ext uri="{FF2B5EF4-FFF2-40B4-BE49-F238E27FC236}">
                  <a16:creationId xmlns:a16="http://schemas.microsoft.com/office/drawing/2014/main" id="{975486DB-EE7E-3B48-BF8C-02965F18B1D7}"/>
                </a:ext>
              </a:extLst>
            </p:cNvPr>
            <p:cNvSpPr/>
            <p:nvPr/>
          </p:nvSpPr>
          <p:spPr>
            <a:xfrm>
              <a:off x="4816902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21">
              <a:extLst>
                <a:ext uri="{FF2B5EF4-FFF2-40B4-BE49-F238E27FC236}">
                  <a16:creationId xmlns:a16="http://schemas.microsoft.com/office/drawing/2014/main" id="{B37E8B31-E283-2C4D-B099-C5E3C84FFBE3}"/>
                </a:ext>
              </a:extLst>
            </p:cNvPr>
            <p:cNvSpPr/>
            <p:nvPr/>
          </p:nvSpPr>
          <p:spPr>
            <a:xfrm>
              <a:off x="4816902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21">
              <a:extLst>
                <a:ext uri="{FF2B5EF4-FFF2-40B4-BE49-F238E27FC236}">
                  <a16:creationId xmlns:a16="http://schemas.microsoft.com/office/drawing/2014/main" id="{3CC63ED9-DE21-464D-945F-A5B458104E66}"/>
                </a:ext>
              </a:extLst>
            </p:cNvPr>
            <p:cNvSpPr/>
            <p:nvPr/>
          </p:nvSpPr>
          <p:spPr>
            <a:xfrm>
              <a:off x="4693534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440C47-0FC8-F540-A9A0-8F73F542C6AF}"/>
              </a:ext>
            </a:extLst>
          </p:cNvPr>
          <p:cNvGrpSpPr/>
          <p:nvPr/>
        </p:nvGrpSpPr>
        <p:grpSpPr>
          <a:xfrm>
            <a:off x="872764" y="2269855"/>
            <a:ext cx="3165103" cy="694711"/>
            <a:chOff x="872764" y="2269855"/>
            <a:chExt cx="3165103" cy="694711"/>
          </a:xfrm>
        </p:grpSpPr>
        <p:sp>
          <p:nvSpPr>
            <p:cNvPr id="87" name="사각형: 둥근 모서리 10">
              <a:extLst>
                <a:ext uri="{FF2B5EF4-FFF2-40B4-BE49-F238E27FC236}">
                  <a16:creationId xmlns:a16="http://schemas.microsoft.com/office/drawing/2014/main" id="{B07277B2-E48E-564D-9B59-95144CC64389}"/>
                </a:ext>
              </a:extLst>
            </p:cNvPr>
            <p:cNvSpPr/>
            <p:nvPr/>
          </p:nvSpPr>
          <p:spPr>
            <a:xfrm>
              <a:off x="872764" y="2269855"/>
              <a:ext cx="2858924" cy="694711"/>
            </a:xfrm>
            <a:prstGeom prst="roundRect">
              <a:avLst>
                <a:gd name="adj" fmla="val 1572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6107B7-DC1F-DC41-9700-1A8CBAC4DCFC}"/>
                </a:ext>
              </a:extLst>
            </p:cNvPr>
            <p:cNvSpPr txBox="1"/>
            <p:nvPr/>
          </p:nvSpPr>
          <p:spPr>
            <a:xfrm>
              <a:off x="2535143" y="2304138"/>
              <a:ext cx="150272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45566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받기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EADB28D-458A-2546-ACB5-3A2B169BFFC2}"/>
                </a:ext>
              </a:extLst>
            </p:cNvPr>
            <p:cNvSpPr/>
            <p:nvPr/>
          </p:nvSpPr>
          <p:spPr>
            <a:xfrm>
              <a:off x="994907" y="2345985"/>
              <a:ext cx="216000" cy="216000"/>
            </a:xfrm>
            <a:prstGeom prst="ellipse">
              <a:avLst/>
            </a:prstGeom>
            <a:solidFill>
              <a:srgbClr val="007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66F5731-CE3D-AA40-A12D-15A83A542E81}"/>
                </a:ext>
              </a:extLst>
            </p:cNvPr>
            <p:cNvGrpSpPr/>
            <p:nvPr/>
          </p:nvGrpSpPr>
          <p:grpSpPr>
            <a:xfrm>
              <a:off x="2556862" y="2587460"/>
              <a:ext cx="1058311" cy="307777"/>
              <a:chOff x="4249411" y="1967566"/>
              <a:chExt cx="1058311" cy="307777"/>
            </a:xfrm>
          </p:grpSpPr>
          <p:sp>
            <p:nvSpPr>
              <p:cNvPr id="77" name="사각형: 둥근 모서리 41">
                <a:extLst>
                  <a:ext uri="{FF2B5EF4-FFF2-40B4-BE49-F238E27FC236}">
                    <a16:creationId xmlns:a16="http://schemas.microsoft.com/office/drawing/2014/main" id="{629C0212-D8A5-114D-90F1-7302FCB07322}"/>
                  </a:ext>
                </a:extLst>
              </p:cNvPr>
              <p:cNvSpPr/>
              <p:nvPr/>
            </p:nvSpPr>
            <p:spPr>
              <a:xfrm>
                <a:off x="4282967" y="1992733"/>
                <a:ext cx="1024755" cy="247128"/>
              </a:xfrm>
              <a:prstGeom prst="roundRect">
                <a:avLst>
                  <a:gd name="adj" fmla="val 1572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B09DD1-39CF-964C-B4B9-B952384783AD}"/>
                  </a:ext>
                </a:extLst>
              </p:cNvPr>
              <p:cNvSpPr txBox="1"/>
              <p:nvPr/>
            </p:nvSpPr>
            <p:spPr>
              <a:xfrm>
                <a:off x="4249411" y="1967566"/>
                <a:ext cx="816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007AFF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21:00</a:t>
                </a:r>
                <a:endParaRPr lang="ko-KR" altLang="en-US" sz="1400" b="1" dirty="0">
                  <a:solidFill>
                    <a:srgbClr val="007A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79" name="Picture 4" descr="rounded triangle icon에 대한 이미지 검색결과">
                <a:extLst>
                  <a:ext uri="{FF2B5EF4-FFF2-40B4-BE49-F238E27FC236}">
                    <a16:creationId xmlns:a16="http://schemas.microsoft.com/office/drawing/2014/main" id="{6CDF6707-CEFC-B446-A98F-D3D9A5297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2078" y="20082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0" name="사각형: 둥근 모서리 10">
            <a:extLst>
              <a:ext uri="{FF2B5EF4-FFF2-40B4-BE49-F238E27FC236}">
                <a16:creationId xmlns:a16="http://schemas.microsoft.com/office/drawing/2014/main" id="{F93E79CA-A401-6946-A181-0021D0FA534A}"/>
              </a:ext>
            </a:extLst>
          </p:cNvPr>
          <p:cNvSpPr/>
          <p:nvPr/>
        </p:nvSpPr>
        <p:spPr>
          <a:xfrm>
            <a:off x="879617" y="3170823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D2B771C-2D75-7246-B8D7-7A5B69133C9D}"/>
              </a:ext>
            </a:extLst>
          </p:cNvPr>
          <p:cNvSpPr/>
          <p:nvPr/>
        </p:nvSpPr>
        <p:spPr>
          <a:xfrm>
            <a:off x="994907" y="3260138"/>
            <a:ext cx="216000" cy="216000"/>
          </a:xfrm>
          <a:prstGeom prst="ellipse">
            <a:avLst/>
          </a:prstGeom>
          <a:solidFill>
            <a:srgbClr val="007A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BF2AD5-962D-5846-BE82-2A1C72535D50}"/>
              </a:ext>
            </a:extLst>
          </p:cNvPr>
          <p:cNvSpPr txBox="1"/>
          <p:nvPr/>
        </p:nvSpPr>
        <p:spPr>
          <a:xfrm>
            <a:off x="1210907" y="3214249"/>
            <a:ext cx="28269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30</a:t>
            </a:r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이전 데이터 자동 삭제</a:t>
            </a:r>
          </a:p>
        </p:txBody>
      </p:sp>
      <p:sp>
        <p:nvSpPr>
          <p:cNvPr id="83" name="사각형: 둥근 모서리 10">
            <a:extLst>
              <a:ext uri="{FF2B5EF4-FFF2-40B4-BE49-F238E27FC236}">
                <a16:creationId xmlns:a16="http://schemas.microsoft.com/office/drawing/2014/main" id="{D86223AE-27EC-4344-9E11-0DBA950665DF}"/>
              </a:ext>
            </a:extLst>
          </p:cNvPr>
          <p:cNvSpPr/>
          <p:nvPr/>
        </p:nvSpPr>
        <p:spPr>
          <a:xfrm>
            <a:off x="869135" y="3773157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4E4002C-C01F-7749-848E-FF46CAAD38C0}"/>
              </a:ext>
            </a:extLst>
          </p:cNvPr>
          <p:cNvSpPr/>
          <p:nvPr/>
        </p:nvSpPr>
        <p:spPr>
          <a:xfrm>
            <a:off x="984425" y="3862472"/>
            <a:ext cx="216000" cy="216000"/>
          </a:xfrm>
          <a:prstGeom prst="ellipse">
            <a:avLst/>
          </a:prstGeom>
          <a:solidFill>
            <a:srgbClr val="D8E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8E7F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340B7B-B86D-C949-99E9-DD8E94F7F951}"/>
              </a:ext>
            </a:extLst>
          </p:cNvPr>
          <p:cNvSpPr txBox="1"/>
          <p:nvPr/>
        </p:nvSpPr>
        <p:spPr>
          <a:xfrm>
            <a:off x="3029227" y="3816583"/>
            <a:ext cx="7187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 </a:t>
            </a:r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400" dirty="0">
              <a:solidFill>
                <a:srgbClr val="45566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6" name="사각형: 둥근 모서리 10">
            <a:extLst>
              <a:ext uri="{FF2B5EF4-FFF2-40B4-BE49-F238E27FC236}">
                <a16:creationId xmlns:a16="http://schemas.microsoft.com/office/drawing/2014/main" id="{2DAC1070-95A8-5048-8CB0-8A5E9DBE0D01}"/>
              </a:ext>
            </a:extLst>
          </p:cNvPr>
          <p:cNvSpPr/>
          <p:nvPr/>
        </p:nvSpPr>
        <p:spPr>
          <a:xfrm>
            <a:off x="859734" y="4379308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4E42822-AB59-5E44-9D22-22BA2CB7604D}"/>
              </a:ext>
            </a:extLst>
          </p:cNvPr>
          <p:cNvSpPr/>
          <p:nvPr/>
        </p:nvSpPr>
        <p:spPr>
          <a:xfrm>
            <a:off x="975024" y="4468623"/>
            <a:ext cx="216000" cy="216000"/>
          </a:xfrm>
          <a:prstGeom prst="ellipse">
            <a:avLst/>
          </a:prstGeom>
          <a:solidFill>
            <a:srgbClr val="007A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71D72-1B34-724A-B9E5-C12D17DEFFB6}"/>
              </a:ext>
            </a:extLst>
          </p:cNvPr>
          <p:cNvSpPr txBox="1"/>
          <p:nvPr/>
        </p:nvSpPr>
        <p:spPr>
          <a:xfrm>
            <a:off x="3019826" y="4445574"/>
            <a:ext cx="7187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 </a:t>
            </a:r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400" dirty="0">
              <a:solidFill>
                <a:srgbClr val="45566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10">
            <a:extLst>
              <a:ext uri="{FF2B5EF4-FFF2-40B4-BE49-F238E27FC236}">
                <a16:creationId xmlns:a16="http://schemas.microsoft.com/office/drawing/2014/main" id="{B2098369-652A-4B4B-A282-AC1F9D46C635}"/>
              </a:ext>
            </a:extLst>
          </p:cNvPr>
          <p:cNvSpPr/>
          <p:nvPr/>
        </p:nvSpPr>
        <p:spPr>
          <a:xfrm>
            <a:off x="859734" y="4983930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C48399-5BDF-3540-96DF-9E58D51180DE}"/>
              </a:ext>
            </a:extLst>
          </p:cNvPr>
          <p:cNvSpPr txBox="1"/>
          <p:nvPr/>
        </p:nvSpPr>
        <p:spPr>
          <a:xfrm>
            <a:off x="2535144" y="5050196"/>
            <a:ext cx="120339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초기화</a:t>
            </a:r>
          </a:p>
        </p:txBody>
      </p:sp>
      <p:sp>
        <p:nvSpPr>
          <p:cNvPr id="115" name="사각형: 둥근 모서리 54">
            <a:extLst>
              <a:ext uri="{FF2B5EF4-FFF2-40B4-BE49-F238E27FC236}">
                <a16:creationId xmlns:a16="http://schemas.microsoft.com/office/drawing/2014/main" id="{7C96F4EB-4F9C-7441-A486-C576A05C5B26}"/>
              </a:ext>
            </a:extLst>
          </p:cNvPr>
          <p:cNvSpPr/>
          <p:nvPr/>
        </p:nvSpPr>
        <p:spPr>
          <a:xfrm>
            <a:off x="943623" y="5052635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Reset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6" name="사각형: 둥근 모서리 10">
            <a:extLst>
              <a:ext uri="{FF2B5EF4-FFF2-40B4-BE49-F238E27FC236}">
                <a16:creationId xmlns:a16="http://schemas.microsoft.com/office/drawing/2014/main" id="{56DD04F1-FD98-6044-8D94-F22171653ECB}"/>
              </a:ext>
            </a:extLst>
          </p:cNvPr>
          <p:cNvSpPr/>
          <p:nvPr/>
        </p:nvSpPr>
        <p:spPr>
          <a:xfrm>
            <a:off x="859734" y="5567030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F5F179-5C3D-AF44-BCF9-FE3A1A0B529D}"/>
              </a:ext>
            </a:extLst>
          </p:cNvPr>
          <p:cNvSpPr txBox="1"/>
          <p:nvPr/>
        </p:nvSpPr>
        <p:spPr>
          <a:xfrm>
            <a:off x="2641019" y="5633296"/>
            <a:ext cx="120339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Noty </a:t>
            </a:r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탈퇴</a:t>
            </a:r>
          </a:p>
        </p:txBody>
      </p:sp>
      <p:sp>
        <p:nvSpPr>
          <p:cNvPr id="118" name="사각형: 둥근 모서리 54">
            <a:extLst>
              <a:ext uri="{FF2B5EF4-FFF2-40B4-BE49-F238E27FC236}">
                <a16:creationId xmlns:a16="http://schemas.microsoft.com/office/drawing/2014/main" id="{C7A4D8FB-B23E-7340-B21A-425F6AAC7E4B}"/>
              </a:ext>
            </a:extLst>
          </p:cNvPr>
          <p:cNvSpPr/>
          <p:nvPr/>
        </p:nvSpPr>
        <p:spPr>
          <a:xfrm>
            <a:off x="943623" y="5635735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Exit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19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CBF099D-DA81-4F0A-BE41-039E995D737C}"/>
              </a:ext>
            </a:extLst>
          </p:cNvPr>
          <p:cNvSpPr/>
          <p:nvPr/>
        </p:nvSpPr>
        <p:spPr>
          <a:xfrm>
            <a:off x="591851" y="725794"/>
            <a:ext cx="3420751" cy="5406412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8B4274-51A7-BF46-B061-AE7710B75415}"/>
              </a:ext>
            </a:extLst>
          </p:cNvPr>
          <p:cNvSpPr/>
          <p:nvPr/>
        </p:nvSpPr>
        <p:spPr>
          <a:xfrm>
            <a:off x="8466651" y="1158079"/>
            <a:ext cx="1340751" cy="288967"/>
          </a:xfrm>
          <a:prstGeom prst="rect">
            <a:avLst/>
          </a:prstGeom>
          <a:solidFill>
            <a:srgbClr val="007A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#007aff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3151A-3EE7-654A-9540-0D0B6B824EA3}"/>
              </a:ext>
            </a:extLst>
          </p:cNvPr>
          <p:cNvSpPr txBox="1"/>
          <p:nvPr/>
        </p:nvSpPr>
        <p:spPr>
          <a:xfrm>
            <a:off x="8466650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A0ADFA-D266-6747-9E3D-03F91FEC92F6}"/>
              </a:ext>
            </a:extLst>
          </p:cNvPr>
          <p:cNvSpPr/>
          <p:nvPr/>
        </p:nvSpPr>
        <p:spPr>
          <a:xfrm>
            <a:off x="8466650" y="1516226"/>
            <a:ext cx="1340751" cy="288967"/>
          </a:xfrm>
          <a:prstGeom prst="rect">
            <a:avLst/>
          </a:prstGeom>
          <a:solidFill>
            <a:srgbClr val="D8E7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#d8e7f9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C6DC20-2E6C-2949-8CCF-422450D469CE}"/>
              </a:ext>
            </a:extLst>
          </p:cNvPr>
          <p:cNvSpPr/>
          <p:nvPr/>
        </p:nvSpPr>
        <p:spPr>
          <a:xfrm>
            <a:off x="8466651" y="2462772"/>
            <a:ext cx="1340751" cy="288967"/>
          </a:xfrm>
          <a:prstGeom prst="rect">
            <a:avLst/>
          </a:prstGeom>
          <a:solidFill>
            <a:srgbClr val="E5E9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#e5e9f2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A499C-6A64-934F-9715-0E88D3FCF4E9}"/>
              </a:ext>
            </a:extLst>
          </p:cNvPr>
          <p:cNvSpPr txBox="1"/>
          <p:nvPr/>
        </p:nvSpPr>
        <p:spPr>
          <a:xfrm>
            <a:off x="8466650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AF8AE8-0B2C-DA47-8460-51DEA4C4FAFF}"/>
              </a:ext>
            </a:extLst>
          </p:cNvPr>
          <p:cNvSpPr/>
          <p:nvPr/>
        </p:nvSpPr>
        <p:spPr>
          <a:xfrm>
            <a:off x="8466650" y="2820919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7A253-463E-4647-9130-B2F19F5315C9}"/>
              </a:ext>
            </a:extLst>
          </p:cNvPr>
          <p:cNvSpPr/>
          <p:nvPr/>
        </p:nvSpPr>
        <p:spPr>
          <a:xfrm>
            <a:off x="8466648" y="3188470"/>
            <a:ext cx="1340751" cy="288967"/>
          </a:xfrm>
          <a:prstGeom prst="rect">
            <a:avLst/>
          </a:prstGeom>
          <a:solidFill>
            <a:srgbClr val="EEF3F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#eef3fc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B64A5D-7CC1-B948-871E-0E6D1D9356DE}"/>
              </a:ext>
            </a:extLst>
          </p:cNvPr>
          <p:cNvSpPr/>
          <p:nvPr/>
        </p:nvSpPr>
        <p:spPr>
          <a:xfrm>
            <a:off x="8466649" y="4126051"/>
            <a:ext cx="1340751" cy="288967"/>
          </a:xfrm>
          <a:prstGeom prst="rect">
            <a:avLst/>
          </a:prstGeom>
          <a:solidFill>
            <a:srgbClr val="1D212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#1d212b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5C53C-D2CF-464B-8C86-D738450A4C24}"/>
              </a:ext>
            </a:extLst>
          </p:cNvPr>
          <p:cNvSpPr txBox="1"/>
          <p:nvPr/>
        </p:nvSpPr>
        <p:spPr>
          <a:xfrm>
            <a:off x="8466648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E40F8A-B163-E04F-ADF2-89225A05055A}"/>
              </a:ext>
            </a:extLst>
          </p:cNvPr>
          <p:cNvSpPr/>
          <p:nvPr/>
        </p:nvSpPr>
        <p:spPr>
          <a:xfrm>
            <a:off x="8466648" y="4484198"/>
            <a:ext cx="1340751" cy="288967"/>
          </a:xfrm>
          <a:prstGeom prst="rect">
            <a:avLst/>
          </a:prstGeom>
          <a:solidFill>
            <a:srgbClr val="45566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#45566f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AD387B-22DC-484B-9F7F-6543A422708F}"/>
              </a:ext>
            </a:extLst>
          </p:cNvPr>
          <p:cNvSpPr/>
          <p:nvPr/>
        </p:nvSpPr>
        <p:spPr>
          <a:xfrm>
            <a:off x="8466648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DEB8FA-C2CA-1446-8823-53470C1F71FE}"/>
              </a:ext>
            </a:extLst>
          </p:cNvPr>
          <p:cNvSpPr/>
          <p:nvPr/>
        </p:nvSpPr>
        <p:spPr>
          <a:xfrm>
            <a:off x="8466647" y="4842345"/>
            <a:ext cx="1340751" cy="288967"/>
          </a:xfrm>
          <a:prstGeom prst="rect">
            <a:avLst/>
          </a:prstGeom>
          <a:solidFill>
            <a:srgbClr val="6A738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#6a738f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5C8DE2-DF79-9F4E-9D17-D929BECE4CC0}"/>
              </a:ext>
            </a:extLst>
          </p:cNvPr>
          <p:cNvSpPr/>
          <p:nvPr/>
        </p:nvSpPr>
        <p:spPr>
          <a:xfrm>
            <a:off x="8466646" y="5199772"/>
            <a:ext cx="1340751" cy="288967"/>
          </a:xfrm>
          <a:prstGeom prst="rect">
            <a:avLst/>
          </a:prstGeom>
          <a:solidFill>
            <a:srgbClr val="838BA7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#838ba7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FD7CFF-BDB0-9E4D-9299-C3FAB29FAF63}"/>
              </a:ext>
            </a:extLst>
          </p:cNvPr>
          <p:cNvSpPr/>
          <p:nvPr/>
        </p:nvSpPr>
        <p:spPr>
          <a:xfrm>
            <a:off x="8466647" y="5557199"/>
            <a:ext cx="1340751" cy="288967"/>
          </a:xfrm>
          <a:prstGeom prst="rect">
            <a:avLst/>
          </a:prstGeom>
          <a:solidFill>
            <a:srgbClr val="CFD3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#cfd3dd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7B625-75DC-9A46-BB18-D53C165AD926}"/>
              </a:ext>
            </a:extLst>
          </p:cNvPr>
          <p:cNvSpPr/>
          <p:nvPr/>
        </p:nvSpPr>
        <p:spPr>
          <a:xfrm>
            <a:off x="8466646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56291-D827-9C4B-97DE-39100A55949E}"/>
              </a:ext>
            </a:extLst>
          </p:cNvPr>
          <p:cNvSpPr txBox="1"/>
          <p:nvPr/>
        </p:nvSpPr>
        <p:spPr>
          <a:xfrm>
            <a:off x="8466648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Light</a:t>
            </a:r>
            <a:endParaRPr kumimoji="1" lang="ko-KR" altLang="en-US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3E05CB-D470-C541-B859-8750FD98555A}"/>
              </a:ext>
            </a:extLst>
          </p:cNvPr>
          <p:cNvSpPr/>
          <p:nvPr/>
        </p:nvSpPr>
        <p:spPr>
          <a:xfrm>
            <a:off x="10125584" y="1158079"/>
            <a:ext cx="1340751" cy="288967"/>
          </a:xfrm>
          <a:prstGeom prst="rect">
            <a:avLst/>
          </a:prstGeom>
          <a:solidFill>
            <a:srgbClr val="6DB3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#6db3ff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95B535-2097-5947-80C0-D4422CC90BB4}"/>
              </a:ext>
            </a:extLst>
          </p:cNvPr>
          <p:cNvSpPr txBox="1"/>
          <p:nvPr/>
        </p:nvSpPr>
        <p:spPr>
          <a:xfrm>
            <a:off x="10125583" y="788747"/>
            <a:ext cx="85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Tint</a:t>
            </a:r>
            <a:endParaRPr kumimoji="1"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5E6E31-F064-AE47-8469-0DB68496F094}"/>
              </a:ext>
            </a:extLst>
          </p:cNvPr>
          <p:cNvSpPr/>
          <p:nvPr/>
        </p:nvSpPr>
        <p:spPr>
          <a:xfrm>
            <a:off x="10125583" y="1516226"/>
            <a:ext cx="1340751" cy="288967"/>
          </a:xfrm>
          <a:prstGeom prst="rect">
            <a:avLst/>
          </a:prstGeom>
          <a:solidFill>
            <a:srgbClr val="E4EC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#e4ecf9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463E30-827A-6E41-A569-2F3EE607AAE4}"/>
              </a:ext>
            </a:extLst>
          </p:cNvPr>
          <p:cNvSpPr/>
          <p:nvPr/>
        </p:nvSpPr>
        <p:spPr>
          <a:xfrm>
            <a:off x="10125584" y="2462772"/>
            <a:ext cx="1340751" cy="288967"/>
          </a:xfrm>
          <a:prstGeom prst="rect">
            <a:avLst/>
          </a:prstGeom>
          <a:solidFill>
            <a:srgbClr val="262B3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#262b3a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6DAA20-8B6A-CD40-AC07-9B262FAD8E76}"/>
              </a:ext>
            </a:extLst>
          </p:cNvPr>
          <p:cNvSpPr txBox="1"/>
          <p:nvPr/>
        </p:nvSpPr>
        <p:spPr>
          <a:xfrm>
            <a:off x="10125583" y="2093440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Background</a:t>
            </a:r>
            <a:endParaRPr kumimoji="1"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88B3CF-DB06-F348-A18D-B70EBC7F6E42}"/>
              </a:ext>
            </a:extLst>
          </p:cNvPr>
          <p:cNvSpPr/>
          <p:nvPr/>
        </p:nvSpPr>
        <p:spPr>
          <a:xfrm>
            <a:off x="10125583" y="2820919"/>
            <a:ext cx="1340751" cy="288967"/>
          </a:xfrm>
          <a:prstGeom prst="rect">
            <a:avLst/>
          </a:prstGeom>
          <a:solidFill>
            <a:srgbClr val="484D5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#484d5d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BC32FC-C6F6-1E4E-BBE9-3216485367E3}"/>
              </a:ext>
            </a:extLst>
          </p:cNvPr>
          <p:cNvSpPr/>
          <p:nvPr/>
        </p:nvSpPr>
        <p:spPr>
          <a:xfrm>
            <a:off x="10118747" y="3188469"/>
            <a:ext cx="1340751" cy="288967"/>
          </a:xfrm>
          <a:prstGeom prst="rect">
            <a:avLst/>
          </a:prstGeom>
          <a:solidFill>
            <a:srgbClr val="353A4B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#353a4b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74B8B2-FD32-FB4C-A74E-1AE3A5089FBA}"/>
              </a:ext>
            </a:extLst>
          </p:cNvPr>
          <p:cNvSpPr/>
          <p:nvPr/>
        </p:nvSpPr>
        <p:spPr>
          <a:xfrm>
            <a:off x="10125582" y="4126051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BCBD7-9621-A444-8499-4F579159A9C4}"/>
              </a:ext>
            </a:extLst>
          </p:cNvPr>
          <p:cNvSpPr txBox="1"/>
          <p:nvPr/>
        </p:nvSpPr>
        <p:spPr>
          <a:xfrm>
            <a:off x="10125581" y="3756719"/>
            <a:ext cx="14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Foreground</a:t>
            </a:r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38AB832-8335-4147-A85E-3138E59C3749}"/>
              </a:ext>
            </a:extLst>
          </p:cNvPr>
          <p:cNvSpPr/>
          <p:nvPr/>
        </p:nvSpPr>
        <p:spPr>
          <a:xfrm>
            <a:off x="10125581" y="4484198"/>
            <a:ext cx="1340751" cy="288967"/>
          </a:xfrm>
          <a:prstGeom prst="rect">
            <a:avLst/>
          </a:prstGeom>
          <a:solidFill>
            <a:srgbClr val="CFD3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#cfd3e0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35306-A57A-3D47-B02D-23250AB240FB}"/>
              </a:ext>
            </a:extLst>
          </p:cNvPr>
          <p:cNvSpPr/>
          <p:nvPr/>
        </p:nvSpPr>
        <p:spPr>
          <a:xfrm>
            <a:off x="10125581" y="4772445"/>
            <a:ext cx="1340751" cy="288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#ffffff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42B76B2-B001-9443-940F-60794FC6421E}"/>
              </a:ext>
            </a:extLst>
          </p:cNvPr>
          <p:cNvSpPr/>
          <p:nvPr/>
        </p:nvSpPr>
        <p:spPr>
          <a:xfrm>
            <a:off x="10125580" y="4842345"/>
            <a:ext cx="1340751" cy="288967"/>
          </a:xfrm>
          <a:prstGeom prst="rect">
            <a:avLst/>
          </a:prstGeom>
          <a:solidFill>
            <a:srgbClr val="9DA7B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#9da7bc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4A6838-C471-B347-B51B-A2A4B59DB757}"/>
              </a:ext>
            </a:extLst>
          </p:cNvPr>
          <p:cNvSpPr/>
          <p:nvPr/>
        </p:nvSpPr>
        <p:spPr>
          <a:xfrm>
            <a:off x="10125579" y="5199772"/>
            <a:ext cx="1340751" cy="288967"/>
          </a:xfrm>
          <a:prstGeom prst="rect">
            <a:avLst/>
          </a:prstGeom>
          <a:solidFill>
            <a:srgbClr val="6A748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#6a748a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8B6ACC-82DD-7845-A6E2-BDF276998A55}"/>
              </a:ext>
            </a:extLst>
          </p:cNvPr>
          <p:cNvSpPr/>
          <p:nvPr/>
        </p:nvSpPr>
        <p:spPr>
          <a:xfrm>
            <a:off x="10125580" y="5557199"/>
            <a:ext cx="1340751" cy="288967"/>
          </a:xfrm>
          <a:prstGeom prst="rect">
            <a:avLst/>
          </a:prstGeom>
          <a:solidFill>
            <a:srgbClr val="61677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#61677c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06054C-0020-A143-B5BC-262714F41639}"/>
              </a:ext>
            </a:extLst>
          </p:cNvPr>
          <p:cNvSpPr/>
          <p:nvPr/>
        </p:nvSpPr>
        <p:spPr>
          <a:xfrm>
            <a:off x="10125579" y="5914626"/>
            <a:ext cx="1340751" cy="288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#ffffff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AC1A56-F7D1-F447-BFB6-FF45C04AFE8C}"/>
              </a:ext>
            </a:extLst>
          </p:cNvPr>
          <p:cNvSpPr txBox="1"/>
          <p:nvPr/>
        </p:nvSpPr>
        <p:spPr>
          <a:xfrm>
            <a:off x="10125581" y="356462"/>
            <a:ext cx="111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Dark</a:t>
            </a:r>
            <a:endParaRPr kumimoji="1"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896DE4-A220-B84D-B189-8EF37F06558A}"/>
              </a:ext>
            </a:extLst>
          </p:cNvPr>
          <p:cNvSpPr txBox="1"/>
          <p:nvPr/>
        </p:nvSpPr>
        <p:spPr>
          <a:xfrm>
            <a:off x="6839562" y="114867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AFC766-B8BE-184F-A382-B167CCF80310}"/>
              </a:ext>
            </a:extLst>
          </p:cNvPr>
          <p:cNvSpPr txBox="1"/>
          <p:nvPr/>
        </p:nvSpPr>
        <p:spPr>
          <a:xfrm>
            <a:off x="6839562" y="150682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Tint (10%)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5ABA78-FE20-0C4C-BC00-07982F3BB368}"/>
              </a:ext>
            </a:extLst>
          </p:cNvPr>
          <p:cNvSpPr txBox="1"/>
          <p:nvPr/>
        </p:nvSpPr>
        <p:spPr>
          <a:xfrm>
            <a:off x="6378242" y="412605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E0607F-1749-6B4B-9D8A-956BEC7CD354}"/>
              </a:ext>
            </a:extLst>
          </p:cNvPr>
          <p:cNvSpPr txBox="1"/>
          <p:nvPr/>
        </p:nvSpPr>
        <p:spPr>
          <a:xfrm>
            <a:off x="6839562" y="2811513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912427-72AA-FD40-BD8F-EA8A6FAD5D1D}"/>
              </a:ext>
            </a:extLst>
          </p:cNvPr>
          <p:cNvSpPr txBox="1"/>
          <p:nvPr/>
        </p:nvSpPr>
        <p:spPr>
          <a:xfrm>
            <a:off x="6839562" y="3169660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F9D22-4C7C-C04A-9A9F-2FEB92DC93D7}"/>
              </a:ext>
            </a:extLst>
          </p:cNvPr>
          <p:cNvSpPr txBox="1"/>
          <p:nvPr/>
        </p:nvSpPr>
        <p:spPr>
          <a:xfrm>
            <a:off x="6378241" y="4474792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Secondary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209C2-70C1-1544-8060-6FDD22BAEC6D}"/>
              </a:ext>
            </a:extLst>
          </p:cNvPr>
          <p:cNvSpPr txBox="1"/>
          <p:nvPr/>
        </p:nvSpPr>
        <p:spPr>
          <a:xfrm>
            <a:off x="6378241" y="4823535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- Tertiary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0C038E-EC82-554F-A268-B852CF1D665B}"/>
              </a:ext>
            </a:extLst>
          </p:cNvPr>
          <p:cNvSpPr txBox="1"/>
          <p:nvPr/>
        </p:nvSpPr>
        <p:spPr>
          <a:xfrm>
            <a:off x="6378241" y="5195077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7CC83E-78F5-6446-B6D7-0881EC37111E}"/>
              </a:ext>
            </a:extLst>
          </p:cNvPr>
          <p:cNvSpPr txBox="1"/>
          <p:nvPr/>
        </p:nvSpPr>
        <p:spPr>
          <a:xfrm>
            <a:off x="6378241" y="5539101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Separator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D5435-E903-AB45-8094-D11E24958EA1}"/>
              </a:ext>
            </a:extLst>
          </p:cNvPr>
          <p:cNvSpPr txBox="1"/>
          <p:nvPr/>
        </p:nvSpPr>
        <p:spPr>
          <a:xfrm>
            <a:off x="6378241" y="5897248"/>
            <a:ext cx="175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Tint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E37E3E-608A-8047-85E1-B4E66A2EC46B}"/>
              </a:ext>
            </a:extLst>
          </p:cNvPr>
          <p:cNvSpPr txBox="1"/>
          <p:nvPr/>
        </p:nvSpPr>
        <p:spPr>
          <a:xfrm>
            <a:off x="6839562" y="2453366"/>
            <a:ext cx="1293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D08338-E072-7C46-ACF4-A2DA81552E16}"/>
              </a:ext>
            </a:extLst>
          </p:cNvPr>
          <p:cNvSpPr/>
          <p:nvPr/>
        </p:nvSpPr>
        <p:spPr>
          <a:xfrm>
            <a:off x="606611" y="736428"/>
            <a:ext cx="3405991" cy="125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00C32D-CFEA-41B1-9989-9AFE14CCC1BC}"/>
              </a:ext>
            </a:extLst>
          </p:cNvPr>
          <p:cNvSpPr/>
          <p:nvPr/>
        </p:nvSpPr>
        <p:spPr>
          <a:xfrm>
            <a:off x="869135" y="1533135"/>
            <a:ext cx="2862553" cy="262484"/>
          </a:xfrm>
          <a:prstGeom prst="roundRect">
            <a:avLst/>
          </a:prstGeom>
          <a:solidFill>
            <a:srgbClr val="EEF3FC"/>
          </a:solidFill>
          <a:ln>
            <a:solidFill>
              <a:srgbClr val="EDF0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838BA7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Search</a:t>
            </a:r>
            <a:endParaRPr lang="ko-KR" altLang="en-US" sz="1400" dirty="0">
              <a:solidFill>
                <a:srgbClr val="838BA7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C0957-B286-47A1-891E-A42DD25CF0B3}"/>
              </a:ext>
            </a:extLst>
          </p:cNvPr>
          <p:cNvSpPr txBox="1"/>
          <p:nvPr/>
        </p:nvSpPr>
        <p:spPr>
          <a:xfrm>
            <a:off x="697255" y="855752"/>
            <a:ext cx="193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Setting</a:t>
            </a:r>
            <a:endParaRPr lang="ko-KR" altLang="en-US" sz="3600" b="1" dirty="0">
              <a:solidFill>
                <a:srgbClr val="007AF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0B43F3C-1314-F14D-AE13-1AD3E05FD971}"/>
              </a:ext>
            </a:extLst>
          </p:cNvPr>
          <p:cNvCxnSpPr>
            <a:cxnSpLocks/>
          </p:cNvCxnSpPr>
          <p:nvPr/>
        </p:nvCxnSpPr>
        <p:spPr>
          <a:xfrm flipV="1">
            <a:off x="606611" y="1992375"/>
            <a:ext cx="3405991" cy="1"/>
          </a:xfrm>
          <a:prstGeom prst="line">
            <a:avLst/>
          </a:prstGeom>
          <a:ln>
            <a:solidFill>
              <a:srgbClr val="CFD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0CF2D27-C27F-484E-9944-1D934EC267DE}"/>
              </a:ext>
            </a:extLst>
          </p:cNvPr>
          <p:cNvGrpSpPr/>
          <p:nvPr/>
        </p:nvGrpSpPr>
        <p:grpSpPr>
          <a:xfrm>
            <a:off x="3528277" y="1078776"/>
            <a:ext cx="210264" cy="202687"/>
            <a:chOff x="4693534" y="1420448"/>
            <a:chExt cx="210264" cy="202687"/>
          </a:xfrm>
        </p:grpSpPr>
        <p:sp>
          <p:nvSpPr>
            <p:cNvPr id="109" name="사각형: 둥근 모서리 21">
              <a:extLst>
                <a:ext uri="{FF2B5EF4-FFF2-40B4-BE49-F238E27FC236}">
                  <a16:creationId xmlns:a16="http://schemas.microsoft.com/office/drawing/2014/main" id="{370A2630-3AC2-A543-AB82-CF88395BAD0D}"/>
                </a:ext>
              </a:extLst>
            </p:cNvPr>
            <p:cNvSpPr/>
            <p:nvPr/>
          </p:nvSpPr>
          <p:spPr>
            <a:xfrm>
              <a:off x="4693534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21">
              <a:extLst>
                <a:ext uri="{FF2B5EF4-FFF2-40B4-BE49-F238E27FC236}">
                  <a16:creationId xmlns:a16="http://schemas.microsoft.com/office/drawing/2014/main" id="{975486DB-EE7E-3B48-BF8C-02965F18B1D7}"/>
                </a:ext>
              </a:extLst>
            </p:cNvPr>
            <p:cNvSpPr/>
            <p:nvPr/>
          </p:nvSpPr>
          <p:spPr>
            <a:xfrm>
              <a:off x="4816902" y="1420448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21">
              <a:extLst>
                <a:ext uri="{FF2B5EF4-FFF2-40B4-BE49-F238E27FC236}">
                  <a16:creationId xmlns:a16="http://schemas.microsoft.com/office/drawing/2014/main" id="{B37E8B31-E283-2C4D-B099-C5E3C84FFBE3}"/>
                </a:ext>
              </a:extLst>
            </p:cNvPr>
            <p:cNvSpPr/>
            <p:nvPr/>
          </p:nvSpPr>
          <p:spPr>
            <a:xfrm>
              <a:off x="4816902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사각형: 둥근 모서리 21">
              <a:extLst>
                <a:ext uri="{FF2B5EF4-FFF2-40B4-BE49-F238E27FC236}">
                  <a16:creationId xmlns:a16="http://schemas.microsoft.com/office/drawing/2014/main" id="{3CC63ED9-DE21-464D-945F-A5B458104E66}"/>
                </a:ext>
              </a:extLst>
            </p:cNvPr>
            <p:cNvSpPr/>
            <p:nvPr/>
          </p:nvSpPr>
          <p:spPr>
            <a:xfrm>
              <a:off x="4693534" y="1533135"/>
              <a:ext cx="86896" cy="90000"/>
            </a:xfrm>
            <a:prstGeom prst="roundRect">
              <a:avLst/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440C47-0FC8-F540-A9A0-8F73F542C6AF}"/>
              </a:ext>
            </a:extLst>
          </p:cNvPr>
          <p:cNvGrpSpPr/>
          <p:nvPr/>
        </p:nvGrpSpPr>
        <p:grpSpPr>
          <a:xfrm>
            <a:off x="872764" y="2269855"/>
            <a:ext cx="3165103" cy="694711"/>
            <a:chOff x="872764" y="2269855"/>
            <a:chExt cx="3165103" cy="694711"/>
          </a:xfrm>
        </p:grpSpPr>
        <p:sp>
          <p:nvSpPr>
            <p:cNvPr id="87" name="사각형: 둥근 모서리 10">
              <a:extLst>
                <a:ext uri="{FF2B5EF4-FFF2-40B4-BE49-F238E27FC236}">
                  <a16:creationId xmlns:a16="http://schemas.microsoft.com/office/drawing/2014/main" id="{B07277B2-E48E-564D-9B59-95144CC64389}"/>
                </a:ext>
              </a:extLst>
            </p:cNvPr>
            <p:cNvSpPr/>
            <p:nvPr/>
          </p:nvSpPr>
          <p:spPr>
            <a:xfrm>
              <a:off x="872764" y="2269855"/>
              <a:ext cx="2858924" cy="694711"/>
            </a:xfrm>
            <a:prstGeom prst="roundRect">
              <a:avLst>
                <a:gd name="adj" fmla="val 1572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C6107B7-DC1F-DC41-9700-1A8CBAC4DCFC}"/>
                </a:ext>
              </a:extLst>
            </p:cNvPr>
            <p:cNvSpPr txBox="1"/>
            <p:nvPr/>
          </p:nvSpPr>
          <p:spPr>
            <a:xfrm>
              <a:off x="2535143" y="2304138"/>
              <a:ext cx="150272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rgbClr val="45566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알림 받기</a:t>
              </a: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EADB28D-458A-2546-ACB5-3A2B169BFFC2}"/>
                </a:ext>
              </a:extLst>
            </p:cNvPr>
            <p:cNvSpPr/>
            <p:nvPr/>
          </p:nvSpPr>
          <p:spPr>
            <a:xfrm>
              <a:off x="994907" y="2345985"/>
              <a:ext cx="216000" cy="216000"/>
            </a:xfrm>
            <a:prstGeom prst="ellipse">
              <a:avLst/>
            </a:prstGeom>
            <a:solidFill>
              <a:srgbClr val="007A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66F5731-CE3D-AA40-A12D-15A83A542E81}"/>
                </a:ext>
              </a:extLst>
            </p:cNvPr>
            <p:cNvGrpSpPr/>
            <p:nvPr/>
          </p:nvGrpSpPr>
          <p:grpSpPr>
            <a:xfrm>
              <a:off x="2556862" y="2587460"/>
              <a:ext cx="1058311" cy="307777"/>
              <a:chOff x="4249411" y="1967566"/>
              <a:chExt cx="1058311" cy="307777"/>
            </a:xfrm>
          </p:grpSpPr>
          <p:sp>
            <p:nvSpPr>
              <p:cNvPr id="77" name="사각형: 둥근 모서리 41">
                <a:extLst>
                  <a:ext uri="{FF2B5EF4-FFF2-40B4-BE49-F238E27FC236}">
                    <a16:creationId xmlns:a16="http://schemas.microsoft.com/office/drawing/2014/main" id="{629C0212-D8A5-114D-90F1-7302FCB07322}"/>
                  </a:ext>
                </a:extLst>
              </p:cNvPr>
              <p:cNvSpPr/>
              <p:nvPr/>
            </p:nvSpPr>
            <p:spPr>
              <a:xfrm>
                <a:off x="4282967" y="1992733"/>
                <a:ext cx="1024755" cy="247128"/>
              </a:xfrm>
              <a:prstGeom prst="roundRect">
                <a:avLst>
                  <a:gd name="adj" fmla="val 15720"/>
                </a:avLst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B09DD1-39CF-964C-B4B9-B952384783AD}"/>
                  </a:ext>
                </a:extLst>
              </p:cNvPr>
              <p:cNvSpPr txBox="1"/>
              <p:nvPr/>
            </p:nvSpPr>
            <p:spPr>
              <a:xfrm>
                <a:off x="4249411" y="1967566"/>
                <a:ext cx="816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rgbClr val="007AFF"/>
                    </a:solidFill>
                    <a:latin typeface="나눔스퀘어라운드 ExtraBold" panose="020B0600000101010101" pitchFamily="50" charset="-127"/>
                    <a:ea typeface="나눔스퀘어라운드 ExtraBold" panose="020B0600000101010101" pitchFamily="50" charset="-127"/>
                  </a:rPr>
                  <a:t>21:00</a:t>
                </a:r>
                <a:endParaRPr lang="ko-KR" altLang="en-US" sz="1400" b="1" dirty="0">
                  <a:solidFill>
                    <a:srgbClr val="007AFF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endParaRPr>
              </a:p>
            </p:txBody>
          </p:sp>
          <p:pic>
            <p:nvPicPr>
              <p:cNvPr id="79" name="Picture 4" descr="rounded triangle icon에 대한 이미지 검색결과">
                <a:extLst>
                  <a:ext uri="{FF2B5EF4-FFF2-40B4-BE49-F238E27FC236}">
                    <a16:creationId xmlns:a16="http://schemas.microsoft.com/office/drawing/2014/main" id="{6CDF6707-CEFC-B446-A98F-D3D9A52976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2078" y="2008297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0" name="사각형: 둥근 모서리 10">
            <a:extLst>
              <a:ext uri="{FF2B5EF4-FFF2-40B4-BE49-F238E27FC236}">
                <a16:creationId xmlns:a16="http://schemas.microsoft.com/office/drawing/2014/main" id="{F93E79CA-A401-6946-A181-0021D0FA534A}"/>
              </a:ext>
            </a:extLst>
          </p:cNvPr>
          <p:cNvSpPr/>
          <p:nvPr/>
        </p:nvSpPr>
        <p:spPr>
          <a:xfrm>
            <a:off x="879617" y="3170823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BD2B771C-2D75-7246-B8D7-7A5B69133C9D}"/>
              </a:ext>
            </a:extLst>
          </p:cNvPr>
          <p:cNvSpPr/>
          <p:nvPr/>
        </p:nvSpPr>
        <p:spPr>
          <a:xfrm>
            <a:off x="994907" y="3260138"/>
            <a:ext cx="216000" cy="216000"/>
          </a:xfrm>
          <a:prstGeom prst="ellipse">
            <a:avLst/>
          </a:prstGeom>
          <a:solidFill>
            <a:srgbClr val="007A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CBF2AD5-962D-5846-BE82-2A1C72535D50}"/>
              </a:ext>
            </a:extLst>
          </p:cNvPr>
          <p:cNvSpPr txBox="1"/>
          <p:nvPr/>
        </p:nvSpPr>
        <p:spPr>
          <a:xfrm>
            <a:off x="1210907" y="3214249"/>
            <a:ext cx="28269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30</a:t>
            </a:r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 이전 데이터 자동 삭제</a:t>
            </a:r>
          </a:p>
        </p:txBody>
      </p:sp>
      <p:sp>
        <p:nvSpPr>
          <p:cNvPr id="83" name="사각형: 둥근 모서리 10">
            <a:extLst>
              <a:ext uri="{FF2B5EF4-FFF2-40B4-BE49-F238E27FC236}">
                <a16:creationId xmlns:a16="http://schemas.microsoft.com/office/drawing/2014/main" id="{D86223AE-27EC-4344-9E11-0DBA950665DF}"/>
              </a:ext>
            </a:extLst>
          </p:cNvPr>
          <p:cNvSpPr/>
          <p:nvPr/>
        </p:nvSpPr>
        <p:spPr>
          <a:xfrm>
            <a:off x="869135" y="3773157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4E4002C-C01F-7749-848E-FF46CAAD38C0}"/>
              </a:ext>
            </a:extLst>
          </p:cNvPr>
          <p:cNvSpPr/>
          <p:nvPr/>
        </p:nvSpPr>
        <p:spPr>
          <a:xfrm>
            <a:off x="984425" y="3862472"/>
            <a:ext cx="216000" cy="216000"/>
          </a:xfrm>
          <a:prstGeom prst="ellipse">
            <a:avLst/>
          </a:prstGeom>
          <a:solidFill>
            <a:srgbClr val="D8E7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8E7F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340B7B-B86D-C949-99E9-DD8E94F7F951}"/>
              </a:ext>
            </a:extLst>
          </p:cNvPr>
          <p:cNvSpPr txBox="1"/>
          <p:nvPr/>
        </p:nvSpPr>
        <p:spPr>
          <a:xfrm>
            <a:off x="3029227" y="3816583"/>
            <a:ext cx="7187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 </a:t>
            </a:r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1400" dirty="0">
              <a:solidFill>
                <a:srgbClr val="45566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6" name="사각형: 둥근 모서리 10">
            <a:extLst>
              <a:ext uri="{FF2B5EF4-FFF2-40B4-BE49-F238E27FC236}">
                <a16:creationId xmlns:a16="http://schemas.microsoft.com/office/drawing/2014/main" id="{2DAC1070-95A8-5048-8CB0-8A5E9DBE0D01}"/>
              </a:ext>
            </a:extLst>
          </p:cNvPr>
          <p:cNvSpPr/>
          <p:nvPr/>
        </p:nvSpPr>
        <p:spPr>
          <a:xfrm>
            <a:off x="859734" y="4379308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4E42822-AB59-5E44-9D22-22BA2CB7604D}"/>
              </a:ext>
            </a:extLst>
          </p:cNvPr>
          <p:cNvSpPr/>
          <p:nvPr/>
        </p:nvSpPr>
        <p:spPr>
          <a:xfrm>
            <a:off x="975024" y="4468623"/>
            <a:ext cx="216000" cy="216000"/>
          </a:xfrm>
          <a:prstGeom prst="ellipse">
            <a:avLst/>
          </a:prstGeom>
          <a:solidFill>
            <a:srgbClr val="007A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6871D72-1B34-724A-B9E5-C12D17DEFFB6}"/>
              </a:ext>
            </a:extLst>
          </p:cNvPr>
          <p:cNvSpPr txBox="1"/>
          <p:nvPr/>
        </p:nvSpPr>
        <p:spPr>
          <a:xfrm>
            <a:off x="3019826" y="4445574"/>
            <a:ext cx="71871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설정 </a:t>
            </a:r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1400" dirty="0">
              <a:solidFill>
                <a:srgbClr val="45566F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2" name="사각형: 둥근 모서리 10">
            <a:extLst>
              <a:ext uri="{FF2B5EF4-FFF2-40B4-BE49-F238E27FC236}">
                <a16:creationId xmlns:a16="http://schemas.microsoft.com/office/drawing/2014/main" id="{B2098369-652A-4B4B-A282-AC1F9D46C635}"/>
              </a:ext>
            </a:extLst>
          </p:cNvPr>
          <p:cNvSpPr/>
          <p:nvPr/>
        </p:nvSpPr>
        <p:spPr>
          <a:xfrm>
            <a:off x="859734" y="4983930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EC48399-5BDF-3540-96DF-9E58D51180DE}"/>
              </a:ext>
            </a:extLst>
          </p:cNvPr>
          <p:cNvSpPr txBox="1"/>
          <p:nvPr/>
        </p:nvSpPr>
        <p:spPr>
          <a:xfrm>
            <a:off x="2535144" y="5050196"/>
            <a:ext cx="120339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초기화</a:t>
            </a:r>
          </a:p>
        </p:txBody>
      </p:sp>
      <p:sp>
        <p:nvSpPr>
          <p:cNvPr id="115" name="사각형: 둥근 모서리 54">
            <a:extLst>
              <a:ext uri="{FF2B5EF4-FFF2-40B4-BE49-F238E27FC236}">
                <a16:creationId xmlns:a16="http://schemas.microsoft.com/office/drawing/2014/main" id="{7C96F4EB-4F9C-7441-A486-C576A05C5B26}"/>
              </a:ext>
            </a:extLst>
          </p:cNvPr>
          <p:cNvSpPr/>
          <p:nvPr/>
        </p:nvSpPr>
        <p:spPr>
          <a:xfrm>
            <a:off x="943623" y="5052635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Reset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6" name="사각형: 둥근 모서리 10">
            <a:extLst>
              <a:ext uri="{FF2B5EF4-FFF2-40B4-BE49-F238E27FC236}">
                <a16:creationId xmlns:a16="http://schemas.microsoft.com/office/drawing/2014/main" id="{56DD04F1-FD98-6044-8D94-F22171653ECB}"/>
              </a:ext>
            </a:extLst>
          </p:cNvPr>
          <p:cNvSpPr/>
          <p:nvPr/>
        </p:nvSpPr>
        <p:spPr>
          <a:xfrm>
            <a:off x="859734" y="5567030"/>
            <a:ext cx="2858924" cy="399894"/>
          </a:xfrm>
          <a:prstGeom prst="roundRect">
            <a:avLst>
              <a:gd name="adj" fmla="val 1572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7F5F179-5C3D-AF44-BCF9-FE3A1A0B529D}"/>
              </a:ext>
            </a:extLst>
          </p:cNvPr>
          <p:cNvSpPr txBox="1"/>
          <p:nvPr/>
        </p:nvSpPr>
        <p:spPr>
          <a:xfrm>
            <a:off x="2641019" y="5633296"/>
            <a:ext cx="120339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Noty </a:t>
            </a:r>
            <a:r>
              <a:rPr lang="ko-KR" altLang="en-US" sz="1400" dirty="0">
                <a:solidFill>
                  <a:srgbClr val="45566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탈퇴</a:t>
            </a:r>
          </a:p>
        </p:txBody>
      </p:sp>
      <p:sp>
        <p:nvSpPr>
          <p:cNvPr id="118" name="사각형: 둥근 모서리 54">
            <a:extLst>
              <a:ext uri="{FF2B5EF4-FFF2-40B4-BE49-F238E27FC236}">
                <a16:creationId xmlns:a16="http://schemas.microsoft.com/office/drawing/2014/main" id="{C7A4D8FB-B23E-7340-B21A-425F6AAC7E4B}"/>
              </a:ext>
            </a:extLst>
          </p:cNvPr>
          <p:cNvSpPr/>
          <p:nvPr/>
        </p:nvSpPr>
        <p:spPr>
          <a:xfrm>
            <a:off x="943623" y="5635735"/>
            <a:ext cx="817403" cy="262484"/>
          </a:xfrm>
          <a:prstGeom prst="roundRect">
            <a:avLst/>
          </a:prstGeom>
          <a:solidFill>
            <a:srgbClr val="E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Exit</a:t>
            </a:r>
            <a:endParaRPr lang="ko-KR" altLang="en-US" sz="16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9757342-F53D-B840-9041-C6AA3582C10A}"/>
              </a:ext>
            </a:extLst>
          </p:cNvPr>
          <p:cNvSpPr/>
          <p:nvPr/>
        </p:nvSpPr>
        <p:spPr>
          <a:xfrm>
            <a:off x="591851" y="727420"/>
            <a:ext cx="3420751" cy="5406412"/>
          </a:xfrm>
          <a:prstGeom prst="rect">
            <a:avLst/>
          </a:prstGeom>
          <a:solidFill>
            <a:srgbClr val="080808">
              <a:alpha val="10196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1" name="사각형: 둥근 모서리 46">
            <a:extLst>
              <a:ext uri="{FF2B5EF4-FFF2-40B4-BE49-F238E27FC236}">
                <a16:creationId xmlns:a16="http://schemas.microsoft.com/office/drawing/2014/main" id="{285C60C5-E97B-2A4E-8439-46B95CD04544}"/>
              </a:ext>
            </a:extLst>
          </p:cNvPr>
          <p:cNvSpPr/>
          <p:nvPr/>
        </p:nvSpPr>
        <p:spPr>
          <a:xfrm>
            <a:off x="854352" y="2529118"/>
            <a:ext cx="2877336" cy="1977188"/>
          </a:xfrm>
          <a:prstGeom prst="roundRect">
            <a:avLst>
              <a:gd name="adj" fmla="val 4717"/>
            </a:avLst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484231-EE19-7244-A603-2BBB270ACB94}"/>
              </a:ext>
            </a:extLst>
          </p:cNvPr>
          <p:cNvSpPr txBox="1"/>
          <p:nvPr/>
        </p:nvSpPr>
        <p:spPr>
          <a:xfrm>
            <a:off x="1335413" y="2541959"/>
            <a:ext cx="1933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AFF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알림</a:t>
            </a:r>
          </a:p>
        </p:txBody>
      </p:sp>
      <p:sp>
        <p:nvSpPr>
          <p:cNvPr id="96" name="사각형: 둥근 모서리 63">
            <a:extLst>
              <a:ext uri="{FF2B5EF4-FFF2-40B4-BE49-F238E27FC236}">
                <a16:creationId xmlns:a16="http://schemas.microsoft.com/office/drawing/2014/main" id="{34C35E99-028C-FC49-B028-3AF6D66DDD6A}"/>
              </a:ext>
            </a:extLst>
          </p:cNvPr>
          <p:cNvSpPr/>
          <p:nvPr/>
        </p:nvSpPr>
        <p:spPr>
          <a:xfrm>
            <a:off x="1777272" y="3259052"/>
            <a:ext cx="1049907" cy="3164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알림 내용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3E631D7-190E-504C-92C9-AEEE4A2A60A9}"/>
              </a:ext>
            </a:extLst>
          </p:cNvPr>
          <p:cNvSpPr/>
          <p:nvPr/>
        </p:nvSpPr>
        <p:spPr>
          <a:xfrm>
            <a:off x="1418080" y="4066301"/>
            <a:ext cx="685892" cy="300836"/>
          </a:xfrm>
          <a:prstGeom prst="roundRect">
            <a:avLst/>
          </a:prstGeom>
          <a:solidFill>
            <a:srgbClr val="007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No</a:t>
            </a:r>
            <a:endParaRPr kumimoji="1" lang="ko-KR" altLang="en-US" b="1" dirty="0">
              <a:solidFill>
                <a:schemeClr val="bg1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DE350405-F99C-1243-B7BC-D163FD864B30}"/>
              </a:ext>
            </a:extLst>
          </p:cNvPr>
          <p:cNvSpPr/>
          <p:nvPr/>
        </p:nvSpPr>
        <p:spPr>
          <a:xfrm>
            <a:off x="2435756" y="4066301"/>
            <a:ext cx="685892" cy="300836"/>
          </a:xfrm>
          <a:prstGeom prst="roundRect">
            <a:avLst/>
          </a:prstGeom>
          <a:solidFill>
            <a:srgbClr val="D8E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007AFF"/>
                </a:solidFill>
                <a:latin typeface="NanumSquareRound" panose="020B0600000101010101" pitchFamily="34" charset="-127"/>
                <a:ea typeface="NanumSquareRound" panose="020B0600000101010101" pitchFamily="34" charset="-127"/>
              </a:rPr>
              <a:t>Ok</a:t>
            </a:r>
            <a:endParaRPr kumimoji="1" lang="ko-KR" altLang="en-US" b="1" dirty="0">
              <a:solidFill>
                <a:srgbClr val="007AFF"/>
              </a:solidFill>
              <a:latin typeface="NanumSquareRound" panose="020B0600000101010101" pitchFamily="34" charset="-127"/>
              <a:ea typeface="NanumSquareRoun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4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840</Words>
  <Application>Microsoft Macintosh PowerPoint</Application>
  <PresentationFormat>와이드스크린</PresentationFormat>
  <Paragraphs>476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나눔스퀘어라운드 ExtraBold</vt:lpstr>
      <vt:lpstr>나눔스퀘어라운드 Regular</vt:lpstr>
      <vt:lpstr>맑은 고딕</vt:lpstr>
      <vt:lpstr>NanumSquareRound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근혁</dc:creator>
  <cp:lastModifiedBy>이근혁</cp:lastModifiedBy>
  <cp:revision>47</cp:revision>
  <dcterms:created xsi:type="dcterms:W3CDTF">2019-09-06T12:52:24Z</dcterms:created>
  <dcterms:modified xsi:type="dcterms:W3CDTF">2019-09-17T14:50:35Z</dcterms:modified>
</cp:coreProperties>
</file>