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4846638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100" d="100"/>
          <a:sy n="100" d="100"/>
        </p:scale>
        <p:origin x="10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IBM_ADMIN\Kafka%20&#27700;&#24179;&#25193;&#2363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Kafka </a:t>
            </a:r>
            <a:r>
              <a:rPr lang="zh-CN" altLang="en-US"/>
              <a:t>水平扩展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prstDash val="lg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Sheet1!$A$1:$A$8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Sheet1!$C$1:$C$8</c:f>
              <c:numCache>
                <c:formatCode>General</c:formatCode>
                <c:ptCount val="8"/>
                <c:pt idx="0">
                  <c:v>46</c:v>
                </c:pt>
                <c:pt idx="1">
                  <c:v>94</c:v>
                </c:pt>
                <c:pt idx="2">
                  <c:v>141</c:v>
                </c:pt>
                <c:pt idx="3">
                  <c:v>200</c:v>
                </c:pt>
                <c:pt idx="4">
                  <c:v>252</c:v>
                </c:pt>
                <c:pt idx="5">
                  <c:v>310</c:v>
                </c:pt>
                <c:pt idx="6">
                  <c:v>380</c:v>
                </c:pt>
                <c:pt idx="7">
                  <c:v>420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2B-4790-AA3A-3E94B834E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1822896"/>
        <c:axId val="506070136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Sheet1!$A$1:$A$8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Sheet1!$B$1:$B$8</c:f>
              <c:numCache>
                <c:formatCode>General</c:formatCode>
                <c:ptCount val="8"/>
                <c:pt idx="0">
                  <c:v>0.5</c:v>
                </c:pt>
                <c:pt idx="1">
                  <c:v>1</c:v>
                </c:pt>
                <c:pt idx="2">
                  <c:v>1.6</c:v>
                </c:pt>
                <c:pt idx="3">
                  <c:v>2</c:v>
                </c:pt>
                <c:pt idx="4">
                  <c:v>2.4</c:v>
                </c:pt>
                <c:pt idx="5">
                  <c:v>2.8</c:v>
                </c:pt>
                <c:pt idx="6">
                  <c:v>3</c:v>
                </c:pt>
                <c:pt idx="7">
                  <c:v>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2B-4790-AA3A-3E94B834E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0890656"/>
        <c:axId val="660889672"/>
      </c:lineChart>
      <c:catAx>
        <c:axId val="511822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Number</a:t>
                </a:r>
                <a:r>
                  <a:rPr lang="en-US" altLang="zh-CN" baseline="0"/>
                  <a:t> of Kafka brokers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070136"/>
        <c:crosses val="autoZero"/>
        <c:auto val="1"/>
        <c:lblAlgn val="ctr"/>
        <c:lblOffset val="100"/>
        <c:noMultiLvlLbl val="0"/>
      </c:catAx>
      <c:valAx>
        <c:axId val="506070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 rate(MiB/sec)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822896"/>
        <c:crosses val="autoZero"/>
        <c:crossBetween val="between"/>
      </c:valAx>
      <c:valAx>
        <c:axId val="6608896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Message rate (Million msg/sec)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890656"/>
        <c:crosses val="max"/>
        <c:crossBetween val="between"/>
      </c:valAx>
      <c:catAx>
        <c:axId val="6608906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08896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98" y="523770"/>
            <a:ext cx="4119642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830" y="1680951"/>
            <a:ext cx="3634979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68376" y="170392"/>
            <a:ext cx="1045056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207" y="170392"/>
            <a:ext cx="3074586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4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82" y="797879"/>
            <a:ext cx="4180225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82" y="2141750"/>
            <a:ext cx="4180225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3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206" y="851959"/>
            <a:ext cx="2059821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3611" y="851959"/>
            <a:ext cx="2059821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170392"/>
            <a:ext cx="418022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838" y="784543"/>
            <a:ext cx="2050355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838" y="1169035"/>
            <a:ext cx="2050355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53611" y="784543"/>
            <a:ext cx="206045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53611" y="1169035"/>
            <a:ext cx="2060452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6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4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213360"/>
            <a:ext cx="156316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453" y="460799"/>
            <a:ext cx="245361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838" y="960120"/>
            <a:ext cx="156316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213360"/>
            <a:ext cx="156316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0453" y="460799"/>
            <a:ext cx="245361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838" y="960120"/>
            <a:ext cx="156316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3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207" y="170392"/>
            <a:ext cx="418022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207" y="851959"/>
            <a:ext cx="418022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206" y="2966297"/>
            <a:ext cx="1090494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5449" y="2966297"/>
            <a:ext cx="163574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22938" y="2966297"/>
            <a:ext cx="1090494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6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C7324B-F8F9-4C47-B251-E0330D798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69169"/>
              </p:ext>
            </p:extLst>
          </p:nvPr>
        </p:nvGraphicFramePr>
        <p:xfrm>
          <a:off x="-49224" y="0"/>
          <a:ext cx="4945086" cy="3338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66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4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24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Zhou Lin</dc:creator>
  <cp:lastModifiedBy>Yi Zhou Lin</cp:lastModifiedBy>
  <cp:revision>3</cp:revision>
  <dcterms:created xsi:type="dcterms:W3CDTF">2018-03-15T03:07:45Z</dcterms:created>
  <dcterms:modified xsi:type="dcterms:W3CDTF">2018-03-15T03:51:27Z</dcterms:modified>
</cp:coreProperties>
</file>