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4846638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50" d="100"/>
          <a:sy n="150" d="100"/>
        </p:scale>
        <p:origin x="193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IBM_ADMIN\Kafka%20&#27700;&#24179;&#25193;&#2363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Kafka </a:t>
            </a:r>
            <a:r>
              <a:rPr lang="zh-CN" altLang="en-US"/>
              <a:t>水平扩展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Sheet1!$C$1:$C$8</c:f>
              <c:numCache>
                <c:formatCode>General</c:formatCode>
                <c:ptCount val="8"/>
                <c:pt idx="0">
                  <c:v>46</c:v>
                </c:pt>
                <c:pt idx="1">
                  <c:v>94</c:v>
                </c:pt>
                <c:pt idx="2">
                  <c:v>141</c:v>
                </c:pt>
                <c:pt idx="3">
                  <c:v>200</c:v>
                </c:pt>
                <c:pt idx="4">
                  <c:v>252</c:v>
                </c:pt>
                <c:pt idx="5">
                  <c:v>310</c:v>
                </c:pt>
                <c:pt idx="6">
                  <c:v>380</c:v>
                </c:pt>
                <c:pt idx="7">
                  <c:v>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2B-4790-AA3A-3E94B834E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822896"/>
        <c:axId val="506070136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Sheet1!$B$1:$B$8</c:f>
              <c:numCache>
                <c:formatCode>General</c:formatCode>
                <c:ptCount val="8"/>
                <c:pt idx="0">
                  <c:v>0.5</c:v>
                </c:pt>
                <c:pt idx="1">
                  <c:v>1</c:v>
                </c:pt>
                <c:pt idx="2">
                  <c:v>1.6</c:v>
                </c:pt>
                <c:pt idx="3">
                  <c:v>2</c:v>
                </c:pt>
                <c:pt idx="4">
                  <c:v>2.4</c:v>
                </c:pt>
                <c:pt idx="5">
                  <c:v>2.8</c:v>
                </c:pt>
                <c:pt idx="6">
                  <c:v>3</c:v>
                </c:pt>
                <c:pt idx="7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2B-4790-AA3A-3E94B834E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890656"/>
        <c:axId val="660889672"/>
      </c:lineChart>
      <c:catAx>
        <c:axId val="51182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Kafka brokers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70136"/>
        <c:crosses val="autoZero"/>
        <c:auto val="1"/>
        <c:lblAlgn val="ctr"/>
        <c:lblOffset val="100"/>
        <c:noMultiLvlLbl val="0"/>
      </c:catAx>
      <c:valAx>
        <c:axId val="50607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rate(MiB/sec)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22896"/>
        <c:crosses val="autoZero"/>
        <c:crossBetween val="between"/>
      </c:valAx>
      <c:valAx>
        <c:axId val="6608896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Message rate (Million msg/sec)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890656"/>
        <c:crosses val="max"/>
        <c:crossBetween val="between"/>
      </c:valAx>
      <c:catAx>
        <c:axId val="660890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889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</a:t>
            </a:r>
            <a:r>
              <a:rPr lang="en-US" baseline="0"/>
              <a:t> of index into Elasticsearch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doc/s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345</c:v>
                </c:pt>
                <c:pt idx="1">
                  <c:v>543</c:v>
                </c:pt>
                <c:pt idx="2">
                  <c:v>735</c:v>
                </c:pt>
                <c:pt idx="3">
                  <c:v>1254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11-4054-ABDA-2D83022B736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6647184"/>
        <c:axId val="406653416"/>
      </c:lineChart>
      <c:catAx>
        <c:axId val="406647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Heap Size (GiB)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53416"/>
        <c:crosses val="autoZero"/>
        <c:auto val="1"/>
        <c:lblAlgn val="ctr"/>
        <c:lblOffset val="100"/>
        <c:noMultiLvlLbl val="0"/>
      </c:catAx>
      <c:valAx>
        <c:axId val="40665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Speed(Doc/s)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64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Speed of index into Elasticsearch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doc/s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345</c:v>
                </c:pt>
                <c:pt idx="1">
                  <c:v>543</c:v>
                </c:pt>
                <c:pt idx="2">
                  <c:v>735</c:v>
                </c:pt>
                <c:pt idx="3">
                  <c:v>1254</c:v>
                </c:pt>
                <c:pt idx="4">
                  <c:v>1431</c:v>
                </c:pt>
                <c:pt idx="5">
                  <c:v>1543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E8-443F-A98F-BEE084042A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98758288"/>
        <c:axId val="398757632"/>
      </c:scatterChart>
      <c:valAx>
        <c:axId val="398758288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data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757632"/>
        <c:crosses val="autoZero"/>
        <c:crossBetween val="midCat"/>
      </c:valAx>
      <c:valAx>
        <c:axId val="3987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Speed(Doc/s)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758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523770"/>
            <a:ext cx="411964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1680951"/>
            <a:ext cx="3634979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170392"/>
            <a:ext cx="10450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170392"/>
            <a:ext cx="3074586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797879"/>
            <a:ext cx="418022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2141750"/>
            <a:ext cx="418022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851959"/>
            <a:ext cx="205982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851959"/>
            <a:ext cx="2059821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170392"/>
            <a:ext cx="418022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784543"/>
            <a:ext cx="205035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169035"/>
            <a:ext cx="205035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784543"/>
            <a:ext cx="206045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169035"/>
            <a:ext cx="2060452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13360"/>
            <a:ext cx="15631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460799"/>
            <a:ext cx="245361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960120"/>
            <a:ext cx="15631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13360"/>
            <a:ext cx="156316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460799"/>
            <a:ext cx="245361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960120"/>
            <a:ext cx="156316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170392"/>
            <a:ext cx="418022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851959"/>
            <a:ext cx="418022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2966297"/>
            <a:ext cx="109049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D071-8723-41C5-A1CF-90855A6ACE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2966297"/>
            <a:ext cx="16357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2966297"/>
            <a:ext cx="1090494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4226-D528-4758-A9EC-78D7B6E8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C7324B-F8F9-4C47-B251-E0330D798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69169"/>
              </p:ext>
            </p:extLst>
          </p:nvPr>
        </p:nvGraphicFramePr>
        <p:xfrm>
          <a:off x="-49224" y="0"/>
          <a:ext cx="4945086" cy="333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94E1B7-BDFC-4382-A056-275BA30FB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197261"/>
              </p:ext>
            </p:extLst>
          </p:nvPr>
        </p:nvGraphicFramePr>
        <p:xfrm>
          <a:off x="0" y="63500"/>
          <a:ext cx="4846638" cy="290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C24249-3143-498A-826E-EAB3BE65C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433034"/>
              </p:ext>
            </p:extLst>
          </p:nvPr>
        </p:nvGraphicFramePr>
        <p:xfrm>
          <a:off x="0" y="69850"/>
          <a:ext cx="4846638" cy="290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02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55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Zhou Lin</dc:creator>
  <cp:lastModifiedBy>Yi Zhou Lin</cp:lastModifiedBy>
  <cp:revision>5</cp:revision>
  <dcterms:created xsi:type="dcterms:W3CDTF">2018-03-15T03:07:45Z</dcterms:created>
  <dcterms:modified xsi:type="dcterms:W3CDTF">2018-03-15T06:54:59Z</dcterms:modified>
</cp:coreProperties>
</file>