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11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3" r:id="rId15"/>
    <p:sldId id="306" r:id="rId16"/>
    <p:sldId id="307" r:id="rId17"/>
    <p:sldId id="309" r:id="rId18"/>
    <p:sldId id="308" r:id="rId19"/>
    <p:sldId id="310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84582" autoAdjust="0"/>
  </p:normalViewPr>
  <p:slideViewPr>
    <p:cSldViewPr snapToGrid="0">
      <p:cViewPr>
        <p:scale>
          <a:sx n="70" d="100"/>
          <a:sy n="70" d="100"/>
        </p:scale>
        <p:origin x="-72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60C2-508A-4172-A38D-E5ABB57E6035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6CF28-F87C-4301-AE14-32B67C62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pmjs.com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 err="1" smtClean="0"/>
              <a:t>Node.js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是一个基于 </a:t>
            </a:r>
            <a:r>
              <a:rPr lang="en-US" altLang="zh-CN" sz="1100" dirty="0" smtClean="0">
                <a:hlinkClick r:id="rId3"/>
              </a:rPr>
              <a:t>Chrome V8</a:t>
            </a:r>
            <a:r>
              <a:rPr lang="en-US" altLang="zh-CN" sz="1100" dirty="0" smtClean="0"/>
              <a:t> </a:t>
            </a:r>
            <a:r>
              <a:rPr lang="zh-CN" altLang="en-US" sz="1100" dirty="0" smtClean="0"/>
              <a:t>引擎的 </a:t>
            </a:r>
            <a:r>
              <a:rPr lang="en-US" altLang="zh-CN" sz="1100" dirty="0" smtClean="0"/>
              <a:t>JavaScript </a:t>
            </a:r>
            <a:r>
              <a:rPr lang="zh-CN" altLang="en-US" sz="1100" dirty="0" smtClean="0"/>
              <a:t>运行环境。</a:t>
            </a:r>
            <a:r>
              <a:rPr lang="en-US" altLang="zh-CN" sz="1100" dirty="0" err="1" smtClean="0"/>
              <a:t>Node.js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使用了一个事件驱动、非阻塞式 </a:t>
            </a:r>
            <a:r>
              <a:rPr lang="en-US" altLang="zh-CN" sz="1100" dirty="0" smtClean="0"/>
              <a:t>I/O </a:t>
            </a:r>
            <a:r>
              <a:rPr lang="zh-CN" altLang="en-US" sz="1100" dirty="0" smtClean="0"/>
              <a:t>的模型，使其轻量又高效。</a:t>
            </a:r>
            <a:r>
              <a:rPr lang="en-US" altLang="zh-CN" sz="1100" dirty="0" err="1" smtClean="0"/>
              <a:t>Node.js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的包管理器 </a:t>
            </a:r>
            <a:r>
              <a:rPr lang="en-US" altLang="zh-CN" sz="1100" dirty="0" err="1" smtClean="0">
                <a:hlinkClick r:id="rId4"/>
              </a:rPr>
              <a:t>npm</a:t>
            </a:r>
            <a:r>
              <a:rPr lang="zh-CN" altLang="en-US" sz="1100" dirty="0" smtClean="0"/>
              <a:t>，是全球最大的开源库生态系统。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47E52A-6F7A-4554-8F1C-ED9EBDFFF88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47E52A-6F7A-4554-8F1C-ED9EBDFFF88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47E52A-6F7A-4554-8F1C-ED9EBDFFF88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文件夹的名字</a:t>
            </a:r>
            <a:r>
              <a:rPr lang="zh-CN" altLang="en-US" baseline="0" dirty="0" smtClean="0"/>
              <a:t> 不能与要安装的包名相同</a:t>
            </a:r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47E52A-6F7A-4554-8F1C-ED9EBDFFF88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对于嵌套文件夹中的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文件，监听可能会失效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6CF28-F87C-4301-AE14-32B67C62C3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47E52A-6F7A-4554-8F1C-ED9EBDFFF88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962" y="593393"/>
            <a:ext cx="3240360" cy="72008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3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1361" y="6144118"/>
            <a:ext cx="1560786" cy="468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328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377368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hyingp/p/np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pm.taobao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gulp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7542" y="2492897"/>
            <a:ext cx="778721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561659" y="555725"/>
            <a:ext cx="1415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watch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71530" y="2852936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文件的压缩合并， </a:t>
            </a:r>
            <a:r>
              <a:rPr lang="en-US" altLang="zh-CN" dirty="0" smtClean="0">
                <a:solidFill>
                  <a:schemeClr val="bg1"/>
                </a:solidFill>
              </a:rPr>
              <a:t>sass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less</a:t>
            </a:r>
            <a:r>
              <a:rPr lang="zh-CN" altLang="en-US" dirty="0" smtClean="0">
                <a:solidFill>
                  <a:schemeClr val="bg1"/>
                </a:solidFill>
              </a:rPr>
              <a:t>的编译，以及页面自动刷新等插件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2509" y="418237"/>
            <a:ext cx="210346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7801" y="3420552"/>
            <a:ext cx="68453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247" y="2079694"/>
            <a:ext cx="79133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795641" y="445533"/>
            <a:ext cx="473719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-connect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728" y="2500435"/>
            <a:ext cx="5765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75521" y="1737070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文件变化后， 自动更新页面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946" y="5305175"/>
            <a:ext cx="10224459" cy="104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727402" y="445533"/>
            <a:ext cx="473719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-connect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3" y="2204865"/>
            <a:ext cx="5184576" cy="38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04864"/>
            <a:ext cx="5856651" cy="41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3499" y="2780929"/>
            <a:ext cx="8511116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770378" y="418237"/>
            <a:ext cx="29241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20" y="2132857"/>
            <a:ext cx="39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Js,css </a:t>
            </a:r>
            <a:r>
              <a:rPr lang="zh-CN" altLang="en-US" dirty="0" smtClean="0">
                <a:solidFill>
                  <a:schemeClr val="bg1"/>
                </a:solidFill>
              </a:rPr>
              <a:t>文件合并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498" y="2924944"/>
            <a:ext cx="82889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902" y="4296866"/>
            <a:ext cx="10224459" cy="138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847606" y="500124"/>
            <a:ext cx="446949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-concat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20" y="21328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文件压缩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531" y="3068960"/>
            <a:ext cx="71527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403" y="4005064"/>
            <a:ext cx="10338759" cy="176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015862" y="445533"/>
            <a:ext cx="4296754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-uglify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20" y="2132856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</a:rPr>
              <a:t>压缩 </a:t>
            </a:r>
            <a:r>
              <a:rPr lang="en-US" altLang="zh-CN" dirty="0" smtClean="0">
                <a:solidFill>
                  <a:schemeClr val="bg1"/>
                </a:solidFill>
              </a:rPr>
              <a:t>gulp-minify-</a:t>
            </a:r>
            <a:r>
              <a:rPr lang="en-US" altLang="zh-CN" dirty="0" err="1" smtClean="0">
                <a:solidFill>
                  <a:schemeClr val="bg1"/>
                </a:solidFill>
              </a:rPr>
              <a:t>css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2780928"/>
            <a:ext cx="947929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7542" y="3645024"/>
            <a:ext cx="61087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921523" y="404589"/>
            <a:ext cx="454002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压缩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css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183" y="3140968"/>
            <a:ext cx="11698817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91478" y="1772816"/>
            <a:ext cx="48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压缩版与未压缩版共存，需要一个</a:t>
            </a:r>
            <a:r>
              <a:rPr lang="en-US" altLang="zh-CN" dirty="0" smtClean="0">
                <a:solidFill>
                  <a:schemeClr val="bg1"/>
                </a:solidFill>
              </a:rPr>
              <a:t>rename</a:t>
            </a:r>
            <a:r>
              <a:rPr lang="zh-CN" altLang="en-US" dirty="0" smtClean="0">
                <a:solidFill>
                  <a:schemeClr val="bg1"/>
                </a:solidFill>
              </a:rPr>
              <a:t>插件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67" y="2276872"/>
            <a:ext cx="63559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752419" y="500124"/>
            <a:ext cx="465986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插件安装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-rename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563" y="2780928"/>
            <a:ext cx="6720747" cy="56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193869" y="445533"/>
            <a:ext cx="355860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指定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gulpfile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0519" y="2403732"/>
            <a:ext cx="8279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Gulp.js </a:t>
            </a:r>
            <a:r>
              <a:rPr lang="zh-CN" altLang="en-US" dirty="0" smtClean="0">
                <a:solidFill>
                  <a:schemeClr val="bg1"/>
                </a:solidFill>
              </a:rPr>
              <a:t>是一个自动化构建工具，开发者可以使用它在项目开发过程中自动执行常见任务。</a:t>
            </a:r>
            <a:r>
              <a:rPr lang="en-US" altLang="zh-CN" dirty="0" smtClean="0">
                <a:solidFill>
                  <a:schemeClr val="bg1"/>
                </a:solidFill>
              </a:rPr>
              <a:t>Gulp.js </a:t>
            </a:r>
            <a:r>
              <a:rPr lang="zh-CN" altLang="en-US" dirty="0" smtClean="0">
                <a:solidFill>
                  <a:schemeClr val="bg1"/>
                </a:solidFill>
              </a:rPr>
              <a:t>是基于 </a:t>
            </a:r>
            <a:r>
              <a:rPr lang="en-US" altLang="zh-CN" dirty="0" smtClean="0">
                <a:solidFill>
                  <a:schemeClr val="bg1"/>
                </a:solidFill>
              </a:rPr>
              <a:t>Node.js </a:t>
            </a:r>
            <a:r>
              <a:rPr lang="zh-CN" altLang="en-US" dirty="0" smtClean="0">
                <a:solidFill>
                  <a:schemeClr val="bg1"/>
                </a:solidFill>
              </a:rPr>
              <a:t>构建的，利用 </a:t>
            </a:r>
            <a:r>
              <a:rPr lang="en-US" altLang="zh-CN" dirty="0" smtClean="0">
                <a:solidFill>
                  <a:schemeClr val="bg1"/>
                </a:solidFill>
              </a:rPr>
              <a:t>Node.js </a:t>
            </a:r>
            <a:r>
              <a:rPr lang="zh-CN" altLang="en-US" dirty="0" smtClean="0">
                <a:solidFill>
                  <a:schemeClr val="bg1"/>
                </a:solidFill>
              </a:rPr>
              <a:t>流的威力，你可以快速构建项目并减少频繁的 </a:t>
            </a:r>
            <a:r>
              <a:rPr lang="en-US" altLang="zh-CN" dirty="0" smtClean="0">
                <a:solidFill>
                  <a:schemeClr val="bg1"/>
                </a:solidFill>
              </a:rPr>
              <a:t>IO </a:t>
            </a:r>
            <a:r>
              <a:rPr lang="zh-CN" altLang="en-US" dirty="0" smtClean="0">
                <a:solidFill>
                  <a:schemeClr val="bg1"/>
                </a:solidFill>
              </a:rPr>
              <a:t>操作。</a:t>
            </a:r>
            <a:r>
              <a:rPr lang="en-US" altLang="zh-CN" dirty="0" smtClean="0">
                <a:solidFill>
                  <a:schemeClr val="bg1"/>
                </a:solidFill>
              </a:rPr>
              <a:t>Gulp.js </a:t>
            </a:r>
            <a:r>
              <a:rPr lang="zh-CN" altLang="en-US" dirty="0" smtClean="0">
                <a:solidFill>
                  <a:schemeClr val="bg1"/>
                </a:solidFill>
              </a:rPr>
              <a:t>源文件和你用来定义任务的 </a:t>
            </a:r>
            <a:r>
              <a:rPr lang="en-US" altLang="zh-CN" dirty="0" smtClean="0">
                <a:solidFill>
                  <a:schemeClr val="bg1"/>
                </a:solidFill>
              </a:rPr>
              <a:t>Gulp </a:t>
            </a:r>
            <a:r>
              <a:rPr lang="zh-CN" altLang="en-US" dirty="0" smtClean="0">
                <a:solidFill>
                  <a:schemeClr val="bg1"/>
                </a:solidFill>
              </a:rPr>
              <a:t>文件都是通过 </a:t>
            </a:r>
            <a:r>
              <a:rPr lang="en-US" altLang="zh-CN" dirty="0" smtClean="0">
                <a:solidFill>
                  <a:schemeClr val="bg1"/>
                </a:solidFill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</a:rPr>
              <a:t>源码来实现的。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4400" y="491319"/>
            <a:ext cx="416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 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是什么</a:t>
            </a:r>
            <a:endParaRPr lang="zh-CN" altLang="zh-CN" sz="3200" b="1" kern="100" dirty="0" smtClean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778757" y="4141042"/>
            <a:ext cx="8088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她不仅能对网站资源进行优化，而且在开发过程中很多重复的任务能够使用正确的工具自动完成；使用她，我们不仅可以很愉快的编写代码，而且大大提高我们的工作效率。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7488" y="2348880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1.</a:t>
            </a:r>
            <a:r>
              <a:rPr lang="zh-CN" altLang="en-US" sz="4000" dirty="0" smtClean="0">
                <a:solidFill>
                  <a:schemeClr val="bg1"/>
                </a:solidFill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</a:rPr>
              <a:t>npm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nodejs</a:t>
            </a:r>
            <a:r>
              <a:rPr lang="zh-CN" altLang="en-US" dirty="0" smtClean="0">
                <a:solidFill>
                  <a:schemeClr val="bg1"/>
                </a:solidFill>
              </a:rPr>
              <a:t>的包管理工具，主要功能就是管理、更新、搜索、发布</a:t>
            </a:r>
            <a:r>
              <a:rPr lang="en-US" altLang="zh-CN" dirty="0" smtClean="0">
                <a:solidFill>
                  <a:schemeClr val="bg1"/>
                </a:solidFill>
              </a:rPr>
              <a:t>node</a:t>
            </a:r>
            <a:r>
              <a:rPr lang="zh-CN" altLang="en-US" dirty="0" smtClean="0">
                <a:solidFill>
                  <a:schemeClr val="bg1"/>
                </a:solidFill>
              </a:rPr>
              <a:t>的包。</a:t>
            </a:r>
            <a:r>
              <a:rPr lang="en-US" altLang="zh-CN" dirty="0" smtClean="0">
                <a:solidFill>
                  <a:schemeClr val="bg1"/>
                </a:solidFill>
              </a:rPr>
              <a:t>Gulp </a:t>
            </a:r>
            <a:r>
              <a:rPr lang="zh-CN" altLang="en-US" dirty="0" smtClean="0">
                <a:solidFill>
                  <a:schemeClr val="bg1"/>
                </a:solidFill>
              </a:rPr>
              <a:t>就是通过 </a:t>
            </a:r>
            <a:r>
              <a:rPr lang="en-US" altLang="zh-CN" dirty="0" smtClean="0">
                <a:solidFill>
                  <a:schemeClr val="bg1"/>
                </a:solidFill>
              </a:rPr>
              <a:t>NPM </a:t>
            </a:r>
            <a:r>
              <a:rPr lang="zh-CN" altLang="en-US" dirty="0" smtClean="0">
                <a:solidFill>
                  <a:schemeClr val="bg1"/>
                </a:solidFill>
              </a:rPr>
              <a:t>安装的。关于 </a:t>
            </a:r>
            <a:r>
              <a:rPr lang="en-US" altLang="zh-CN" dirty="0" smtClean="0">
                <a:solidFill>
                  <a:schemeClr val="bg1"/>
                </a:solidFill>
              </a:rPr>
              <a:t>NPM </a:t>
            </a:r>
            <a:r>
              <a:rPr lang="zh-CN" altLang="en-US" dirty="0" smtClean="0">
                <a:solidFill>
                  <a:schemeClr val="bg1"/>
                </a:solidFill>
              </a:rPr>
              <a:t>中文介绍，这里有一篇非常不错的文章：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www.cnblogs.com/chyingp/p/npm.html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2.</a:t>
            </a:r>
            <a:r>
              <a:rPr lang="zh-CN" altLang="en-US" sz="4000" dirty="0" smtClean="0">
                <a:solidFill>
                  <a:schemeClr val="bg1"/>
                </a:solidFill>
              </a:rPr>
              <a:t>安</a:t>
            </a:r>
            <a:r>
              <a:rPr lang="zh-CN" altLang="en-US" sz="4000" dirty="0" smtClean="0">
                <a:solidFill>
                  <a:schemeClr val="bg1"/>
                </a:solidFill>
              </a:rPr>
              <a:t>装</a:t>
            </a:r>
            <a:r>
              <a:rPr lang="en-US" altLang="zh-CN" sz="4000" dirty="0" smtClean="0">
                <a:solidFill>
                  <a:schemeClr val="bg1"/>
                </a:solidFill>
              </a:rPr>
              <a:t>cnpm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://npm.taobao.org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npm install -g cnpm --registry=https://registry.npm.taobao.org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7797" y="573206"/>
            <a:ext cx="1830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准备工作</a:t>
            </a:r>
            <a:endParaRPr lang="zh-CN" altLang="zh-CN" sz="3200" b="1" kern="100" dirty="0" smtClean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455" y="2348881"/>
            <a:ext cx="1015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npm install gulp  –g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全局安装，全局安装完后， 就可以直接在命令行中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敲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，执行我们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写的任务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67" y="31409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  --help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7964" y="445534"/>
            <a:ext cx="39917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安装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gulp</a:t>
            </a: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命令行工具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38817" y="217934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npm init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8653" y="2853454"/>
            <a:ext cx="5437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npm install gulp  –-save-dev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局部安装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我们写任务的时候需要当前文件夹有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gulp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这个模块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174" y="5047100"/>
            <a:ext cx="7543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9044559" y="5049440"/>
            <a:ext cx="201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文件夹的名字 不能与要安装的包名相同</a:t>
            </a:r>
          </a:p>
        </p:txBody>
      </p:sp>
      <p:sp>
        <p:nvSpPr>
          <p:cNvPr id="8" name="矩形 7"/>
          <p:cNvSpPr/>
          <p:nvPr/>
        </p:nvSpPr>
        <p:spPr>
          <a:xfrm>
            <a:off x="4745733" y="390942"/>
            <a:ext cx="2236510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初始化项目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350" y="2517851"/>
            <a:ext cx="764761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626896" y="336351"/>
            <a:ext cx="431041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zh-CN" altLang="en-US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创建任务 </a:t>
            </a: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– gulpfile.js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503" y="1606701"/>
            <a:ext cx="998431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3445" y="3293951"/>
            <a:ext cx="10177131" cy="98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7094" y="5071779"/>
            <a:ext cx="9697077" cy="68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2978" y="5873295"/>
            <a:ext cx="9697077" cy="80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40876" y="4462067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多个类型</a:t>
            </a:r>
            <a:r>
              <a:rPr lang="en-US" altLang="zh-CN" dirty="0" smtClean="0">
                <a:solidFill>
                  <a:schemeClr val="bg1"/>
                </a:solidFill>
              </a:rPr>
              <a:t>copy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8463" y="404590"/>
            <a:ext cx="1175323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533400" algn="l"/>
              </a:tabLst>
              <a:defRPr/>
            </a:pPr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copy</a:t>
            </a:r>
            <a:endParaRPr lang="zh-CN" altLang="zh-CN" sz="3200" b="1" kern="1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"/>
          <p:cNvSpPr>
            <a:spLocks noChangeArrowheads="1"/>
          </p:cNvSpPr>
          <p:nvPr/>
        </p:nvSpPr>
        <p:spPr bwMode="auto">
          <a:xfrm>
            <a:off x="2675373" y="489092"/>
            <a:ext cx="5710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			copy</a:t>
            </a:r>
            <a:endParaRPr lang="zh-CN" altLang="en-US" sz="32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445" y="3068961"/>
            <a:ext cx="10561173" cy="73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95467" y="24928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多个文件夹复制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7488" y="45091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多个文件复制，不包含某个文件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435" y="5301208"/>
            <a:ext cx="10657184" cy="98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21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92774"/>
            <a:ext cx="1185121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675373" y="489092"/>
            <a:ext cx="5710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kern="100" dirty="0" smtClean="0">
                <a:solidFill>
                  <a:schemeClr val="bg1"/>
                </a:solidFill>
                <a:latin typeface="冬青黑体简体中文 W3" pitchFamily="34" charset="-122"/>
                <a:ea typeface="冬青黑体简体中文 W3" pitchFamily="34" charset="-122"/>
              </a:rPr>
              <a:t>			copy</a:t>
            </a:r>
            <a:endParaRPr lang="zh-CN" altLang="en-US" sz="3200" dirty="0">
              <a:solidFill>
                <a:schemeClr val="bg1"/>
              </a:solidFill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517</Words>
  <Application>Microsoft Office PowerPoint</Application>
  <PresentationFormat>自定义</PresentationFormat>
  <Paragraphs>62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第一PPT模板网：www.1ppt.com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106</cp:revision>
  <dcterms:created xsi:type="dcterms:W3CDTF">2015-08-05T01:47:03Z</dcterms:created>
  <dcterms:modified xsi:type="dcterms:W3CDTF">2018-01-19T01:50:18Z</dcterms:modified>
</cp:coreProperties>
</file>