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9" r:id="rId22"/>
    <p:sldId id="358" r:id="rId23"/>
    <p:sldId id="329" r:id="rId24"/>
    <p:sldId id="360" r:id="rId25"/>
    <p:sldId id="361" r:id="rId26"/>
    <p:sldId id="362" r:id="rId27"/>
    <p:sldId id="363" r:id="rId28"/>
    <p:sldId id="38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72" r:id="rId38"/>
    <p:sldId id="373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381" r:id="rId47"/>
    <p:sldId id="382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F4851-F6CE-48C0-B939-84F3D7EC1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DC0F8F-ACB7-49C6-A23B-F6D8DBBD6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EBD538-13F1-450D-BBA5-9A610363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C373-A0B0-454E-9FAD-DC877F2555D1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B7C93-C5AE-464A-B75D-68AB62C5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3A6F3F-C3E3-45AC-876A-FBD7F60E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E1FB-7067-4115-8511-DE184FBA8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9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81E7B-DC86-412B-9607-0C2145A0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D52FD6-E069-4633-8ACB-435949E99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66951B-1AA3-4C05-B634-6D4053D20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C373-A0B0-454E-9FAD-DC877F2555D1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754DB0-12F2-4774-9E0C-B743AADC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150545-E2B2-4F54-8E79-01E75989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E1FB-7067-4115-8511-DE184FBA8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7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871179-3FC6-42C1-A866-FEFD307AE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999E69-168B-4E19-BE90-ECEE99A42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CAABBF-5AC5-4DCB-8BF5-17E2245E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C373-A0B0-454E-9FAD-DC877F2555D1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EC0AA8-244D-4263-8549-99C06151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377CE-3D79-462B-AB80-D49ED545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E1FB-7067-4115-8511-DE184FBA8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10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47C29-1C23-44D6-8479-9FC5877F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27F95A-F296-4CB9-974F-F7D87092C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12842A-254D-4159-8C89-480794C2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C373-A0B0-454E-9FAD-DC877F2555D1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0C9AC-6A97-49FA-82FA-1F2F8E040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57514-E4C8-434D-BF1E-1D58B5BD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E1FB-7067-4115-8511-DE184FBA8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53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73F73-D486-4DE4-96DF-EB53DE42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51FE33-1E7C-4B7D-B062-38F1011EE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8AEA3-D80D-4A8A-9D71-4E1D6908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C373-A0B0-454E-9FAD-DC877F2555D1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5A40D-40D6-4286-90E9-F7A71545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D5068-BAB7-4618-9408-65F148F7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E1FB-7067-4115-8511-DE184FBA8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69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9C1E7-053E-4E85-871B-4309CC878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8C757-F114-446F-AE68-C83CBAF2F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28A713-9581-486A-B53F-C8024CCF5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1E15BF-2BC4-4B87-97DA-D75D4CDEB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C373-A0B0-454E-9FAD-DC877F2555D1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5683E5-9B2B-4C33-8E16-BBE005A4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6F841A-7084-4ABB-A7BF-A6B86531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E1FB-7067-4115-8511-DE184FBA8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19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51333-6CC7-42DB-8658-81F142FF4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7215CB-DE6C-4206-A081-411466627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A192DB-686F-4EFF-8255-10D7DF068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2867EF-51DC-47F9-B77B-11F6BA176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5E7517-E255-4404-8AD2-C102F209B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003646-3A58-470F-9F8B-CE78DA99D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C373-A0B0-454E-9FAD-DC877F2555D1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12F871-E965-4463-9187-B9F4BD2B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0698EA-71E2-4A20-BF29-3A5D9E43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E1FB-7067-4115-8511-DE184FBA8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49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091E8-74EE-4B4C-BE1E-4BC03B08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9A1D08-02BC-4F79-AB70-6915A3FD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C373-A0B0-454E-9FAD-DC877F2555D1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36B4E0-244C-44D3-98E9-0746973B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BA50F3-EDDF-4B6B-ADB8-E830BCB1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E1FB-7067-4115-8511-DE184FBA8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94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5A3BBE-664D-4FD4-A09C-88F13B97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C373-A0B0-454E-9FAD-DC877F2555D1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730DE5-C21F-415D-8353-5F716F0C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03857C-A1BF-4827-8D74-8E7F3F2D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E1FB-7067-4115-8511-DE184FBA8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32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88523-1E3B-4BBD-9FFE-30D0ED5B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E41DA-8DF0-4321-BEC5-F935BFA50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68BA80-9AE5-4357-8B54-7E35E1923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51263D-B5BC-45B3-97CB-71E8DC1D1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C373-A0B0-454E-9FAD-DC877F2555D1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F9D3BF-1841-49FB-917C-D6366EEB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0A76AF-B5E1-41E1-91D2-C9FD19F6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E1FB-7067-4115-8511-DE184FBA8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4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ECAEF-9264-4C7A-88EB-C689724BF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A731B8-1018-4A98-B104-DAD9A6365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BA6CEF-024E-4465-9E39-42C0F4430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23E90-C5A5-493B-B243-7EF61BA7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C373-A0B0-454E-9FAD-DC877F2555D1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B21644-9563-4158-8259-6405107C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3761C2-4C29-43AA-B7D9-A4277D70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E1FB-7067-4115-8511-DE184FBA8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45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24544E-BC17-4A46-8984-3852BBF9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0057F7-B3EC-4D4E-9BB5-A47C8BBAA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6523F-7B15-44A0-888A-2A15359D9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EC373-A0B0-454E-9FAD-DC877F2555D1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0093CF-45B1-43BF-B69A-33C273F59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C6CE35-6E91-478B-89F9-20D96B382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E1FB-7067-4115-8511-DE184FBA8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9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7" Type="http://schemas.openxmlformats.org/officeDocument/2006/relationships/image" Target="../media/image1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0.png"/><Relationship Id="rId4" Type="http://schemas.openxmlformats.org/officeDocument/2006/relationships/image" Target="../media/image4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38.png"/><Relationship Id="rId21" Type="http://schemas.openxmlformats.org/officeDocument/2006/relationships/image" Target="../media/image57.png"/><Relationship Id="rId7" Type="http://schemas.openxmlformats.org/officeDocument/2006/relationships/image" Target="../media/image42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37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5" Type="http://schemas.openxmlformats.org/officeDocument/2006/relationships/image" Target="../media/image40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39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7" Type="http://schemas.openxmlformats.org/officeDocument/2006/relationships/image" Target="../media/image80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5" Type="http://schemas.openxmlformats.org/officeDocument/2006/relationships/image" Target="../media/image780.png"/><Relationship Id="rId4" Type="http://schemas.openxmlformats.org/officeDocument/2006/relationships/image" Target="../media/image77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89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20.png"/><Relationship Id="rId4" Type="http://schemas.openxmlformats.org/officeDocument/2006/relationships/image" Target="../media/image91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A8C0B6-3480-443B-9123-E39CFA6A417B}"/>
              </a:ext>
            </a:extLst>
          </p:cNvPr>
          <p:cNvSpPr txBox="1">
            <a:spLocks/>
          </p:cNvSpPr>
          <p:nvPr/>
        </p:nvSpPr>
        <p:spPr>
          <a:xfrm>
            <a:off x="1154954" y="1447800"/>
            <a:ext cx="9121559" cy="33295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Search and Optimization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004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7E47997-1883-4665-BB9B-7B2A34686B03}"/>
              </a:ext>
            </a:extLst>
          </p:cNvPr>
          <p:cNvSpPr/>
          <p:nvPr/>
        </p:nvSpPr>
        <p:spPr>
          <a:xfrm>
            <a:off x="566920" y="1035034"/>
            <a:ext cx="7589706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3. Iterative</a:t>
            </a:r>
            <a:r>
              <a:rPr lang="ko-KR" altLang="en-US" sz="24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Deepening Search(</a:t>
            </a:r>
            <a:r>
              <a:rPr lang="ko-KR" altLang="en-US" sz="2400" dirty="0">
                <a:solidFill>
                  <a:srgbClr val="FF0000"/>
                </a:solidFill>
                <a:latin typeface="+mj-ea"/>
                <a:ea typeface="+mj-ea"/>
              </a:rPr>
              <a:t>반복적 깊이 심화 탐색</a:t>
            </a:r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BB9924-7058-4CF5-A187-B94F36130EF8}"/>
              </a:ext>
            </a:extLst>
          </p:cNvPr>
          <p:cNvSpPr/>
          <p:nvPr/>
        </p:nvSpPr>
        <p:spPr>
          <a:xfrm>
            <a:off x="1094906" y="1805001"/>
            <a:ext cx="5769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깊이 한계</a:t>
            </a:r>
            <a:r>
              <a:rPr lang="ko-KR" altLang="en-US" dirty="0"/>
              <a:t>가 있는 깊이 </a:t>
            </a:r>
            <a:r>
              <a:rPr lang="ko-KR" altLang="en-US" b="1" dirty="0"/>
              <a:t>우선 탐색</a:t>
            </a:r>
            <a:r>
              <a:rPr lang="ko-KR" altLang="en-US" dirty="0"/>
              <a:t>을 </a:t>
            </a:r>
            <a:r>
              <a:rPr lang="ko-KR" altLang="en-US" b="1" dirty="0"/>
              <a:t>반복적</a:t>
            </a:r>
            <a:r>
              <a:rPr lang="ko-KR" altLang="en-US" dirty="0"/>
              <a:t>으로 적용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D8DB89-EB04-4881-B8E3-F69013706529}"/>
              </a:ext>
            </a:extLst>
          </p:cNvPr>
          <p:cNvSpPr/>
          <p:nvPr/>
        </p:nvSpPr>
        <p:spPr>
          <a:xfrm>
            <a:off x="6757834" y="3550633"/>
            <a:ext cx="5120899" cy="13234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Level</a:t>
            </a:r>
            <a:r>
              <a:rPr lang="ko-KR" altLang="en-US" sz="1600" dirty="0"/>
              <a:t> </a:t>
            </a:r>
            <a:r>
              <a:rPr lang="en-US" altLang="ko-KR" sz="1600" dirty="0"/>
              <a:t>0: </a:t>
            </a:r>
            <a:r>
              <a:rPr lang="ko-KR" altLang="en-US" sz="1600" dirty="0"/>
              <a:t>ⓐ</a:t>
            </a:r>
          </a:p>
          <a:p>
            <a:pPr fontAlgn="base"/>
            <a:r>
              <a:rPr lang="en-US" altLang="ko-KR" sz="1600" dirty="0"/>
              <a:t>Level</a:t>
            </a:r>
            <a:r>
              <a:rPr lang="ko-KR" altLang="en-US" sz="1600" dirty="0"/>
              <a:t> </a:t>
            </a:r>
            <a:r>
              <a:rPr lang="en-US" altLang="ko-KR" sz="1600" dirty="0"/>
              <a:t>1: </a:t>
            </a:r>
            <a:r>
              <a:rPr lang="ko-KR" altLang="en-US" sz="1600" dirty="0"/>
              <a:t>ⓐ</a:t>
            </a:r>
            <a:r>
              <a:rPr lang="en-US" altLang="ko-KR" sz="1600" dirty="0"/>
              <a:t>,</a:t>
            </a:r>
            <a:r>
              <a:rPr lang="ko-KR" altLang="en-US" sz="1600" dirty="0"/>
              <a:t>ⓑ</a:t>
            </a:r>
            <a:r>
              <a:rPr lang="en-US" altLang="ko-KR" sz="1600" dirty="0"/>
              <a:t>,</a:t>
            </a:r>
            <a:r>
              <a:rPr lang="ko-KR" altLang="en-US" sz="1600" dirty="0"/>
              <a:t>ⓒ</a:t>
            </a:r>
          </a:p>
          <a:p>
            <a:pPr fontAlgn="base"/>
            <a:r>
              <a:rPr lang="en-US" altLang="ko-KR" sz="1600" dirty="0"/>
              <a:t>Level</a:t>
            </a:r>
            <a:r>
              <a:rPr lang="ko-KR" altLang="en-US" sz="1600" dirty="0"/>
              <a:t> </a:t>
            </a:r>
            <a:r>
              <a:rPr lang="en-US" altLang="ko-KR" sz="1600" dirty="0"/>
              <a:t>2: </a:t>
            </a:r>
            <a:r>
              <a:rPr lang="ko-KR" altLang="en-US" sz="1600" dirty="0"/>
              <a:t>ⓐ</a:t>
            </a:r>
            <a:r>
              <a:rPr lang="en-US" altLang="ko-KR" sz="1600" dirty="0"/>
              <a:t>,</a:t>
            </a:r>
            <a:r>
              <a:rPr lang="ko-KR" altLang="en-US" sz="1600" dirty="0"/>
              <a:t>ⓑ</a:t>
            </a:r>
            <a:r>
              <a:rPr lang="en-US" altLang="ko-KR" sz="1600" dirty="0"/>
              <a:t>,</a:t>
            </a:r>
            <a:r>
              <a:rPr lang="ko-KR" altLang="en-US" sz="1600" dirty="0"/>
              <a:t>ⓓ</a:t>
            </a:r>
            <a:r>
              <a:rPr lang="en-US" altLang="ko-KR" sz="1600" dirty="0"/>
              <a:t>,</a:t>
            </a:r>
            <a:r>
              <a:rPr lang="ko-KR" altLang="en-US" sz="1600" dirty="0"/>
              <a:t>ⓔ</a:t>
            </a:r>
            <a:r>
              <a:rPr lang="en-US" altLang="ko-KR" sz="1600" dirty="0"/>
              <a:t>,</a:t>
            </a:r>
            <a:r>
              <a:rPr lang="ko-KR" altLang="en-US" sz="1600" dirty="0"/>
              <a:t>ⓒ</a:t>
            </a:r>
            <a:r>
              <a:rPr lang="en-US" altLang="ko-KR" sz="1600" dirty="0"/>
              <a:t>,</a:t>
            </a:r>
            <a:r>
              <a:rPr lang="ko-KR" altLang="en-US" sz="1600" dirty="0"/>
              <a:t>ⓕ</a:t>
            </a:r>
            <a:r>
              <a:rPr lang="en-US" altLang="ko-KR" sz="1600" dirty="0"/>
              <a:t>,</a:t>
            </a:r>
            <a:r>
              <a:rPr lang="ko-KR" altLang="en-US" sz="1600" dirty="0"/>
              <a:t>ⓖ</a:t>
            </a:r>
          </a:p>
          <a:p>
            <a:pPr fontAlgn="base"/>
            <a:r>
              <a:rPr lang="en-US" altLang="ko-KR" sz="1600" dirty="0"/>
              <a:t>Level</a:t>
            </a:r>
            <a:r>
              <a:rPr lang="ko-KR" altLang="en-US" sz="1600" dirty="0"/>
              <a:t> </a:t>
            </a:r>
            <a:r>
              <a:rPr lang="en-US" altLang="ko-KR" sz="1600" dirty="0"/>
              <a:t>3: </a:t>
            </a:r>
            <a:r>
              <a:rPr lang="ko-KR" altLang="en-US" sz="1600" dirty="0"/>
              <a:t>ⓐ</a:t>
            </a:r>
            <a:r>
              <a:rPr lang="en-US" altLang="ko-KR" sz="1600" dirty="0"/>
              <a:t>,</a:t>
            </a:r>
            <a:r>
              <a:rPr lang="ko-KR" altLang="en-US" sz="1600" dirty="0"/>
              <a:t>ⓑ</a:t>
            </a:r>
            <a:r>
              <a:rPr lang="en-US" altLang="ko-KR" sz="1600" dirty="0"/>
              <a:t>,</a:t>
            </a:r>
            <a:r>
              <a:rPr lang="ko-KR" altLang="en-US" sz="1600" dirty="0"/>
              <a:t>ⓓ</a:t>
            </a:r>
            <a:r>
              <a:rPr lang="en-US" altLang="ko-KR" sz="1600" dirty="0"/>
              <a:t>,</a:t>
            </a:r>
            <a:r>
              <a:rPr lang="ko-KR" altLang="en-US" sz="1600" dirty="0"/>
              <a:t>ⓗ</a:t>
            </a:r>
            <a:r>
              <a:rPr lang="en-US" altLang="ko-KR" sz="1600" dirty="0"/>
              <a:t>,</a:t>
            </a:r>
            <a:r>
              <a:rPr lang="ko-KR" altLang="en-US" sz="1600" dirty="0"/>
              <a:t>ⓘ</a:t>
            </a:r>
            <a:r>
              <a:rPr lang="en-US" altLang="ko-KR" sz="1600" dirty="0"/>
              <a:t>,</a:t>
            </a:r>
            <a:r>
              <a:rPr lang="ko-KR" altLang="en-US" sz="1600" dirty="0"/>
              <a:t>ⓔ</a:t>
            </a:r>
            <a:r>
              <a:rPr lang="en-US" altLang="ko-KR" sz="1600" dirty="0"/>
              <a:t>,</a:t>
            </a:r>
            <a:r>
              <a:rPr lang="ko-KR" altLang="en-US" sz="1600" dirty="0"/>
              <a:t>ⓙ</a:t>
            </a:r>
            <a:r>
              <a:rPr lang="en-US" altLang="ko-KR" sz="1600" dirty="0"/>
              <a:t>,</a:t>
            </a:r>
            <a:r>
              <a:rPr lang="ko-KR" altLang="en-US" sz="1600" dirty="0"/>
              <a:t>ⓚ</a:t>
            </a:r>
            <a:r>
              <a:rPr lang="en-US" altLang="ko-KR" sz="1600" dirty="0"/>
              <a:t>,</a:t>
            </a:r>
            <a:r>
              <a:rPr lang="ko-KR" altLang="en-US" sz="1600" dirty="0"/>
              <a:t>ⓒ</a:t>
            </a:r>
            <a:r>
              <a:rPr lang="en-US" altLang="ko-KR" sz="1600" dirty="0"/>
              <a:t>,</a:t>
            </a:r>
            <a:r>
              <a:rPr lang="ko-KR" altLang="en-US" sz="1600" dirty="0"/>
              <a:t>ⓕ</a:t>
            </a:r>
            <a:r>
              <a:rPr lang="en-US" altLang="ko-KR" sz="1600" dirty="0"/>
              <a:t>,</a:t>
            </a:r>
            <a:r>
              <a:rPr lang="ko-KR" altLang="en-US" sz="1600" dirty="0"/>
              <a:t>ⓛ</a:t>
            </a:r>
            <a:r>
              <a:rPr lang="en-US" altLang="ko-KR" sz="1600" dirty="0"/>
              <a:t>,</a:t>
            </a:r>
            <a:r>
              <a:rPr lang="ko-KR" altLang="en-US" sz="1600" dirty="0"/>
              <a:t>ⓜ</a:t>
            </a:r>
            <a:r>
              <a:rPr lang="en-US" altLang="ko-KR" sz="1600" dirty="0"/>
              <a:t>,</a:t>
            </a:r>
            <a:r>
              <a:rPr lang="ko-KR" altLang="en-US" sz="1600" dirty="0"/>
              <a:t>ⓖ</a:t>
            </a:r>
            <a:r>
              <a:rPr lang="en-US" altLang="ko-KR" sz="1600" dirty="0"/>
              <a:t>,</a:t>
            </a:r>
            <a:r>
              <a:rPr lang="ko-KR" altLang="en-US" sz="1600" dirty="0"/>
              <a:t>ⓝ</a:t>
            </a:r>
            <a:r>
              <a:rPr lang="en-US" altLang="ko-KR" sz="1600" dirty="0"/>
              <a:t>,</a:t>
            </a:r>
            <a:r>
              <a:rPr lang="ko-KR" altLang="en-US" sz="1600" dirty="0"/>
              <a:t>ⓞ</a:t>
            </a:r>
          </a:p>
          <a:p>
            <a:pPr fontAlgn="base"/>
            <a:r>
              <a:rPr lang="en-US" altLang="ko-KR" sz="1600" dirty="0"/>
              <a:t>Level</a:t>
            </a:r>
            <a:r>
              <a:rPr lang="ko-KR" altLang="en-US" sz="1600" dirty="0"/>
              <a:t> </a:t>
            </a:r>
            <a:r>
              <a:rPr lang="en-US" altLang="ko-KR" sz="1600" dirty="0"/>
              <a:t>4: </a:t>
            </a:r>
            <a:r>
              <a:rPr lang="ko-KR" altLang="en-US" sz="1600" dirty="0"/>
              <a:t>ⓐ</a:t>
            </a:r>
            <a:r>
              <a:rPr lang="en-US" altLang="ko-KR" sz="1600" dirty="0"/>
              <a:t>,</a:t>
            </a:r>
            <a:r>
              <a:rPr lang="ko-KR" altLang="en-US" sz="1600" dirty="0"/>
              <a:t>ⓑ</a:t>
            </a:r>
            <a:r>
              <a:rPr lang="en-US" altLang="ko-KR" sz="1600" dirty="0"/>
              <a:t>,</a:t>
            </a:r>
            <a:r>
              <a:rPr lang="ko-KR" altLang="en-US" sz="1600" dirty="0"/>
              <a:t>ⓓ</a:t>
            </a:r>
            <a:r>
              <a:rPr lang="en-US" altLang="ko-KR" sz="1600" dirty="0"/>
              <a:t>,</a:t>
            </a:r>
            <a:r>
              <a:rPr lang="ko-KR" altLang="en-US" sz="1600" dirty="0"/>
              <a:t>ⓗ</a:t>
            </a:r>
            <a:r>
              <a:rPr lang="en-US" altLang="ko-KR" sz="1600" dirty="0"/>
              <a:t>,</a:t>
            </a:r>
            <a:r>
              <a:rPr lang="ko-KR" altLang="en-US" sz="1600" dirty="0"/>
              <a:t>ⓘ</a:t>
            </a:r>
            <a:r>
              <a:rPr lang="en-US" altLang="ko-KR" sz="1600" dirty="0"/>
              <a:t>,</a:t>
            </a:r>
            <a:r>
              <a:rPr lang="ko-KR" altLang="en-US" sz="1600" dirty="0"/>
              <a:t>ⓟ</a:t>
            </a:r>
            <a:r>
              <a:rPr lang="en-US" altLang="ko-KR" sz="1600" dirty="0"/>
              <a:t>,</a:t>
            </a:r>
            <a:r>
              <a:rPr lang="ko-KR" altLang="en-US" sz="1600" dirty="0"/>
              <a:t>ⓔ</a:t>
            </a:r>
            <a:r>
              <a:rPr lang="en-US" altLang="ko-KR" sz="1600" dirty="0"/>
              <a:t>,</a:t>
            </a:r>
            <a:r>
              <a:rPr lang="ko-KR" altLang="en-US" sz="1600" dirty="0"/>
              <a:t>ⓙ</a:t>
            </a:r>
            <a:r>
              <a:rPr lang="en-US" altLang="ko-KR" sz="1600" dirty="0"/>
              <a:t>,</a:t>
            </a:r>
            <a:r>
              <a:rPr lang="ko-KR" altLang="en-US" sz="1600" dirty="0"/>
              <a:t>ⓚ</a:t>
            </a:r>
            <a:r>
              <a:rPr lang="en-US" altLang="ko-KR" sz="1600" dirty="0"/>
              <a:t>,</a:t>
            </a:r>
            <a:r>
              <a:rPr lang="ko-KR" altLang="en-US" sz="1600" dirty="0"/>
              <a:t>ⓒ</a:t>
            </a:r>
            <a:r>
              <a:rPr lang="en-US" altLang="ko-KR" sz="1600" dirty="0"/>
              <a:t>,</a:t>
            </a:r>
            <a:r>
              <a:rPr lang="ko-KR" altLang="en-US" sz="1600" dirty="0"/>
              <a:t>ⓕ</a:t>
            </a:r>
            <a:r>
              <a:rPr lang="en-US" altLang="ko-KR" sz="1600" dirty="0"/>
              <a:t>,</a:t>
            </a:r>
            <a:r>
              <a:rPr lang="ko-KR" altLang="en-US" sz="1600" dirty="0"/>
              <a:t>ⓛ</a:t>
            </a:r>
            <a:r>
              <a:rPr lang="en-US" altLang="ko-KR" sz="1600" dirty="0"/>
              <a:t>,</a:t>
            </a:r>
            <a:r>
              <a:rPr lang="ko-KR" altLang="en-US" sz="1600" dirty="0"/>
              <a:t>ⓠ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B1B26B7-2BFA-478E-A4EC-D961EFDFFD5A}"/>
              </a:ext>
            </a:extLst>
          </p:cNvPr>
          <p:cNvGrpSpPr/>
          <p:nvPr/>
        </p:nvGrpSpPr>
        <p:grpSpPr>
          <a:xfrm>
            <a:off x="1640760" y="2782353"/>
            <a:ext cx="4037587" cy="3016799"/>
            <a:chOff x="1573027" y="2666133"/>
            <a:chExt cx="4037587" cy="3016799"/>
          </a:xfrm>
        </p:grpSpPr>
        <p:sp>
          <p:nvSpPr>
            <p:cNvPr id="5" name="모서리가 둥근 직사각형 8">
              <a:extLst>
                <a:ext uri="{FF2B5EF4-FFF2-40B4-BE49-F238E27FC236}">
                  <a16:creationId xmlns:a16="http://schemas.microsoft.com/office/drawing/2014/main" id="{E6DAB137-BB2B-4C93-977C-3C6DD01676A8}"/>
                </a:ext>
              </a:extLst>
            </p:cNvPr>
            <p:cNvSpPr/>
            <p:nvPr/>
          </p:nvSpPr>
          <p:spPr>
            <a:xfrm>
              <a:off x="3683510" y="2666133"/>
              <a:ext cx="357065" cy="261847"/>
            </a:xfrm>
            <a:prstGeom prst="roundRect">
              <a:avLst/>
            </a:prstGeom>
            <a:noFill/>
            <a:ln w="158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ⓐ</a:t>
              </a:r>
            </a:p>
          </p:txBody>
        </p:sp>
        <p:sp>
          <p:nvSpPr>
            <p:cNvPr id="6" name="모서리가 둥근 직사각형 9">
              <a:extLst>
                <a:ext uri="{FF2B5EF4-FFF2-40B4-BE49-F238E27FC236}">
                  <a16:creationId xmlns:a16="http://schemas.microsoft.com/office/drawing/2014/main" id="{77CFB6D4-F649-4A77-981C-689454F95D28}"/>
                </a:ext>
              </a:extLst>
            </p:cNvPr>
            <p:cNvSpPr/>
            <p:nvPr/>
          </p:nvSpPr>
          <p:spPr>
            <a:xfrm>
              <a:off x="2423641" y="3373120"/>
              <a:ext cx="357065" cy="261847"/>
            </a:xfrm>
            <a:prstGeom prst="roundRect">
              <a:avLst/>
            </a:prstGeom>
            <a:noFill/>
            <a:ln w="15875">
              <a:solidFill>
                <a:srgbClr val="0000F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ⓑ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9101E17-9484-4BC3-98C6-AC37CC4E9DFC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2602174" y="2927980"/>
              <a:ext cx="1259869" cy="445140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11">
              <a:extLst>
                <a:ext uri="{FF2B5EF4-FFF2-40B4-BE49-F238E27FC236}">
                  <a16:creationId xmlns:a16="http://schemas.microsoft.com/office/drawing/2014/main" id="{A7C89A0F-267D-44F9-80CA-F0A3D192E0A2}"/>
                </a:ext>
              </a:extLst>
            </p:cNvPr>
            <p:cNvSpPr/>
            <p:nvPr/>
          </p:nvSpPr>
          <p:spPr>
            <a:xfrm>
              <a:off x="1858084" y="4096133"/>
              <a:ext cx="357065" cy="261847"/>
            </a:xfrm>
            <a:prstGeom prst="roundRect">
              <a:avLst/>
            </a:prstGeom>
            <a:noFill/>
            <a:ln w="15875">
              <a:solidFill>
                <a:srgbClr val="0000F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ⓓ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5BBF4C8-12CD-4ABF-A083-1378E15F6A28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 flipH="1">
              <a:off x="2036617" y="3634967"/>
              <a:ext cx="565557" cy="461166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3">
              <a:extLst>
                <a:ext uri="{FF2B5EF4-FFF2-40B4-BE49-F238E27FC236}">
                  <a16:creationId xmlns:a16="http://schemas.microsoft.com/office/drawing/2014/main" id="{5AED1355-A8BF-48EF-BE9A-B6B27DD2152C}"/>
                </a:ext>
              </a:extLst>
            </p:cNvPr>
            <p:cNvSpPr/>
            <p:nvPr/>
          </p:nvSpPr>
          <p:spPr>
            <a:xfrm>
              <a:off x="3013187" y="4096133"/>
              <a:ext cx="357065" cy="261847"/>
            </a:xfrm>
            <a:prstGeom prst="roundRect">
              <a:avLst/>
            </a:prstGeom>
            <a:noFill/>
            <a:ln w="15875">
              <a:solidFill>
                <a:srgbClr val="0000F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ⓔ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9954E77-D191-4DEF-9993-9BB9B4E0537D}"/>
                </a:ext>
              </a:extLst>
            </p:cNvPr>
            <p:cNvCxnSpPr>
              <a:stCxn id="6" idx="2"/>
              <a:endCxn id="10" idx="0"/>
            </p:cNvCxnSpPr>
            <p:nvPr/>
          </p:nvCxnSpPr>
          <p:spPr>
            <a:xfrm>
              <a:off x="2602174" y="3634967"/>
              <a:ext cx="589546" cy="461166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모서리가 둥근 직사각형 15">
              <a:extLst>
                <a:ext uri="{FF2B5EF4-FFF2-40B4-BE49-F238E27FC236}">
                  <a16:creationId xmlns:a16="http://schemas.microsoft.com/office/drawing/2014/main" id="{3698A2B7-0D31-4BDD-B035-7904D8271DDD}"/>
                </a:ext>
              </a:extLst>
            </p:cNvPr>
            <p:cNvSpPr/>
            <p:nvPr/>
          </p:nvSpPr>
          <p:spPr>
            <a:xfrm>
              <a:off x="5029411" y="3365893"/>
              <a:ext cx="357065" cy="261847"/>
            </a:xfrm>
            <a:prstGeom prst="roundRect">
              <a:avLst/>
            </a:prstGeom>
            <a:noFill/>
            <a:ln w="158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ⓒ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FE8AE09-3F2E-4A9F-A306-3992F39698AA}"/>
                </a:ext>
              </a:extLst>
            </p:cNvPr>
            <p:cNvCxnSpPr>
              <a:stCxn id="5" idx="2"/>
              <a:endCxn id="12" idx="0"/>
            </p:cNvCxnSpPr>
            <p:nvPr/>
          </p:nvCxnSpPr>
          <p:spPr>
            <a:xfrm>
              <a:off x="3862043" y="2927980"/>
              <a:ext cx="1345901" cy="437913"/>
            </a:xfrm>
            <a:prstGeom prst="line">
              <a:avLst/>
            </a:prstGeom>
            <a:ln w="158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모서리가 둥근 직사각형 17">
              <a:extLst>
                <a:ext uri="{FF2B5EF4-FFF2-40B4-BE49-F238E27FC236}">
                  <a16:creationId xmlns:a16="http://schemas.microsoft.com/office/drawing/2014/main" id="{F66E9989-E8CF-4880-99CD-A8B052A72495}"/>
                </a:ext>
              </a:extLst>
            </p:cNvPr>
            <p:cNvSpPr/>
            <p:nvPr/>
          </p:nvSpPr>
          <p:spPr>
            <a:xfrm>
              <a:off x="4522380" y="4101998"/>
              <a:ext cx="357065" cy="261847"/>
            </a:xfrm>
            <a:prstGeom prst="roundRect">
              <a:avLst/>
            </a:prstGeom>
            <a:noFill/>
            <a:ln w="158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ⓕ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8B3FE6E-F4DD-406E-A6A8-283EDBDC00F5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flipH="1">
              <a:off x="4700913" y="3627740"/>
              <a:ext cx="507031" cy="474258"/>
            </a:xfrm>
            <a:prstGeom prst="line">
              <a:avLst/>
            </a:prstGeom>
            <a:ln w="158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모서리가 둥근 직사각형 21">
              <a:extLst>
                <a:ext uri="{FF2B5EF4-FFF2-40B4-BE49-F238E27FC236}">
                  <a16:creationId xmlns:a16="http://schemas.microsoft.com/office/drawing/2014/main" id="{02F321BE-5920-4F48-BDC4-1DC03DE64F69}"/>
                </a:ext>
              </a:extLst>
            </p:cNvPr>
            <p:cNvSpPr/>
            <p:nvPr/>
          </p:nvSpPr>
          <p:spPr>
            <a:xfrm>
              <a:off x="1573027" y="4832259"/>
              <a:ext cx="357065" cy="261847"/>
            </a:xfrm>
            <a:prstGeom prst="roundRect">
              <a:avLst/>
            </a:prstGeom>
            <a:noFill/>
            <a:ln w="158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ⓗ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358F27C-221F-47A0-A80D-3AC46B238E5E}"/>
                </a:ext>
              </a:extLst>
            </p:cNvPr>
            <p:cNvCxnSpPr>
              <a:stCxn id="8" idx="2"/>
              <a:endCxn id="16" idx="0"/>
            </p:cNvCxnSpPr>
            <p:nvPr/>
          </p:nvCxnSpPr>
          <p:spPr>
            <a:xfrm flipH="1">
              <a:off x="1751560" y="4357980"/>
              <a:ext cx="285057" cy="474279"/>
            </a:xfrm>
            <a:prstGeom prst="line">
              <a:avLst/>
            </a:prstGeom>
            <a:ln w="158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모서리가 둥근 직사각형 23">
              <a:extLst>
                <a:ext uri="{FF2B5EF4-FFF2-40B4-BE49-F238E27FC236}">
                  <a16:creationId xmlns:a16="http://schemas.microsoft.com/office/drawing/2014/main" id="{9E53647B-A96F-4B06-ACCB-A96A688E6888}"/>
                </a:ext>
              </a:extLst>
            </p:cNvPr>
            <p:cNvSpPr/>
            <p:nvPr/>
          </p:nvSpPr>
          <p:spPr>
            <a:xfrm>
              <a:off x="2218124" y="4830248"/>
              <a:ext cx="357065" cy="261847"/>
            </a:xfrm>
            <a:prstGeom prst="roundRect">
              <a:avLst/>
            </a:prstGeom>
            <a:noFill/>
            <a:ln w="15875">
              <a:solidFill>
                <a:srgbClr val="0000F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ⓘ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8C0E5F8-5082-4D07-9888-BA593317F54E}"/>
                </a:ext>
              </a:extLst>
            </p:cNvPr>
            <p:cNvCxnSpPr>
              <a:stCxn id="8" idx="2"/>
              <a:endCxn id="18" idx="0"/>
            </p:cNvCxnSpPr>
            <p:nvPr/>
          </p:nvCxnSpPr>
          <p:spPr>
            <a:xfrm>
              <a:off x="2036617" y="4357980"/>
              <a:ext cx="360040" cy="472268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25">
              <a:extLst>
                <a:ext uri="{FF2B5EF4-FFF2-40B4-BE49-F238E27FC236}">
                  <a16:creationId xmlns:a16="http://schemas.microsoft.com/office/drawing/2014/main" id="{C5B549B3-9759-4F82-B8F6-E322CBB2F4AC}"/>
                </a:ext>
              </a:extLst>
            </p:cNvPr>
            <p:cNvSpPr/>
            <p:nvPr/>
          </p:nvSpPr>
          <p:spPr>
            <a:xfrm>
              <a:off x="2728130" y="4832259"/>
              <a:ext cx="357065" cy="261847"/>
            </a:xfrm>
            <a:prstGeom prst="roundRect">
              <a:avLst/>
            </a:prstGeom>
            <a:noFill/>
            <a:ln w="158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ⓙ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17EE73F-52D6-490B-B527-35AD6A992265}"/>
                </a:ext>
              </a:extLst>
            </p:cNvPr>
            <p:cNvCxnSpPr>
              <a:endCxn id="20" idx="0"/>
            </p:cNvCxnSpPr>
            <p:nvPr/>
          </p:nvCxnSpPr>
          <p:spPr>
            <a:xfrm flipH="1">
              <a:off x="2906663" y="4357980"/>
              <a:ext cx="285057" cy="474279"/>
            </a:xfrm>
            <a:prstGeom prst="line">
              <a:avLst/>
            </a:prstGeom>
            <a:ln w="158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모서리가 둥근 직사각형 27">
              <a:extLst>
                <a:ext uri="{FF2B5EF4-FFF2-40B4-BE49-F238E27FC236}">
                  <a16:creationId xmlns:a16="http://schemas.microsoft.com/office/drawing/2014/main" id="{2860AD22-3BA2-408F-92C0-427A5CCDDCA1}"/>
                </a:ext>
              </a:extLst>
            </p:cNvPr>
            <p:cNvSpPr/>
            <p:nvPr/>
          </p:nvSpPr>
          <p:spPr>
            <a:xfrm>
              <a:off x="3373227" y="4830248"/>
              <a:ext cx="357065" cy="261847"/>
            </a:xfrm>
            <a:prstGeom prst="roundRect">
              <a:avLst/>
            </a:prstGeom>
            <a:noFill/>
            <a:ln w="15875">
              <a:solidFill>
                <a:srgbClr val="0000F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ⓚ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6A25369-01B4-41D1-BBC4-FD2AC60386A4}"/>
                </a:ext>
              </a:extLst>
            </p:cNvPr>
            <p:cNvCxnSpPr>
              <a:endCxn id="22" idx="0"/>
            </p:cNvCxnSpPr>
            <p:nvPr/>
          </p:nvCxnSpPr>
          <p:spPr>
            <a:xfrm>
              <a:off x="3191720" y="4357980"/>
              <a:ext cx="360040" cy="472268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모서리가 둥근 직사각형 29">
              <a:extLst>
                <a:ext uri="{FF2B5EF4-FFF2-40B4-BE49-F238E27FC236}">
                  <a16:creationId xmlns:a16="http://schemas.microsoft.com/office/drawing/2014/main" id="{50527FC4-56A9-41F3-AD3E-74E394D65EC1}"/>
                </a:ext>
              </a:extLst>
            </p:cNvPr>
            <p:cNvSpPr/>
            <p:nvPr/>
          </p:nvSpPr>
          <p:spPr>
            <a:xfrm>
              <a:off x="4234348" y="4830017"/>
              <a:ext cx="357065" cy="261847"/>
            </a:xfrm>
            <a:prstGeom prst="roundRect">
              <a:avLst/>
            </a:prstGeom>
            <a:noFill/>
            <a:ln w="158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ⓛ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DF372C7-B87F-42FC-B7F2-7B2DB3EC313E}"/>
                </a:ext>
              </a:extLst>
            </p:cNvPr>
            <p:cNvCxnSpPr>
              <a:endCxn id="24" idx="0"/>
            </p:cNvCxnSpPr>
            <p:nvPr/>
          </p:nvCxnSpPr>
          <p:spPr>
            <a:xfrm flipH="1">
              <a:off x="4412881" y="4355738"/>
              <a:ext cx="285057" cy="474279"/>
            </a:xfrm>
            <a:prstGeom prst="line">
              <a:avLst/>
            </a:prstGeom>
            <a:ln w="158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모서리가 둥근 직사각형 37">
              <a:extLst>
                <a:ext uri="{FF2B5EF4-FFF2-40B4-BE49-F238E27FC236}">
                  <a16:creationId xmlns:a16="http://schemas.microsoft.com/office/drawing/2014/main" id="{63488644-6954-41D5-ACE1-84372CDAC654}"/>
                </a:ext>
              </a:extLst>
            </p:cNvPr>
            <p:cNvSpPr/>
            <p:nvPr/>
          </p:nvSpPr>
          <p:spPr>
            <a:xfrm>
              <a:off x="2212943" y="5406522"/>
              <a:ext cx="357065" cy="261847"/>
            </a:xfrm>
            <a:prstGeom prst="roundRect">
              <a:avLst/>
            </a:prstGeom>
            <a:noFill/>
            <a:ln w="15875">
              <a:solidFill>
                <a:srgbClr val="0000F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ⓟ</a:t>
              </a: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E1EF480-FEB8-467E-BC0D-08C0E7B0242D}"/>
                </a:ext>
              </a:extLst>
            </p:cNvPr>
            <p:cNvCxnSpPr>
              <a:stCxn id="18" idx="2"/>
              <a:endCxn id="26" idx="0"/>
            </p:cNvCxnSpPr>
            <p:nvPr/>
          </p:nvCxnSpPr>
          <p:spPr>
            <a:xfrm flipH="1">
              <a:off x="2391476" y="5092095"/>
              <a:ext cx="5181" cy="314427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모서리가 둥근 직사각형 39">
              <a:extLst>
                <a:ext uri="{FF2B5EF4-FFF2-40B4-BE49-F238E27FC236}">
                  <a16:creationId xmlns:a16="http://schemas.microsoft.com/office/drawing/2014/main" id="{A1BF2495-B38F-462B-8576-03CF6FA17ED1}"/>
                </a:ext>
              </a:extLst>
            </p:cNvPr>
            <p:cNvSpPr/>
            <p:nvPr/>
          </p:nvSpPr>
          <p:spPr>
            <a:xfrm>
              <a:off x="4234347" y="5413510"/>
              <a:ext cx="357065" cy="261847"/>
            </a:xfrm>
            <a:prstGeom prst="roundRect">
              <a:avLst/>
            </a:prstGeom>
            <a:noFill/>
            <a:ln w="15875">
              <a:solidFill>
                <a:srgbClr val="0000F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ⓠ</a:t>
              </a: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5C319183-7340-4C18-ABB6-9BE99EDA5B34}"/>
                </a:ext>
              </a:extLst>
            </p:cNvPr>
            <p:cNvCxnSpPr>
              <a:endCxn id="28" idx="0"/>
            </p:cNvCxnSpPr>
            <p:nvPr/>
          </p:nvCxnSpPr>
          <p:spPr>
            <a:xfrm flipH="1">
              <a:off x="4412880" y="5099083"/>
              <a:ext cx="5181" cy="314427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CDAD446-C9E4-4328-9D17-37FDA9E21F37}"/>
                </a:ext>
              </a:extLst>
            </p:cNvPr>
            <p:cNvSpPr txBox="1"/>
            <p:nvPr/>
          </p:nvSpPr>
          <p:spPr>
            <a:xfrm>
              <a:off x="4705259" y="5405933"/>
              <a:ext cx="905355" cy="276999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목표 상태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CF94CDC-2FA5-47E1-A14F-385B29FA35BE}"/>
              </a:ext>
            </a:extLst>
          </p:cNvPr>
          <p:cNvGrpSpPr/>
          <p:nvPr/>
        </p:nvGrpSpPr>
        <p:grpSpPr>
          <a:xfrm>
            <a:off x="5280447" y="3756131"/>
            <a:ext cx="1162406" cy="1459172"/>
            <a:chOff x="5470613" y="2950407"/>
            <a:chExt cx="1162406" cy="1459172"/>
          </a:xfrm>
        </p:grpSpPr>
        <p:sp>
          <p:nvSpPr>
            <p:cNvPr id="33" name="모서리가 둥근 직사각형 19">
              <a:extLst>
                <a:ext uri="{FF2B5EF4-FFF2-40B4-BE49-F238E27FC236}">
                  <a16:creationId xmlns:a16="http://schemas.microsoft.com/office/drawing/2014/main" id="{1A48B465-7FFB-4F60-B647-BD1B6310576E}"/>
                </a:ext>
              </a:extLst>
            </p:cNvPr>
            <p:cNvSpPr/>
            <p:nvPr/>
          </p:nvSpPr>
          <p:spPr>
            <a:xfrm>
              <a:off x="5891758" y="3422654"/>
              <a:ext cx="357065" cy="261847"/>
            </a:xfrm>
            <a:prstGeom prst="roundRect">
              <a:avLst/>
            </a:prstGeom>
            <a:noFill/>
            <a:ln w="15875">
              <a:solidFill>
                <a:srgbClr val="0000F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ⓖ</a:t>
              </a: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59E6731-208C-4CB1-972E-4DB67C32DE68}"/>
                </a:ext>
              </a:extLst>
            </p:cNvPr>
            <p:cNvCxnSpPr>
              <a:endCxn id="33" idx="0"/>
            </p:cNvCxnSpPr>
            <p:nvPr/>
          </p:nvCxnSpPr>
          <p:spPr>
            <a:xfrm>
              <a:off x="5470613" y="2950407"/>
              <a:ext cx="599678" cy="472247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모서리가 둥근 직사각형 33">
              <a:extLst>
                <a:ext uri="{FF2B5EF4-FFF2-40B4-BE49-F238E27FC236}">
                  <a16:creationId xmlns:a16="http://schemas.microsoft.com/office/drawing/2014/main" id="{4CD870CE-DC09-4E9B-B3C7-926F08D382D6}"/>
                </a:ext>
              </a:extLst>
            </p:cNvPr>
            <p:cNvSpPr/>
            <p:nvPr/>
          </p:nvSpPr>
          <p:spPr>
            <a:xfrm>
              <a:off x="5630857" y="4147732"/>
              <a:ext cx="357065" cy="261847"/>
            </a:xfrm>
            <a:prstGeom prst="roundRect">
              <a:avLst/>
            </a:prstGeom>
            <a:noFill/>
            <a:ln w="158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ⓝ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BCC9541-54C9-49ED-BFAB-283504301FD4}"/>
                </a:ext>
              </a:extLst>
            </p:cNvPr>
            <p:cNvCxnSpPr>
              <a:endCxn id="35" idx="0"/>
            </p:cNvCxnSpPr>
            <p:nvPr/>
          </p:nvCxnSpPr>
          <p:spPr>
            <a:xfrm flipH="1">
              <a:off x="5809390" y="3673453"/>
              <a:ext cx="285057" cy="474279"/>
            </a:xfrm>
            <a:prstGeom prst="line">
              <a:avLst/>
            </a:prstGeom>
            <a:ln w="158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모서리가 둥근 직사각형 35">
              <a:extLst>
                <a:ext uri="{FF2B5EF4-FFF2-40B4-BE49-F238E27FC236}">
                  <a16:creationId xmlns:a16="http://schemas.microsoft.com/office/drawing/2014/main" id="{6BF654C9-40A9-4758-AC01-57C92F0A6392}"/>
                </a:ext>
              </a:extLst>
            </p:cNvPr>
            <p:cNvSpPr/>
            <p:nvPr/>
          </p:nvSpPr>
          <p:spPr>
            <a:xfrm>
              <a:off x="6275954" y="4145721"/>
              <a:ext cx="357065" cy="261847"/>
            </a:xfrm>
            <a:prstGeom prst="roundRect">
              <a:avLst/>
            </a:prstGeom>
            <a:noFill/>
            <a:ln w="15875">
              <a:solidFill>
                <a:srgbClr val="0000F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ⓞ</a:t>
              </a: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1078E1E8-EE59-4D6D-8AE3-DC1A37E3328F}"/>
                </a:ext>
              </a:extLst>
            </p:cNvPr>
            <p:cNvCxnSpPr>
              <a:endCxn id="37" idx="0"/>
            </p:cNvCxnSpPr>
            <p:nvPr/>
          </p:nvCxnSpPr>
          <p:spPr>
            <a:xfrm>
              <a:off x="6094447" y="3673453"/>
              <a:ext cx="360040" cy="472268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모서리가 둥근 직사각형 27">
            <a:extLst>
              <a:ext uri="{FF2B5EF4-FFF2-40B4-BE49-F238E27FC236}">
                <a16:creationId xmlns:a16="http://schemas.microsoft.com/office/drawing/2014/main" id="{CE64C8D6-C856-4978-B726-976DB2193582}"/>
              </a:ext>
            </a:extLst>
          </p:cNvPr>
          <p:cNvSpPr/>
          <p:nvPr/>
        </p:nvSpPr>
        <p:spPr>
          <a:xfrm>
            <a:off x="4954499" y="4953456"/>
            <a:ext cx="357065" cy="261847"/>
          </a:xfrm>
          <a:prstGeom prst="roundRect">
            <a:avLst/>
          </a:prstGeom>
          <a:noFill/>
          <a:ln w="15875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ⓜ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57E9FC1-962F-493E-AEC7-09249259440D}"/>
              </a:ext>
            </a:extLst>
          </p:cNvPr>
          <p:cNvCxnSpPr>
            <a:endCxn id="40" idx="0"/>
          </p:cNvCxnSpPr>
          <p:nvPr/>
        </p:nvCxnSpPr>
        <p:spPr>
          <a:xfrm>
            <a:off x="4772992" y="4481188"/>
            <a:ext cx="360040" cy="472268"/>
          </a:xfrm>
          <a:prstGeom prst="line">
            <a:avLst/>
          </a:prstGeom>
          <a:ln w="15875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28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13600EA-B4E0-412A-B52A-7D4B0C91C2A4}"/>
              </a:ext>
            </a:extLst>
          </p:cNvPr>
          <p:cNvSpPr/>
          <p:nvPr/>
        </p:nvSpPr>
        <p:spPr>
          <a:xfrm>
            <a:off x="1120799" y="1497857"/>
            <a:ext cx="9254842" cy="27104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ko-KR" altLang="en-US" sz="2000" dirty="0">
                <a:latin typeface="+mj-ea"/>
                <a:ea typeface="+mj-ea"/>
              </a:rPr>
              <a:t>장점</a:t>
            </a:r>
            <a:endParaRPr lang="en-US" altLang="ko-KR" sz="2000" dirty="0">
              <a:latin typeface="+mj-ea"/>
              <a:ea typeface="+mj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 - </a:t>
            </a:r>
            <a:r>
              <a:rPr lang="ko-KR" altLang="en-US" sz="2000" dirty="0">
                <a:latin typeface="+mj-ea"/>
                <a:ea typeface="+mj-ea"/>
              </a:rPr>
              <a:t>최적의 해 탐색 가능</a:t>
            </a:r>
            <a:endParaRPr lang="en-US" altLang="ko-KR" sz="2000" dirty="0">
              <a:latin typeface="+mj-ea"/>
              <a:ea typeface="+mj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 - </a:t>
            </a:r>
            <a:r>
              <a:rPr lang="ko-KR" altLang="en-US" sz="2000" dirty="0">
                <a:latin typeface="+mj-ea"/>
                <a:ea typeface="+mj-ea"/>
              </a:rPr>
              <a:t>효율적인 메모리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사용 </a:t>
            </a:r>
            <a:endParaRPr lang="en-US" altLang="ko-KR" sz="2000" dirty="0">
              <a:latin typeface="+mj-ea"/>
              <a:ea typeface="+mj-ea"/>
            </a:endParaRPr>
          </a:p>
          <a:p>
            <a:pPr algn="just" fontAlgn="base">
              <a:lnSpc>
                <a:spcPct val="150000"/>
              </a:lnSpc>
            </a:pPr>
            <a:r>
              <a:rPr lang="ko-KR" altLang="en-US" sz="2000" dirty="0">
                <a:latin typeface="+mj-ea"/>
                <a:ea typeface="+mj-ea"/>
              </a:rPr>
              <a:t>단점 </a:t>
            </a:r>
            <a:endParaRPr lang="en-US" altLang="ko-KR" sz="2000" dirty="0">
              <a:latin typeface="+mj-ea"/>
              <a:ea typeface="+mj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 - </a:t>
            </a:r>
            <a:r>
              <a:rPr lang="ko-KR" altLang="en-US" sz="2000" dirty="0">
                <a:latin typeface="+mj-ea"/>
                <a:ea typeface="+mj-ea"/>
              </a:rPr>
              <a:t>반복적으로 깊이 우선 탐색을 실시함에 따라 비효율성이 존재하나 </a:t>
            </a:r>
            <a:r>
              <a:rPr lang="en-US" altLang="ko-KR" sz="2000" dirty="0">
                <a:latin typeface="+mj-ea"/>
                <a:ea typeface="+mj-ea"/>
              </a:rPr>
              <a:t>BFS</a:t>
            </a:r>
            <a:r>
              <a:rPr lang="ko-KR" altLang="en-US" sz="2000" dirty="0">
                <a:latin typeface="+mj-ea"/>
                <a:ea typeface="+mj-ea"/>
              </a:rPr>
              <a:t>에 비해 </a:t>
            </a:r>
            <a:br>
              <a:rPr lang="en-US" altLang="ko-KR" sz="2000" dirty="0">
                <a:latin typeface="+mj-ea"/>
                <a:ea typeface="+mj-ea"/>
              </a:rPr>
            </a:br>
            <a:r>
              <a:rPr lang="en-US" altLang="ko-KR" sz="2000" dirty="0">
                <a:latin typeface="+mj-ea"/>
                <a:ea typeface="+mj-ea"/>
              </a:rPr>
              <a:t>   </a:t>
            </a:r>
            <a:r>
              <a:rPr lang="ko-KR" altLang="en-US" sz="2000" dirty="0">
                <a:latin typeface="+mj-ea"/>
                <a:ea typeface="+mj-ea"/>
              </a:rPr>
              <a:t>크게 늘지는 않음</a:t>
            </a:r>
          </a:p>
        </p:txBody>
      </p:sp>
    </p:spTree>
    <p:extLst>
      <p:ext uri="{BB962C8B-B14F-4D97-AF65-F5344CB8AC3E}">
        <p14:creationId xmlns:p14="http://schemas.microsoft.com/office/powerpoint/2010/main" val="242781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2D3D05-79FB-4BA4-838B-4739F9016A2B}"/>
              </a:ext>
            </a:extLst>
          </p:cNvPr>
          <p:cNvSpPr/>
          <p:nvPr/>
        </p:nvSpPr>
        <p:spPr>
          <a:xfrm>
            <a:off x="566920" y="1035034"/>
            <a:ext cx="5217390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4. Bidirectional Search(</a:t>
            </a:r>
            <a:r>
              <a:rPr lang="ko-KR" altLang="en-US" sz="2400" dirty="0">
                <a:solidFill>
                  <a:srgbClr val="FF0000"/>
                </a:solidFill>
                <a:latin typeface="+mj-ea"/>
                <a:ea typeface="+mj-ea"/>
              </a:rPr>
              <a:t>양방향</a:t>
            </a:r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2400" dirty="0">
                <a:solidFill>
                  <a:srgbClr val="FF0000"/>
                </a:solidFill>
                <a:latin typeface="+mj-ea"/>
                <a:ea typeface="+mj-ea"/>
              </a:rPr>
              <a:t>탐색</a:t>
            </a:r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BFE4BE-7270-4F3F-BBCF-ADE3B299BFB1}"/>
              </a:ext>
            </a:extLst>
          </p:cNvPr>
          <p:cNvSpPr/>
          <p:nvPr/>
        </p:nvSpPr>
        <p:spPr>
          <a:xfrm>
            <a:off x="660399" y="1804370"/>
            <a:ext cx="8729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ko-KR" altLang="en-US" b="1" dirty="0"/>
              <a:t>초기 노드</a:t>
            </a:r>
            <a:r>
              <a:rPr lang="ko-KR" altLang="en-US" dirty="0"/>
              <a:t>와 </a:t>
            </a:r>
            <a:r>
              <a:rPr lang="ko-KR" altLang="en-US" b="1" dirty="0"/>
              <a:t>목적 노드</a:t>
            </a:r>
            <a:r>
              <a:rPr lang="ko-KR" altLang="en-US" dirty="0"/>
              <a:t>에서 </a:t>
            </a:r>
            <a:r>
              <a:rPr lang="ko-KR" altLang="en-US" b="1" dirty="0"/>
              <a:t>동시</a:t>
            </a:r>
            <a:r>
              <a:rPr lang="ko-KR" altLang="en-US" dirty="0"/>
              <a:t>에 </a:t>
            </a:r>
            <a:r>
              <a:rPr lang="en-US" altLang="ko-KR" b="1" dirty="0"/>
              <a:t>BFS</a:t>
            </a:r>
            <a:r>
              <a:rPr lang="ko-KR" altLang="en-US" dirty="0"/>
              <a:t> 진행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중간에 만나도록 하여 초기 노드에서 목표 노드로의 최단 경로를 찾는 방법</a:t>
            </a:r>
            <a:endParaRPr lang="en-US" altLang="ko-KR" dirty="0"/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645076B7-B14F-4610-85B8-5966ED13EC7E}"/>
              </a:ext>
            </a:extLst>
          </p:cNvPr>
          <p:cNvGrpSpPr/>
          <p:nvPr/>
        </p:nvGrpSpPr>
        <p:grpSpPr>
          <a:xfrm>
            <a:off x="1937213" y="3106687"/>
            <a:ext cx="5616624" cy="1922281"/>
            <a:chOff x="1691680" y="4317421"/>
            <a:chExt cx="5616624" cy="1922281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47DA6C3-9AE0-457E-9DC2-56BE463B6D15}"/>
                </a:ext>
              </a:extLst>
            </p:cNvPr>
            <p:cNvSpPr/>
            <p:nvPr/>
          </p:nvSpPr>
          <p:spPr>
            <a:xfrm>
              <a:off x="2660515" y="5001123"/>
              <a:ext cx="654618" cy="621887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초기 상태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6B3F201-C9B3-48F2-978D-A80C6613E43B}"/>
                </a:ext>
              </a:extLst>
            </p:cNvPr>
            <p:cNvCxnSpPr>
              <a:endCxn id="4" idx="7"/>
            </p:cNvCxnSpPr>
            <p:nvPr/>
          </p:nvCxnSpPr>
          <p:spPr>
            <a:xfrm flipH="1">
              <a:off x="3219266" y="4933680"/>
              <a:ext cx="272617" cy="158516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9D8697D-FC75-48C1-B44E-D0B8A03531ED}"/>
                </a:ext>
              </a:extLst>
            </p:cNvPr>
            <p:cNvCxnSpPr>
              <a:endCxn id="4" idx="6"/>
            </p:cNvCxnSpPr>
            <p:nvPr/>
          </p:nvCxnSpPr>
          <p:spPr>
            <a:xfrm flipH="1">
              <a:off x="3315133" y="5312066"/>
              <a:ext cx="320765" cy="1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EFEFB4B3-6213-4819-A514-AB8721DD99D2}"/>
                </a:ext>
              </a:extLst>
            </p:cNvPr>
            <p:cNvCxnSpPr>
              <a:endCxn id="4" idx="5"/>
            </p:cNvCxnSpPr>
            <p:nvPr/>
          </p:nvCxnSpPr>
          <p:spPr>
            <a:xfrm flipH="1" flipV="1">
              <a:off x="3219266" y="5531937"/>
              <a:ext cx="219889" cy="273330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C1F1110-26A2-414B-9B8C-8E86E9CBDBF2}"/>
                </a:ext>
              </a:extLst>
            </p:cNvPr>
            <p:cNvCxnSpPr>
              <a:endCxn id="4" idx="4"/>
            </p:cNvCxnSpPr>
            <p:nvPr/>
          </p:nvCxnSpPr>
          <p:spPr>
            <a:xfrm flipV="1">
              <a:off x="2987824" y="5623010"/>
              <a:ext cx="0" cy="292750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9608EF4-86D8-4817-9092-DF3C92BFEFA0}"/>
                </a:ext>
              </a:extLst>
            </p:cNvPr>
            <p:cNvCxnSpPr>
              <a:endCxn id="4" idx="3"/>
            </p:cNvCxnSpPr>
            <p:nvPr/>
          </p:nvCxnSpPr>
          <p:spPr>
            <a:xfrm flipV="1">
              <a:off x="2483768" y="5531937"/>
              <a:ext cx="272614" cy="252996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6F55672-F9C9-4654-9C6E-64526F289C8D}"/>
                </a:ext>
              </a:extLst>
            </p:cNvPr>
            <p:cNvCxnSpPr>
              <a:endCxn id="4" idx="2"/>
            </p:cNvCxnSpPr>
            <p:nvPr/>
          </p:nvCxnSpPr>
          <p:spPr>
            <a:xfrm flipV="1">
              <a:off x="2244656" y="5312067"/>
              <a:ext cx="415859" cy="57756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F5DEDF1-95FC-4CD3-8D54-57B5EB46BD92}"/>
                </a:ext>
              </a:extLst>
            </p:cNvPr>
            <p:cNvCxnSpPr>
              <a:endCxn id="4" idx="1"/>
            </p:cNvCxnSpPr>
            <p:nvPr/>
          </p:nvCxnSpPr>
          <p:spPr>
            <a:xfrm>
              <a:off x="2559968" y="4993402"/>
              <a:ext cx="196414" cy="98794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BE86DED-868E-4940-A8CB-0AC3A434C33A}"/>
                </a:ext>
              </a:extLst>
            </p:cNvPr>
            <p:cNvCxnSpPr>
              <a:endCxn id="4" idx="0"/>
            </p:cNvCxnSpPr>
            <p:nvPr/>
          </p:nvCxnSpPr>
          <p:spPr>
            <a:xfrm>
              <a:off x="2987824" y="4728887"/>
              <a:ext cx="0" cy="272236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FFC5430-42CB-4B42-868D-D4C55CBAF78B}"/>
                </a:ext>
              </a:extLst>
            </p:cNvPr>
            <p:cNvCxnSpPr/>
            <p:nvPr/>
          </p:nvCxnSpPr>
          <p:spPr>
            <a:xfrm>
              <a:off x="3491880" y="4933680"/>
              <a:ext cx="241589" cy="68264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DC277BD-33EF-4D59-9534-A6455C998A29}"/>
                </a:ext>
              </a:extLst>
            </p:cNvPr>
            <p:cNvCxnSpPr/>
            <p:nvPr/>
          </p:nvCxnSpPr>
          <p:spPr>
            <a:xfrm flipV="1">
              <a:off x="2051720" y="5369818"/>
              <a:ext cx="192936" cy="184105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F09CDD1-770F-4172-87F8-F7AA2A7B213C}"/>
                </a:ext>
              </a:extLst>
            </p:cNvPr>
            <p:cNvCxnSpPr/>
            <p:nvPr/>
          </p:nvCxnSpPr>
          <p:spPr>
            <a:xfrm>
              <a:off x="2244656" y="5783631"/>
              <a:ext cx="239112" cy="1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7322F75-AE37-4758-984C-6D970DCF2B7A}"/>
                </a:ext>
              </a:extLst>
            </p:cNvPr>
            <p:cNvCxnSpPr/>
            <p:nvPr/>
          </p:nvCxnSpPr>
          <p:spPr>
            <a:xfrm>
              <a:off x="2483768" y="5783631"/>
              <a:ext cx="76200" cy="237657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B9C59F3-B01D-448B-AA71-42CA4B2DC980}"/>
                </a:ext>
              </a:extLst>
            </p:cNvPr>
            <p:cNvCxnSpPr/>
            <p:nvPr/>
          </p:nvCxnSpPr>
          <p:spPr>
            <a:xfrm>
              <a:off x="2987824" y="5915759"/>
              <a:ext cx="216024" cy="177537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2A9C3D1-4A1E-48E5-8983-DEDF19FB87BB}"/>
                </a:ext>
              </a:extLst>
            </p:cNvPr>
            <p:cNvCxnSpPr/>
            <p:nvPr/>
          </p:nvCxnSpPr>
          <p:spPr>
            <a:xfrm>
              <a:off x="2028632" y="5192281"/>
              <a:ext cx="216024" cy="177537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A659562-BCD7-4CD9-A516-E8AB5ABAFE04}"/>
                </a:ext>
              </a:extLst>
            </p:cNvPr>
            <p:cNvCxnSpPr/>
            <p:nvPr/>
          </p:nvCxnSpPr>
          <p:spPr>
            <a:xfrm>
              <a:off x="3625457" y="5312066"/>
              <a:ext cx="216024" cy="177537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272FA0E-8419-4D07-B5D0-39B268BB1686}"/>
                </a:ext>
              </a:extLst>
            </p:cNvPr>
            <p:cNvCxnSpPr/>
            <p:nvPr/>
          </p:nvCxnSpPr>
          <p:spPr>
            <a:xfrm>
              <a:off x="3440165" y="5805264"/>
              <a:ext cx="267739" cy="0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4C775B3-6A8C-45B3-A313-112AD618A973}"/>
                </a:ext>
              </a:extLst>
            </p:cNvPr>
            <p:cNvCxnSpPr/>
            <p:nvPr/>
          </p:nvCxnSpPr>
          <p:spPr>
            <a:xfrm flipV="1">
              <a:off x="3491587" y="4725144"/>
              <a:ext cx="72301" cy="209194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BE2B0EB2-0FFF-4DCF-BCFD-AFCFAB8DEEF0}"/>
                </a:ext>
              </a:extLst>
            </p:cNvPr>
            <p:cNvCxnSpPr/>
            <p:nvPr/>
          </p:nvCxnSpPr>
          <p:spPr>
            <a:xfrm>
              <a:off x="2771800" y="4581128"/>
              <a:ext cx="216024" cy="156288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CA69B31-0A24-4532-887E-EA1DBFF5BB5C}"/>
                </a:ext>
              </a:extLst>
            </p:cNvPr>
            <p:cNvCxnSpPr/>
            <p:nvPr/>
          </p:nvCxnSpPr>
          <p:spPr>
            <a:xfrm flipV="1">
              <a:off x="2979336" y="4581128"/>
              <a:ext cx="263075" cy="156288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20C9261-4FF5-4583-9604-58E6FFB386C2}"/>
                </a:ext>
              </a:extLst>
            </p:cNvPr>
            <p:cNvCxnSpPr/>
            <p:nvPr/>
          </p:nvCxnSpPr>
          <p:spPr>
            <a:xfrm flipV="1">
              <a:off x="2199163" y="4993402"/>
              <a:ext cx="360805" cy="8542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3595242D-7511-4EF7-9983-9CA352DF7F80}"/>
                </a:ext>
              </a:extLst>
            </p:cNvPr>
            <p:cNvCxnSpPr/>
            <p:nvPr/>
          </p:nvCxnSpPr>
          <p:spPr>
            <a:xfrm flipH="1" flipV="1">
              <a:off x="2410520" y="4770730"/>
              <a:ext cx="145536" cy="222672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2C5ECFC-7A2D-4E9E-B182-7A3DD16536F4}"/>
                </a:ext>
              </a:extLst>
            </p:cNvPr>
            <p:cNvCxnSpPr/>
            <p:nvPr/>
          </p:nvCxnSpPr>
          <p:spPr>
            <a:xfrm flipV="1">
              <a:off x="3630964" y="5165661"/>
              <a:ext cx="102505" cy="146405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670A7E6-5D39-4DE2-8F36-52F1257ACD56}"/>
                </a:ext>
              </a:extLst>
            </p:cNvPr>
            <p:cNvCxnSpPr/>
            <p:nvPr/>
          </p:nvCxnSpPr>
          <p:spPr>
            <a:xfrm flipV="1">
              <a:off x="3841481" y="5380440"/>
              <a:ext cx="154455" cy="109164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F1DD1C8-FF29-48F2-B24C-1A71BB04F172}"/>
                </a:ext>
              </a:extLst>
            </p:cNvPr>
            <p:cNvCxnSpPr/>
            <p:nvPr/>
          </p:nvCxnSpPr>
          <p:spPr>
            <a:xfrm flipV="1">
              <a:off x="3702753" y="5700602"/>
              <a:ext cx="154455" cy="109164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F085320-9461-40CF-8DAD-933E60162E0A}"/>
                </a:ext>
              </a:extLst>
            </p:cNvPr>
            <p:cNvCxnSpPr/>
            <p:nvPr/>
          </p:nvCxnSpPr>
          <p:spPr>
            <a:xfrm flipV="1">
              <a:off x="2833369" y="5907584"/>
              <a:ext cx="154455" cy="185712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32F1529-C9E8-49EB-9B93-7E4C9EB8E218}"/>
                </a:ext>
              </a:extLst>
            </p:cNvPr>
            <p:cNvCxnSpPr/>
            <p:nvPr/>
          </p:nvCxnSpPr>
          <p:spPr>
            <a:xfrm flipV="1">
              <a:off x="3367144" y="5799324"/>
              <a:ext cx="77228" cy="221964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54DF2C3-3D1A-4E6F-BFCE-DE6A0857BC2C}"/>
                </a:ext>
              </a:extLst>
            </p:cNvPr>
            <p:cNvCxnSpPr/>
            <p:nvPr/>
          </p:nvCxnSpPr>
          <p:spPr>
            <a:xfrm flipH="1" flipV="1">
              <a:off x="3713378" y="5799324"/>
              <a:ext cx="20091" cy="221964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EA88CFD-F504-41DD-A109-23E670280C95}"/>
                </a:ext>
              </a:extLst>
            </p:cNvPr>
            <p:cNvCxnSpPr/>
            <p:nvPr/>
          </p:nvCxnSpPr>
          <p:spPr>
            <a:xfrm flipH="1" flipV="1">
              <a:off x="3842931" y="5480932"/>
              <a:ext cx="75777" cy="180316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368AF7A-A6F5-4600-BF00-D4BE9F6B6258}"/>
                </a:ext>
              </a:extLst>
            </p:cNvPr>
            <p:cNvCxnSpPr/>
            <p:nvPr/>
          </p:nvCxnSpPr>
          <p:spPr>
            <a:xfrm flipH="1" flipV="1">
              <a:off x="3733469" y="5165661"/>
              <a:ext cx="123739" cy="67875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6CD4809-0546-4CD2-B876-045F1B72E1FC}"/>
                </a:ext>
              </a:extLst>
            </p:cNvPr>
            <p:cNvCxnSpPr/>
            <p:nvPr/>
          </p:nvCxnSpPr>
          <p:spPr>
            <a:xfrm flipV="1">
              <a:off x="3733469" y="5054353"/>
              <a:ext cx="0" cy="111308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F3F2041-E045-483B-A52E-36CCC0F1E19C}"/>
                </a:ext>
              </a:extLst>
            </p:cNvPr>
            <p:cNvCxnSpPr/>
            <p:nvPr/>
          </p:nvCxnSpPr>
          <p:spPr>
            <a:xfrm flipH="1" flipV="1">
              <a:off x="2764937" y="4440716"/>
              <a:ext cx="6863" cy="150885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EFA0D6DC-FB51-4A60-84C5-AD1B71684E88}"/>
                </a:ext>
              </a:extLst>
            </p:cNvPr>
            <p:cNvCxnSpPr/>
            <p:nvPr/>
          </p:nvCxnSpPr>
          <p:spPr>
            <a:xfrm flipV="1">
              <a:off x="3242411" y="4317421"/>
              <a:ext cx="156781" cy="269701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C32E40A-A704-4B03-AADE-4E7C175FE1A7}"/>
                </a:ext>
              </a:extLst>
            </p:cNvPr>
            <p:cNvCxnSpPr/>
            <p:nvPr/>
          </p:nvCxnSpPr>
          <p:spPr>
            <a:xfrm flipH="1" flipV="1">
              <a:off x="3556243" y="4437112"/>
              <a:ext cx="7645" cy="295363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B2D4580-F43B-4BDC-87AF-57728B19C1E1}"/>
                </a:ext>
              </a:extLst>
            </p:cNvPr>
            <p:cNvCxnSpPr/>
            <p:nvPr/>
          </p:nvCxnSpPr>
          <p:spPr>
            <a:xfrm flipV="1">
              <a:off x="2113500" y="4997006"/>
              <a:ext cx="85663" cy="146406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DACF974-E508-4FFF-A741-6091BAC6BC78}"/>
                </a:ext>
              </a:extLst>
            </p:cNvPr>
            <p:cNvCxnSpPr/>
            <p:nvPr/>
          </p:nvCxnSpPr>
          <p:spPr>
            <a:xfrm flipV="1">
              <a:off x="1975617" y="5540058"/>
              <a:ext cx="85663" cy="146406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9A1738F-6EA3-47D7-BE8F-9A3363C630E4}"/>
                </a:ext>
              </a:extLst>
            </p:cNvPr>
            <p:cNvCxnSpPr/>
            <p:nvPr/>
          </p:nvCxnSpPr>
          <p:spPr>
            <a:xfrm flipV="1">
              <a:off x="1907704" y="5189785"/>
              <a:ext cx="132116" cy="116954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B2E5BAA8-3F84-496F-842C-185B7F1B65F2}"/>
                </a:ext>
              </a:extLst>
            </p:cNvPr>
            <p:cNvCxnSpPr/>
            <p:nvPr/>
          </p:nvCxnSpPr>
          <p:spPr>
            <a:xfrm>
              <a:off x="2071463" y="4947623"/>
              <a:ext cx="120267" cy="54321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01BA8F9-BF65-4E39-8917-9B37199466AC}"/>
                </a:ext>
              </a:extLst>
            </p:cNvPr>
            <p:cNvCxnSpPr/>
            <p:nvPr/>
          </p:nvCxnSpPr>
          <p:spPr>
            <a:xfrm flipH="1" flipV="1">
              <a:off x="1691680" y="5435022"/>
              <a:ext cx="369066" cy="105036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3FF1C16-8551-4C94-A9D7-E7222DDE9BA9}"/>
                </a:ext>
              </a:extLst>
            </p:cNvPr>
            <p:cNvCxnSpPr/>
            <p:nvPr/>
          </p:nvCxnSpPr>
          <p:spPr>
            <a:xfrm flipV="1">
              <a:off x="2171987" y="5776224"/>
              <a:ext cx="85663" cy="146406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2AF5DCF7-A808-4DB7-89C4-D9E9FE52F346}"/>
                </a:ext>
              </a:extLst>
            </p:cNvPr>
            <p:cNvCxnSpPr/>
            <p:nvPr/>
          </p:nvCxnSpPr>
          <p:spPr>
            <a:xfrm flipV="1">
              <a:off x="2470782" y="6021288"/>
              <a:ext cx="85663" cy="80665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580877FC-CCEA-4D01-9DF9-C89948390D28}"/>
                </a:ext>
              </a:extLst>
            </p:cNvPr>
            <p:cNvCxnSpPr/>
            <p:nvPr/>
          </p:nvCxnSpPr>
          <p:spPr>
            <a:xfrm flipV="1">
              <a:off x="2833369" y="6093296"/>
              <a:ext cx="0" cy="146406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53CADDBE-AD4E-4708-853F-7CE8576E438F}"/>
                </a:ext>
              </a:extLst>
            </p:cNvPr>
            <p:cNvCxnSpPr/>
            <p:nvPr/>
          </p:nvCxnSpPr>
          <p:spPr>
            <a:xfrm flipV="1">
              <a:off x="3131840" y="6093296"/>
              <a:ext cx="72007" cy="72008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096893EF-E726-4A19-B9BA-76C64161261A}"/>
                </a:ext>
              </a:extLst>
            </p:cNvPr>
            <p:cNvCxnSpPr/>
            <p:nvPr/>
          </p:nvCxnSpPr>
          <p:spPr>
            <a:xfrm flipV="1">
              <a:off x="3328074" y="6020093"/>
              <a:ext cx="39069" cy="119362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1702B5F-C97E-46BC-8F49-9258EE59004A}"/>
                </a:ext>
              </a:extLst>
            </p:cNvPr>
            <p:cNvCxnSpPr/>
            <p:nvPr/>
          </p:nvCxnSpPr>
          <p:spPr>
            <a:xfrm flipV="1">
              <a:off x="3682216" y="6020093"/>
              <a:ext cx="56475" cy="81860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145F7A2-344D-424A-907E-FF602179FEE3}"/>
                </a:ext>
              </a:extLst>
            </p:cNvPr>
            <p:cNvCxnSpPr/>
            <p:nvPr/>
          </p:nvCxnSpPr>
          <p:spPr>
            <a:xfrm flipV="1">
              <a:off x="2410520" y="4577909"/>
              <a:ext cx="42832" cy="213242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D27C2B1E-A26A-4837-A5C8-59063F2E1A8F}"/>
                </a:ext>
              </a:extLst>
            </p:cNvPr>
            <p:cNvCxnSpPr/>
            <p:nvPr/>
          </p:nvCxnSpPr>
          <p:spPr>
            <a:xfrm>
              <a:off x="2244656" y="4736574"/>
              <a:ext cx="172449" cy="45586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2CC38314-9A52-43F2-A4D6-D00C97A7B754}"/>
                </a:ext>
              </a:extLst>
            </p:cNvPr>
            <p:cNvCxnSpPr/>
            <p:nvPr/>
          </p:nvCxnSpPr>
          <p:spPr>
            <a:xfrm>
              <a:off x="2410520" y="4437112"/>
              <a:ext cx="361280" cy="140268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FC224363-6B0E-41B4-A93E-CC5A5E00DDA3}"/>
                </a:ext>
              </a:extLst>
            </p:cNvPr>
            <p:cNvCxnSpPr/>
            <p:nvPr/>
          </p:nvCxnSpPr>
          <p:spPr>
            <a:xfrm flipH="1" flipV="1">
              <a:off x="2131596" y="5654104"/>
              <a:ext cx="126054" cy="129527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1F6373AC-D7EC-4BBE-B422-ECE0D16DFADE}"/>
                </a:ext>
              </a:extLst>
            </p:cNvPr>
            <p:cNvCxnSpPr/>
            <p:nvPr/>
          </p:nvCxnSpPr>
          <p:spPr>
            <a:xfrm>
              <a:off x="2556055" y="6020698"/>
              <a:ext cx="91365" cy="73793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9BFA1CA5-6630-4C0A-82B9-4457D1BFCB40}"/>
                </a:ext>
              </a:extLst>
            </p:cNvPr>
            <p:cNvCxnSpPr/>
            <p:nvPr/>
          </p:nvCxnSpPr>
          <p:spPr>
            <a:xfrm flipV="1">
              <a:off x="2707112" y="6094491"/>
              <a:ext cx="122511" cy="44964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1CCF5F13-3E82-485D-81A3-D21AE7C9FEB8}"/>
                </a:ext>
              </a:extLst>
            </p:cNvPr>
            <p:cNvCxnSpPr/>
            <p:nvPr/>
          </p:nvCxnSpPr>
          <p:spPr>
            <a:xfrm>
              <a:off x="3249261" y="4581010"/>
              <a:ext cx="156497" cy="118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AC6886C9-AE86-4874-9CA2-1BF37208F830}"/>
                </a:ext>
              </a:extLst>
            </p:cNvPr>
            <p:cNvCxnSpPr/>
            <p:nvPr/>
          </p:nvCxnSpPr>
          <p:spPr>
            <a:xfrm flipV="1">
              <a:off x="3560611" y="4717501"/>
              <a:ext cx="219301" cy="19233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29A9B122-7887-4E96-9E4A-147F5BB979AE}"/>
                </a:ext>
              </a:extLst>
            </p:cNvPr>
            <p:cNvCxnSpPr/>
            <p:nvPr/>
          </p:nvCxnSpPr>
          <p:spPr>
            <a:xfrm flipV="1">
              <a:off x="3995936" y="5233536"/>
              <a:ext cx="85663" cy="146406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35355F8-7C2A-4E23-A438-5C35C823F65F}"/>
                </a:ext>
              </a:extLst>
            </p:cNvPr>
            <p:cNvCxnSpPr/>
            <p:nvPr/>
          </p:nvCxnSpPr>
          <p:spPr>
            <a:xfrm flipH="1" flipV="1">
              <a:off x="3996511" y="5380440"/>
              <a:ext cx="143441" cy="81430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02C1E677-882A-4791-803F-4529830D7112}"/>
                </a:ext>
              </a:extLst>
            </p:cNvPr>
            <p:cNvCxnSpPr/>
            <p:nvPr/>
          </p:nvCxnSpPr>
          <p:spPr>
            <a:xfrm flipV="1">
              <a:off x="3918709" y="5607213"/>
              <a:ext cx="155603" cy="42724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55726EDE-92AD-4E36-8807-D74398B21D7C}"/>
                </a:ext>
              </a:extLst>
            </p:cNvPr>
            <p:cNvCxnSpPr/>
            <p:nvPr/>
          </p:nvCxnSpPr>
          <p:spPr>
            <a:xfrm flipV="1">
              <a:off x="3915382" y="5644465"/>
              <a:ext cx="0" cy="160799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F735CE1A-6F0D-444A-8A2B-9D78DFE596BD}"/>
                </a:ext>
              </a:extLst>
            </p:cNvPr>
            <p:cNvCxnSpPr/>
            <p:nvPr/>
          </p:nvCxnSpPr>
          <p:spPr>
            <a:xfrm>
              <a:off x="1979712" y="5085184"/>
              <a:ext cx="61914" cy="109239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1DA38194-E93E-47E9-9852-1751C12A1D58}"/>
                </a:ext>
              </a:extLst>
            </p:cNvPr>
            <p:cNvCxnSpPr/>
            <p:nvPr/>
          </p:nvCxnSpPr>
          <p:spPr>
            <a:xfrm>
              <a:off x="3370677" y="6028160"/>
              <a:ext cx="185566" cy="207938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E01B03D8-1ACE-4FC0-8557-FBF5D572BE1A}"/>
                </a:ext>
              </a:extLst>
            </p:cNvPr>
            <p:cNvCxnSpPr/>
            <p:nvPr/>
          </p:nvCxnSpPr>
          <p:spPr>
            <a:xfrm>
              <a:off x="3725701" y="6020064"/>
              <a:ext cx="264924" cy="219638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C6BEB81A-0574-40C2-BB75-D13500C302AC}"/>
                </a:ext>
              </a:extLst>
            </p:cNvPr>
            <p:cNvCxnSpPr/>
            <p:nvPr/>
          </p:nvCxnSpPr>
          <p:spPr>
            <a:xfrm flipV="1">
              <a:off x="3862233" y="5805264"/>
              <a:ext cx="56475" cy="81860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6CB8C815-7004-49F1-A1F0-C1C2E9BEDE21}"/>
                </a:ext>
              </a:extLst>
            </p:cNvPr>
            <p:cNvCxnSpPr/>
            <p:nvPr/>
          </p:nvCxnSpPr>
          <p:spPr>
            <a:xfrm flipV="1">
              <a:off x="3918709" y="5809766"/>
              <a:ext cx="120058" cy="2867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E2B18D2-48D8-47F1-A641-23427D32AF27}"/>
                </a:ext>
              </a:extLst>
            </p:cNvPr>
            <p:cNvCxnSpPr/>
            <p:nvPr/>
          </p:nvCxnSpPr>
          <p:spPr>
            <a:xfrm flipV="1">
              <a:off x="3912824" y="4959754"/>
              <a:ext cx="155603" cy="42724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AABF18B8-D299-4005-9CCE-F6C4BEDDF9F3}"/>
                </a:ext>
              </a:extLst>
            </p:cNvPr>
            <p:cNvCxnSpPr/>
            <p:nvPr/>
          </p:nvCxnSpPr>
          <p:spPr>
            <a:xfrm flipV="1">
              <a:off x="3909497" y="4997006"/>
              <a:ext cx="0" cy="160799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E0387CEB-1D2D-43FF-BF7E-75E9BC6B3CE2}"/>
                </a:ext>
              </a:extLst>
            </p:cNvPr>
            <p:cNvCxnSpPr/>
            <p:nvPr/>
          </p:nvCxnSpPr>
          <p:spPr>
            <a:xfrm flipV="1">
              <a:off x="3856348" y="5157805"/>
              <a:ext cx="56475" cy="81860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6BEFF0A9-4C10-4157-B7F7-118F396B3490}"/>
                </a:ext>
              </a:extLst>
            </p:cNvPr>
            <p:cNvCxnSpPr/>
            <p:nvPr/>
          </p:nvCxnSpPr>
          <p:spPr>
            <a:xfrm flipV="1">
              <a:off x="3912824" y="5162307"/>
              <a:ext cx="120058" cy="2867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8AB80C7E-F43E-4DE7-8466-7E941E70B5FA}"/>
                </a:ext>
              </a:extLst>
            </p:cNvPr>
            <p:cNvCxnSpPr/>
            <p:nvPr/>
          </p:nvCxnSpPr>
          <p:spPr>
            <a:xfrm flipH="1" flipV="1">
              <a:off x="3203847" y="6092101"/>
              <a:ext cx="77633" cy="75593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30B1E25E-B132-40A1-AC46-8BA2769DDF13}"/>
                </a:ext>
              </a:extLst>
            </p:cNvPr>
            <p:cNvCxnSpPr/>
            <p:nvPr/>
          </p:nvCxnSpPr>
          <p:spPr>
            <a:xfrm flipV="1">
              <a:off x="2367689" y="6099748"/>
              <a:ext cx="104908" cy="2206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5343D51D-0405-429E-9121-9C67D959CFF7}"/>
                </a:ext>
              </a:extLst>
            </p:cNvPr>
            <p:cNvCxnSpPr/>
            <p:nvPr/>
          </p:nvCxnSpPr>
          <p:spPr>
            <a:xfrm>
              <a:off x="2472207" y="6099157"/>
              <a:ext cx="11561" cy="138155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3A64227C-6047-4768-89AC-21C3FFA548EE}"/>
                </a:ext>
              </a:extLst>
            </p:cNvPr>
            <p:cNvCxnSpPr/>
            <p:nvPr/>
          </p:nvCxnSpPr>
          <p:spPr>
            <a:xfrm>
              <a:off x="1907704" y="5906702"/>
              <a:ext cx="266344" cy="4195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1928E5EC-37B6-445B-9960-207C7B036915}"/>
                </a:ext>
              </a:extLst>
            </p:cNvPr>
            <p:cNvCxnSpPr/>
            <p:nvPr/>
          </p:nvCxnSpPr>
          <p:spPr>
            <a:xfrm>
              <a:off x="2173658" y="5910306"/>
              <a:ext cx="25505" cy="325792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C2615CCC-3420-48D4-A797-02C224776896}"/>
                </a:ext>
              </a:extLst>
            </p:cNvPr>
            <p:cNvSpPr/>
            <p:nvPr/>
          </p:nvSpPr>
          <p:spPr>
            <a:xfrm>
              <a:off x="5684851" y="4997519"/>
              <a:ext cx="654618" cy="621887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목표 상태</a:t>
              </a: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6419E286-A612-4AA2-95F4-6E6AA64D2B57}"/>
                </a:ext>
              </a:extLst>
            </p:cNvPr>
            <p:cNvCxnSpPr>
              <a:endCxn id="75" idx="7"/>
            </p:cNvCxnSpPr>
            <p:nvPr/>
          </p:nvCxnSpPr>
          <p:spPr>
            <a:xfrm flipH="1">
              <a:off x="6243602" y="4930076"/>
              <a:ext cx="272615" cy="158516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9FDC5AD0-34A1-44B1-96AF-BF673933B1DF}"/>
                </a:ext>
              </a:extLst>
            </p:cNvPr>
            <p:cNvCxnSpPr>
              <a:endCxn id="75" idx="6"/>
            </p:cNvCxnSpPr>
            <p:nvPr/>
          </p:nvCxnSpPr>
          <p:spPr>
            <a:xfrm flipH="1">
              <a:off x="6339469" y="5308462"/>
              <a:ext cx="320763" cy="1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189B9EA2-ED73-4692-8789-A188BAB0B61A}"/>
                </a:ext>
              </a:extLst>
            </p:cNvPr>
            <p:cNvCxnSpPr>
              <a:endCxn id="75" idx="5"/>
            </p:cNvCxnSpPr>
            <p:nvPr/>
          </p:nvCxnSpPr>
          <p:spPr>
            <a:xfrm flipH="1" flipV="1">
              <a:off x="6243602" y="5528333"/>
              <a:ext cx="219887" cy="273328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9478C73B-047C-40A3-9DA3-4BA340A932E8}"/>
                </a:ext>
              </a:extLst>
            </p:cNvPr>
            <p:cNvCxnSpPr>
              <a:endCxn id="75" idx="4"/>
            </p:cNvCxnSpPr>
            <p:nvPr/>
          </p:nvCxnSpPr>
          <p:spPr>
            <a:xfrm flipV="1">
              <a:off x="6012160" y="5619406"/>
              <a:ext cx="0" cy="292750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DAD97D85-53AD-4939-8CF9-B64942201C25}"/>
                </a:ext>
              </a:extLst>
            </p:cNvPr>
            <p:cNvCxnSpPr>
              <a:endCxn id="75" idx="3"/>
            </p:cNvCxnSpPr>
            <p:nvPr/>
          </p:nvCxnSpPr>
          <p:spPr>
            <a:xfrm flipV="1">
              <a:off x="5508104" y="5528333"/>
              <a:ext cx="272614" cy="252994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564FD867-E5A0-46FB-93C1-96CEE87A8734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5303735" y="5308463"/>
              <a:ext cx="381116" cy="46849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11692284-CBA5-4EFA-9814-A9ECBD1480EC}"/>
                </a:ext>
              </a:extLst>
            </p:cNvPr>
            <p:cNvCxnSpPr>
              <a:endCxn id="75" idx="1"/>
            </p:cNvCxnSpPr>
            <p:nvPr/>
          </p:nvCxnSpPr>
          <p:spPr>
            <a:xfrm>
              <a:off x="5460556" y="4930076"/>
              <a:ext cx="320162" cy="158516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E262E2CB-3BB1-4BCA-8460-FAC287769986}"/>
                </a:ext>
              </a:extLst>
            </p:cNvPr>
            <p:cNvCxnSpPr>
              <a:endCxn id="75" idx="0"/>
            </p:cNvCxnSpPr>
            <p:nvPr/>
          </p:nvCxnSpPr>
          <p:spPr>
            <a:xfrm>
              <a:off x="6012160" y="4725283"/>
              <a:ext cx="0" cy="272236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46CD268F-8B3E-45AA-98AD-7675665779D2}"/>
                </a:ext>
              </a:extLst>
            </p:cNvPr>
            <p:cNvCxnSpPr/>
            <p:nvPr/>
          </p:nvCxnSpPr>
          <p:spPr>
            <a:xfrm>
              <a:off x="6516216" y="4930076"/>
              <a:ext cx="241589" cy="68264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E7E541DE-B02B-4CB1-B560-D0A7F336991F}"/>
                </a:ext>
              </a:extLst>
            </p:cNvPr>
            <p:cNvCxnSpPr/>
            <p:nvPr/>
          </p:nvCxnSpPr>
          <p:spPr>
            <a:xfrm flipV="1">
              <a:off x="5076056" y="5355312"/>
              <a:ext cx="252714" cy="195009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013538FF-409C-4A8F-AEEE-7B6E961A9CA1}"/>
                </a:ext>
              </a:extLst>
            </p:cNvPr>
            <p:cNvCxnSpPr/>
            <p:nvPr/>
          </p:nvCxnSpPr>
          <p:spPr>
            <a:xfrm>
              <a:off x="5268992" y="5780027"/>
              <a:ext cx="239112" cy="1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1646C6DC-A6C8-400D-B2F9-5FB964016EC0}"/>
                </a:ext>
              </a:extLst>
            </p:cNvPr>
            <p:cNvCxnSpPr/>
            <p:nvPr/>
          </p:nvCxnSpPr>
          <p:spPr>
            <a:xfrm>
              <a:off x="5508104" y="5780027"/>
              <a:ext cx="76200" cy="237657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D37335BF-BB22-4B1C-BBF6-90F39604C296}"/>
                </a:ext>
              </a:extLst>
            </p:cNvPr>
            <p:cNvCxnSpPr/>
            <p:nvPr/>
          </p:nvCxnSpPr>
          <p:spPr>
            <a:xfrm>
              <a:off x="6012160" y="5912155"/>
              <a:ext cx="216024" cy="177537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FE27A863-A47B-462F-8D6E-73BF99FA2FDA}"/>
                </a:ext>
              </a:extLst>
            </p:cNvPr>
            <p:cNvCxnSpPr/>
            <p:nvPr/>
          </p:nvCxnSpPr>
          <p:spPr>
            <a:xfrm>
              <a:off x="5052968" y="5188677"/>
              <a:ext cx="277540" cy="173888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9D6051BD-C61A-428A-B1A4-3820D76E9DD0}"/>
                </a:ext>
              </a:extLst>
            </p:cNvPr>
            <p:cNvCxnSpPr/>
            <p:nvPr/>
          </p:nvCxnSpPr>
          <p:spPr>
            <a:xfrm>
              <a:off x="6649793" y="5308462"/>
              <a:ext cx="216024" cy="177537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4C33448-232E-465B-8916-23A2EF693EE2}"/>
                </a:ext>
              </a:extLst>
            </p:cNvPr>
            <p:cNvCxnSpPr/>
            <p:nvPr/>
          </p:nvCxnSpPr>
          <p:spPr>
            <a:xfrm>
              <a:off x="6464501" y="5801660"/>
              <a:ext cx="267739" cy="0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423F11E1-28E5-447A-AD34-0BDCB8074E6F}"/>
                </a:ext>
              </a:extLst>
            </p:cNvPr>
            <p:cNvCxnSpPr/>
            <p:nvPr/>
          </p:nvCxnSpPr>
          <p:spPr>
            <a:xfrm flipV="1">
              <a:off x="6515923" y="4721540"/>
              <a:ext cx="72301" cy="209194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1E3C6199-0CED-492A-A2E0-06EB52302D71}"/>
                </a:ext>
              </a:extLst>
            </p:cNvPr>
            <p:cNvCxnSpPr/>
            <p:nvPr/>
          </p:nvCxnSpPr>
          <p:spPr>
            <a:xfrm>
              <a:off x="5796136" y="4577524"/>
              <a:ext cx="216024" cy="156288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B87961B8-B409-4A81-922D-9F8C0BD1115E}"/>
                </a:ext>
              </a:extLst>
            </p:cNvPr>
            <p:cNvCxnSpPr/>
            <p:nvPr/>
          </p:nvCxnSpPr>
          <p:spPr>
            <a:xfrm flipV="1">
              <a:off x="6003672" y="4577524"/>
              <a:ext cx="263075" cy="156288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C5ABA2D8-A799-44F3-8BC1-993CFB9BAFA6}"/>
                </a:ext>
              </a:extLst>
            </p:cNvPr>
            <p:cNvCxnSpPr/>
            <p:nvPr/>
          </p:nvCxnSpPr>
          <p:spPr>
            <a:xfrm flipV="1">
              <a:off x="5223499" y="4935018"/>
              <a:ext cx="241589" cy="63322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F9CBE17C-B239-4D25-87CC-FB679B04D921}"/>
                </a:ext>
              </a:extLst>
            </p:cNvPr>
            <p:cNvCxnSpPr/>
            <p:nvPr/>
          </p:nvCxnSpPr>
          <p:spPr>
            <a:xfrm flipH="1" flipV="1">
              <a:off x="5388548" y="4721540"/>
              <a:ext cx="68228" cy="208536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A5CC20A3-4A48-4616-822A-2B24D6D2045D}"/>
                </a:ext>
              </a:extLst>
            </p:cNvPr>
            <p:cNvCxnSpPr/>
            <p:nvPr/>
          </p:nvCxnSpPr>
          <p:spPr>
            <a:xfrm flipV="1">
              <a:off x="6655300" y="5162057"/>
              <a:ext cx="102505" cy="146405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4B5AEB32-106E-473F-A85C-00D75ADC3F1A}"/>
                </a:ext>
              </a:extLst>
            </p:cNvPr>
            <p:cNvCxnSpPr/>
            <p:nvPr/>
          </p:nvCxnSpPr>
          <p:spPr>
            <a:xfrm flipV="1">
              <a:off x="6865817" y="5376836"/>
              <a:ext cx="154455" cy="109164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2A396B73-18EF-4C62-8884-78F3C3767C94}"/>
                </a:ext>
              </a:extLst>
            </p:cNvPr>
            <p:cNvCxnSpPr/>
            <p:nvPr/>
          </p:nvCxnSpPr>
          <p:spPr>
            <a:xfrm flipV="1">
              <a:off x="6727089" y="5696998"/>
              <a:ext cx="154455" cy="109164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18A92342-CD37-46CC-9AD1-93749A9D1307}"/>
                </a:ext>
              </a:extLst>
            </p:cNvPr>
            <p:cNvCxnSpPr/>
            <p:nvPr/>
          </p:nvCxnSpPr>
          <p:spPr>
            <a:xfrm flipV="1">
              <a:off x="5857705" y="5903980"/>
              <a:ext cx="154455" cy="185712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482B48AE-CA32-4B45-A2D7-54DDA5596D84}"/>
                </a:ext>
              </a:extLst>
            </p:cNvPr>
            <p:cNvCxnSpPr/>
            <p:nvPr/>
          </p:nvCxnSpPr>
          <p:spPr>
            <a:xfrm flipV="1">
              <a:off x="6391480" y="5795720"/>
              <a:ext cx="77228" cy="221964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8C823E02-193B-4AA5-B921-D44064FF7D1F}"/>
                </a:ext>
              </a:extLst>
            </p:cNvPr>
            <p:cNvCxnSpPr/>
            <p:nvPr/>
          </p:nvCxnSpPr>
          <p:spPr>
            <a:xfrm flipH="1" flipV="1">
              <a:off x="6737714" y="5795720"/>
              <a:ext cx="20091" cy="221964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BF13B65F-EDC7-4DCE-B00F-939E0EAAA246}"/>
                </a:ext>
              </a:extLst>
            </p:cNvPr>
            <p:cNvCxnSpPr/>
            <p:nvPr/>
          </p:nvCxnSpPr>
          <p:spPr>
            <a:xfrm flipH="1" flipV="1">
              <a:off x="6867267" y="5477328"/>
              <a:ext cx="75777" cy="180316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50D2DC91-231D-47F7-A0DF-18EABEC5947C}"/>
                </a:ext>
              </a:extLst>
            </p:cNvPr>
            <p:cNvCxnSpPr/>
            <p:nvPr/>
          </p:nvCxnSpPr>
          <p:spPr>
            <a:xfrm flipH="1" flipV="1">
              <a:off x="6757805" y="5162057"/>
              <a:ext cx="123739" cy="67875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E8EA4CFE-4740-4D3A-9B93-096FB8E96FB5}"/>
                </a:ext>
              </a:extLst>
            </p:cNvPr>
            <p:cNvCxnSpPr/>
            <p:nvPr/>
          </p:nvCxnSpPr>
          <p:spPr>
            <a:xfrm flipV="1">
              <a:off x="6757805" y="5050749"/>
              <a:ext cx="0" cy="111308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F031F144-35D5-42F6-9A2F-DCFCE7AC6CFF}"/>
                </a:ext>
              </a:extLst>
            </p:cNvPr>
            <p:cNvCxnSpPr/>
            <p:nvPr/>
          </p:nvCxnSpPr>
          <p:spPr>
            <a:xfrm flipV="1">
              <a:off x="5796137" y="4365104"/>
              <a:ext cx="207535" cy="222894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1961E378-BF00-4593-900D-17C3CDC7E44E}"/>
                </a:ext>
              </a:extLst>
            </p:cNvPr>
            <p:cNvCxnSpPr/>
            <p:nvPr/>
          </p:nvCxnSpPr>
          <p:spPr>
            <a:xfrm flipV="1">
              <a:off x="6266747" y="4437112"/>
              <a:ext cx="85663" cy="146406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25A5755B-AAEA-4221-AA07-58D193DBD76D}"/>
                </a:ext>
              </a:extLst>
            </p:cNvPr>
            <p:cNvCxnSpPr/>
            <p:nvPr/>
          </p:nvCxnSpPr>
          <p:spPr>
            <a:xfrm flipV="1">
              <a:off x="6588224" y="4582465"/>
              <a:ext cx="85663" cy="146406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A5A07F38-FAE3-4886-920F-5A7C065B1AE2}"/>
                </a:ext>
              </a:extLst>
            </p:cNvPr>
            <p:cNvCxnSpPr/>
            <p:nvPr/>
          </p:nvCxnSpPr>
          <p:spPr>
            <a:xfrm flipV="1">
              <a:off x="5137836" y="4993402"/>
              <a:ext cx="85663" cy="146406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FCF39F4F-4082-4FFD-84A0-87049E5C136B}"/>
                </a:ext>
              </a:extLst>
            </p:cNvPr>
            <p:cNvCxnSpPr/>
            <p:nvPr/>
          </p:nvCxnSpPr>
          <p:spPr>
            <a:xfrm flipV="1">
              <a:off x="4999953" y="5536454"/>
              <a:ext cx="85663" cy="146406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9D771EFB-AD67-4BC7-874F-1E1F771F9A7C}"/>
                </a:ext>
              </a:extLst>
            </p:cNvPr>
            <p:cNvCxnSpPr/>
            <p:nvPr/>
          </p:nvCxnSpPr>
          <p:spPr>
            <a:xfrm flipV="1">
              <a:off x="4788024" y="5186181"/>
              <a:ext cx="276132" cy="190157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034E4E5B-CD0E-4F20-85C6-F47EEFE77AA0}"/>
                </a:ext>
              </a:extLst>
            </p:cNvPr>
            <p:cNvCxnSpPr/>
            <p:nvPr/>
          </p:nvCxnSpPr>
          <p:spPr>
            <a:xfrm>
              <a:off x="5095799" y="4944019"/>
              <a:ext cx="120267" cy="54321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0A504574-DAE8-44C4-9D34-F5EDE529BC6F}"/>
                </a:ext>
              </a:extLst>
            </p:cNvPr>
            <p:cNvCxnSpPr/>
            <p:nvPr/>
          </p:nvCxnSpPr>
          <p:spPr>
            <a:xfrm flipH="1" flipV="1">
              <a:off x="4932040" y="5486000"/>
              <a:ext cx="153041" cy="50454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0F09197-85A7-4F73-9FAD-EA0FEFB4EB93}"/>
                </a:ext>
              </a:extLst>
            </p:cNvPr>
            <p:cNvCxnSpPr/>
            <p:nvPr/>
          </p:nvCxnSpPr>
          <p:spPr>
            <a:xfrm flipV="1">
              <a:off x="5196323" y="5772620"/>
              <a:ext cx="85663" cy="146406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A4C80840-B01B-49BB-9E2C-457C0D31A377}"/>
                </a:ext>
              </a:extLst>
            </p:cNvPr>
            <p:cNvCxnSpPr/>
            <p:nvPr/>
          </p:nvCxnSpPr>
          <p:spPr>
            <a:xfrm flipV="1">
              <a:off x="5495118" y="6017684"/>
              <a:ext cx="85663" cy="80665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5B61CB59-5A1A-4EEC-BBF6-5092DF285565}"/>
                </a:ext>
              </a:extLst>
            </p:cNvPr>
            <p:cNvCxnSpPr/>
            <p:nvPr/>
          </p:nvCxnSpPr>
          <p:spPr>
            <a:xfrm flipV="1">
              <a:off x="5857705" y="6089692"/>
              <a:ext cx="0" cy="146406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5FCF0565-2D00-414B-90D7-408652BAF40E}"/>
                </a:ext>
              </a:extLst>
            </p:cNvPr>
            <p:cNvCxnSpPr/>
            <p:nvPr/>
          </p:nvCxnSpPr>
          <p:spPr>
            <a:xfrm flipV="1">
              <a:off x="6156176" y="6089692"/>
              <a:ext cx="72007" cy="72008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789BFEDA-C78A-4086-B72D-608E7AB90977}"/>
                </a:ext>
              </a:extLst>
            </p:cNvPr>
            <p:cNvCxnSpPr/>
            <p:nvPr/>
          </p:nvCxnSpPr>
          <p:spPr>
            <a:xfrm flipV="1">
              <a:off x="6352410" y="6016489"/>
              <a:ext cx="39069" cy="119362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150649D4-DA73-4EAD-8F52-079DF3568868}"/>
                </a:ext>
              </a:extLst>
            </p:cNvPr>
            <p:cNvCxnSpPr/>
            <p:nvPr/>
          </p:nvCxnSpPr>
          <p:spPr>
            <a:xfrm flipV="1">
              <a:off x="6706552" y="6016489"/>
              <a:ext cx="56475" cy="81860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81F9026E-B8FB-4056-8E7C-5C4D1FB5C4DB}"/>
                </a:ext>
              </a:extLst>
            </p:cNvPr>
            <p:cNvCxnSpPr/>
            <p:nvPr/>
          </p:nvCxnSpPr>
          <p:spPr>
            <a:xfrm flipV="1">
              <a:off x="5392025" y="4437112"/>
              <a:ext cx="116079" cy="283599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C90B009C-523C-44EA-B29D-A7B3BEBF138F}"/>
                </a:ext>
              </a:extLst>
            </p:cNvPr>
            <p:cNvCxnSpPr/>
            <p:nvPr/>
          </p:nvCxnSpPr>
          <p:spPr>
            <a:xfrm>
              <a:off x="5268992" y="4721540"/>
              <a:ext cx="123033" cy="0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5C5AEB8F-4631-489E-AF61-DA896636939D}"/>
                </a:ext>
              </a:extLst>
            </p:cNvPr>
            <p:cNvCxnSpPr/>
            <p:nvPr/>
          </p:nvCxnSpPr>
          <p:spPr>
            <a:xfrm flipV="1">
              <a:off x="5652120" y="4573775"/>
              <a:ext cx="144016" cy="3749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30B23F7A-AA37-4FFE-BE39-65D481AB9B88}"/>
                </a:ext>
              </a:extLst>
            </p:cNvPr>
            <p:cNvCxnSpPr/>
            <p:nvPr/>
          </p:nvCxnSpPr>
          <p:spPr>
            <a:xfrm flipH="1" flipV="1">
              <a:off x="5155932" y="5650500"/>
              <a:ext cx="126054" cy="129527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817DE065-7186-4E58-BE57-1B0EE7343251}"/>
                </a:ext>
              </a:extLst>
            </p:cNvPr>
            <p:cNvCxnSpPr/>
            <p:nvPr/>
          </p:nvCxnSpPr>
          <p:spPr>
            <a:xfrm>
              <a:off x="5580391" y="6017094"/>
              <a:ext cx="200327" cy="27763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C9F9C4E4-2AF4-4FC1-9E20-1E9C19B0F0F7}"/>
                </a:ext>
              </a:extLst>
            </p:cNvPr>
            <p:cNvCxnSpPr/>
            <p:nvPr/>
          </p:nvCxnSpPr>
          <p:spPr>
            <a:xfrm flipV="1">
              <a:off x="5731448" y="6090887"/>
              <a:ext cx="122511" cy="44964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B1FBF5AF-1604-41D9-A37D-67F1C4A50CF2}"/>
                </a:ext>
              </a:extLst>
            </p:cNvPr>
            <p:cNvCxnSpPr/>
            <p:nvPr/>
          </p:nvCxnSpPr>
          <p:spPr>
            <a:xfrm>
              <a:off x="6273597" y="4577406"/>
              <a:ext cx="242326" cy="8663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4D623D50-B6BD-44CC-B82A-42B975BE8CBC}"/>
                </a:ext>
              </a:extLst>
            </p:cNvPr>
            <p:cNvCxnSpPr/>
            <p:nvPr/>
          </p:nvCxnSpPr>
          <p:spPr>
            <a:xfrm flipV="1">
              <a:off x="6584947" y="4672300"/>
              <a:ext cx="348886" cy="60830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9016CF05-833E-4B93-A2AA-94393AA40BFA}"/>
                </a:ext>
              </a:extLst>
            </p:cNvPr>
            <p:cNvCxnSpPr/>
            <p:nvPr/>
          </p:nvCxnSpPr>
          <p:spPr>
            <a:xfrm flipV="1">
              <a:off x="7020272" y="5229932"/>
              <a:ext cx="85663" cy="146406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2057CB4B-4C45-4ED6-9B9E-D7ECD3DE3380}"/>
                </a:ext>
              </a:extLst>
            </p:cNvPr>
            <p:cNvCxnSpPr/>
            <p:nvPr/>
          </p:nvCxnSpPr>
          <p:spPr>
            <a:xfrm flipH="1" flipV="1">
              <a:off x="7020847" y="5376836"/>
              <a:ext cx="143441" cy="81430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9506DE72-D4F5-44F0-9E5F-C5389DB08197}"/>
                </a:ext>
              </a:extLst>
            </p:cNvPr>
            <p:cNvCxnSpPr/>
            <p:nvPr/>
          </p:nvCxnSpPr>
          <p:spPr>
            <a:xfrm flipV="1">
              <a:off x="6943045" y="5603609"/>
              <a:ext cx="155603" cy="42724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D4F6834E-BDCE-4B85-975B-23DAA7C2C766}"/>
                </a:ext>
              </a:extLst>
            </p:cNvPr>
            <p:cNvCxnSpPr/>
            <p:nvPr/>
          </p:nvCxnSpPr>
          <p:spPr>
            <a:xfrm flipV="1">
              <a:off x="6939718" y="5640861"/>
              <a:ext cx="0" cy="160799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6DA149D0-8828-489E-9798-CC3FBEA18905}"/>
                </a:ext>
              </a:extLst>
            </p:cNvPr>
            <p:cNvCxnSpPr/>
            <p:nvPr/>
          </p:nvCxnSpPr>
          <p:spPr>
            <a:xfrm>
              <a:off x="4871207" y="4956150"/>
              <a:ext cx="194755" cy="234669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9EC7187D-E62A-4FE5-8619-A37253ED36DD}"/>
                </a:ext>
              </a:extLst>
            </p:cNvPr>
            <p:cNvCxnSpPr/>
            <p:nvPr/>
          </p:nvCxnSpPr>
          <p:spPr>
            <a:xfrm>
              <a:off x="6395013" y="6024556"/>
              <a:ext cx="254780" cy="207956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0DBBEFB6-A6CF-43DB-90B5-3AF6A29D65BB}"/>
                </a:ext>
              </a:extLst>
            </p:cNvPr>
            <p:cNvCxnSpPr/>
            <p:nvPr/>
          </p:nvCxnSpPr>
          <p:spPr>
            <a:xfrm>
              <a:off x="6750037" y="6016460"/>
              <a:ext cx="121203" cy="40373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E73204C9-7228-4252-A1A2-F0319C1AC8B9}"/>
                </a:ext>
              </a:extLst>
            </p:cNvPr>
            <p:cNvCxnSpPr/>
            <p:nvPr/>
          </p:nvCxnSpPr>
          <p:spPr>
            <a:xfrm flipV="1">
              <a:off x="6886569" y="5801660"/>
              <a:ext cx="56475" cy="81860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F5D3F612-51FA-4CE2-B15D-6A8AF2DBD124}"/>
                </a:ext>
              </a:extLst>
            </p:cNvPr>
            <p:cNvCxnSpPr/>
            <p:nvPr/>
          </p:nvCxnSpPr>
          <p:spPr>
            <a:xfrm>
              <a:off x="6943045" y="5809030"/>
              <a:ext cx="365259" cy="235827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37E7DD40-CA48-40A5-ADF7-A76EDFC8E058}"/>
                </a:ext>
              </a:extLst>
            </p:cNvPr>
            <p:cNvCxnSpPr/>
            <p:nvPr/>
          </p:nvCxnSpPr>
          <p:spPr>
            <a:xfrm flipV="1">
              <a:off x="6937160" y="4956150"/>
              <a:ext cx="155603" cy="42724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FFD6B337-2778-4FAC-9E10-115A0594E3F2}"/>
                </a:ext>
              </a:extLst>
            </p:cNvPr>
            <p:cNvCxnSpPr/>
            <p:nvPr/>
          </p:nvCxnSpPr>
          <p:spPr>
            <a:xfrm flipV="1">
              <a:off x="6933833" y="4993402"/>
              <a:ext cx="0" cy="160799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9BC3138C-C047-47BF-AAA1-5D811752667D}"/>
                </a:ext>
              </a:extLst>
            </p:cNvPr>
            <p:cNvCxnSpPr/>
            <p:nvPr/>
          </p:nvCxnSpPr>
          <p:spPr>
            <a:xfrm flipV="1">
              <a:off x="6880684" y="5154201"/>
              <a:ext cx="56475" cy="81860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1D7B7031-86FC-445C-B2AB-9D0FB2E33235}"/>
                </a:ext>
              </a:extLst>
            </p:cNvPr>
            <p:cNvCxnSpPr/>
            <p:nvPr/>
          </p:nvCxnSpPr>
          <p:spPr>
            <a:xfrm flipV="1">
              <a:off x="6937160" y="5160374"/>
              <a:ext cx="371144" cy="1197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44111C2C-FA4B-4E5A-A04C-49FA1728DA5A}"/>
                </a:ext>
              </a:extLst>
            </p:cNvPr>
            <p:cNvCxnSpPr/>
            <p:nvPr/>
          </p:nvCxnSpPr>
          <p:spPr>
            <a:xfrm flipH="1" flipV="1">
              <a:off x="6228183" y="6088497"/>
              <a:ext cx="77633" cy="75593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72C2E179-0231-487E-B105-16F327512E9D}"/>
                </a:ext>
              </a:extLst>
            </p:cNvPr>
            <p:cNvCxnSpPr/>
            <p:nvPr/>
          </p:nvCxnSpPr>
          <p:spPr>
            <a:xfrm>
              <a:off x="5267961" y="6095553"/>
              <a:ext cx="228972" cy="591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D66F2810-0934-41B4-8B21-B8D7E68DC135}"/>
                </a:ext>
              </a:extLst>
            </p:cNvPr>
            <p:cNvCxnSpPr/>
            <p:nvPr/>
          </p:nvCxnSpPr>
          <p:spPr>
            <a:xfrm>
              <a:off x="5496543" y="6095553"/>
              <a:ext cx="11561" cy="140545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FE29E868-176E-42AD-82A4-73B010382EE5}"/>
                </a:ext>
              </a:extLst>
            </p:cNvPr>
            <p:cNvCxnSpPr/>
            <p:nvPr/>
          </p:nvCxnSpPr>
          <p:spPr>
            <a:xfrm flipV="1">
              <a:off x="5093476" y="5907293"/>
              <a:ext cx="104908" cy="2206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AAF07575-16B8-4D3A-96E1-40467C269D81}"/>
                </a:ext>
              </a:extLst>
            </p:cNvPr>
            <p:cNvCxnSpPr/>
            <p:nvPr/>
          </p:nvCxnSpPr>
          <p:spPr>
            <a:xfrm>
              <a:off x="5197994" y="5906702"/>
              <a:ext cx="11561" cy="138155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F630059C-D819-4762-962E-69BE73CDE19E}"/>
                </a:ext>
              </a:extLst>
            </p:cNvPr>
            <p:cNvCxnSpPr/>
            <p:nvPr/>
          </p:nvCxnSpPr>
          <p:spPr>
            <a:xfrm flipV="1">
              <a:off x="4999953" y="5910314"/>
              <a:ext cx="91759" cy="191639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972BC0E8-0E22-472B-8A4C-4CEB0EB135EB}"/>
                </a:ext>
              </a:extLst>
            </p:cNvPr>
            <p:cNvCxnSpPr/>
            <p:nvPr/>
          </p:nvCxnSpPr>
          <p:spPr>
            <a:xfrm flipH="1" flipV="1">
              <a:off x="4938136" y="5859860"/>
              <a:ext cx="153041" cy="50454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DDA7F39E-9DA9-4E2A-BBB4-C475D8ADB152}"/>
                </a:ext>
              </a:extLst>
            </p:cNvPr>
            <p:cNvCxnSpPr/>
            <p:nvPr/>
          </p:nvCxnSpPr>
          <p:spPr>
            <a:xfrm flipV="1">
              <a:off x="5182833" y="4722754"/>
              <a:ext cx="85663" cy="146406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6351D52C-E4DB-4D69-A42C-752A9085365F}"/>
                </a:ext>
              </a:extLst>
            </p:cNvPr>
            <p:cNvCxnSpPr/>
            <p:nvPr/>
          </p:nvCxnSpPr>
          <p:spPr>
            <a:xfrm flipH="1" flipV="1">
              <a:off x="4815961" y="4533600"/>
              <a:ext cx="452001" cy="189154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B4846298-13B1-486B-A816-47B060DB5A4C}"/>
                </a:ext>
              </a:extLst>
            </p:cNvPr>
            <p:cNvCxnSpPr/>
            <p:nvPr/>
          </p:nvCxnSpPr>
          <p:spPr>
            <a:xfrm flipV="1">
              <a:off x="4148336" y="5337338"/>
              <a:ext cx="135632" cy="116254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494A3F51-CD9D-4A2F-92AB-197F2F0E3F36}"/>
                </a:ext>
              </a:extLst>
            </p:cNvPr>
            <p:cNvCxnSpPr/>
            <p:nvPr/>
          </p:nvCxnSpPr>
          <p:spPr>
            <a:xfrm flipH="1" flipV="1">
              <a:off x="4139952" y="5454090"/>
              <a:ext cx="94047" cy="149519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F26FFBA7-B74F-4AA4-8C9F-39738095A706}"/>
                </a:ext>
              </a:extLst>
            </p:cNvPr>
            <p:cNvCxnSpPr/>
            <p:nvPr/>
          </p:nvCxnSpPr>
          <p:spPr>
            <a:xfrm flipV="1">
              <a:off x="3779912" y="4571095"/>
              <a:ext cx="85663" cy="146406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A6ACE5D6-A89C-4CBF-B20D-D0882D8CDDB0}"/>
                </a:ext>
              </a:extLst>
            </p:cNvPr>
            <p:cNvCxnSpPr/>
            <p:nvPr/>
          </p:nvCxnSpPr>
          <p:spPr>
            <a:xfrm flipH="1" flipV="1">
              <a:off x="3780487" y="4717999"/>
              <a:ext cx="143441" cy="81430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B096BE9B-8EB7-4015-91BB-96B2E90E7E04}"/>
                </a:ext>
              </a:extLst>
            </p:cNvPr>
            <p:cNvCxnSpPr/>
            <p:nvPr/>
          </p:nvCxnSpPr>
          <p:spPr>
            <a:xfrm flipV="1">
              <a:off x="3932312" y="4674897"/>
              <a:ext cx="135632" cy="116254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7867380D-7966-4CBD-9316-F1065AF07B62}"/>
                </a:ext>
              </a:extLst>
            </p:cNvPr>
            <p:cNvCxnSpPr/>
            <p:nvPr/>
          </p:nvCxnSpPr>
          <p:spPr>
            <a:xfrm flipH="1" flipV="1">
              <a:off x="3923931" y="4791650"/>
              <a:ext cx="66694" cy="138426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773E6F20-BEBC-4153-B08A-CB78420BA75F}"/>
                </a:ext>
              </a:extLst>
            </p:cNvPr>
            <p:cNvCxnSpPr/>
            <p:nvPr/>
          </p:nvCxnSpPr>
          <p:spPr>
            <a:xfrm flipH="1" flipV="1">
              <a:off x="3842931" y="4869160"/>
              <a:ext cx="66694" cy="138426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7CBED79B-BE87-4931-A6D6-0F6BF6A0911E}"/>
                </a:ext>
              </a:extLst>
            </p:cNvPr>
            <p:cNvCxnSpPr/>
            <p:nvPr/>
          </p:nvCxnSpPr>
          <p:spPr>
            <a:xfrm flipH="1" flipV="1">
              <a:off x="3860453" y="5223281"/>
              <a:ext cx="71859" cy="88785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10B18B80-6901-49D4-B8A1-F0F6CB7ED10B}"/>
                </a:ext>
              </a:extLst>
            </p:cNvPr>
            <p:cNvCxnSpPr/>
            <p:nvPr/>
          </p:nvCxnSpPr>
          <p:spPr>
            <a:xfrm flipH="1" flipV="1">
              <a:off x="4283968" y="5340942"/>
              <a:ext cx="224295" cy="135931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C3C31F73-C8C3-41C0-98B8-40823F4781FA}"/>
                </a:ext>
              </a:extLst>
            </p:cNvPr>
            <p:cNvCxnSpPr/>
            <p:nvPr/>
          </p:nvCxnSpPr>
          <p:spPr>
            <a:xfrm flipV="1">
              <a:off x="4282846" y="5188677"/>
              <a:ext cx="34469" cy="152419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6C471D6C-AC8E-489C-BF00-C9686D8E3402}"/>
                </a:ext>
              </a:extLst>
            </p:cNvPr>
            <p:cNvCxnSpPr/>
            <p:nvPr/>
          </p:nvCxnSpPr>
          <p:spPr>
            <a:xfrm flipH="1" flipV="1">
              <a:off x="5059793" y="5362565"/>
              <a:ext cx="243942" cy="3626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690E760E-FB83-4CC8-BE60-274F54FA7ED8}"/>
                </a:ext>
              </a:extLst>
            </p:cNvPr>
            <p:cNvCxnSpPr/>
            <p:nvPr/>
          </p:nvCxnSpPr>
          <p:spPr>
            <a:xfrm flipH="1" flipV="1">
              <a:off x="5268992" y="4583518"/>
              <a:ext cx="119557" cy="126208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167C9325-5839-4620-B665-C1DF9E1F334B}"/>
                </a:ext>
              </a:extLst>
            </p:cNvPr>
            <p:cNvCxnSpPr/>
            <p:nvPr/>
          </p:nvCxnSpPr>
          <p:spPr>
            <a:xfrm flipH="1" flipV="1">
              <a:off x="6596770" y="4745503"/>
              <a:ext cx="269047" cy="179740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3B269E56-FC2D-4BAF-8024-FDCF4D3F938A}"/>
                </a:ext>
              </a:extLst>
            </p:cNvPr>
            <p:cNvCxnSpPr/>
            <p:nvPr/>
          </p:nvCxnSpPr>
          <p:spPr>
            <a:xfrm flipH="1" flipV="1">
              <a:off x="5303735" y="4874789"/>
              <a:ext cx="153041" cy="50454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A946CCBA-F536-415E-86D2-D2FE49C3407D}"/>
                </a:ext>
              </a:extLst>
            </p:cNvPr>
            <p:cNvCxnSpPr/>
            <p:nvPr/>
          </p:nvCxnSpPr>
          <p:spPr>
            <a:xfrm flipH="1" flipV="1">
              <a:off x="5133034" y="5733177"/>
              <a:ext cx="153041" cy="50454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2107F63F-9D78-452E-B450-0D0E31AF87A7}"/>
                </a:ext>
              </a:extLst>
            </p:cNvPr>
            <p:cNvCxnSpPr/>
            <p:nvPr/>
          </p:nvCxnSpPr>
          <p:spPr>
            <a:xfrm flipH="1" flipV="1">
              <a:off x="3914104" y="4791151"/>
              <a:ext cx="153041" cy="50454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4FDC07ED-A073-48EB-9231-DE4A2DF000BE}"/>
                </a:ext>
              </a:extLst>
            </p:cNvPr>
            <p:cNvCxnSpPr/>
            <p:nvPr/>
          </p:nvCxnSpPr>
          <p:spPr>
            <a:xfrm flipH="1" flipV="1">
              <a:off x="2257650" y="5496755"/>
              <a:ext cx="226118" cy="283273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4FCD38A1-B3AA-4698-BF4B-9A2582DD1D38}"/>
                </a:ext>
              </a:extLst>
            </p:cNvPr>
            <p:cNvCxnSpPr/>
            <p:nvPr/>
          </p:nvCxnSpPr>
          <p:spPr>
            <a:xfrm flipH="1" flipV="1">
              <a:off x="3440165" y="5811398"/>
              <a:ext cx="116078" cy="151451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C0556BA3-00F5-4FB6-8038-8EADD5A05E7B}"/>
                </a:ext>
              </a:extLst>
            </p:cNvPr>
            <p:cNvCxnSpPr/>
            <p:nvPr/>
          </p:nvCxnSpPr>
          <p:spPr>
            <a:xfrm flipV="1">
              <a:off x="2363843" y="5784787"/>
              <a:ext cx="121764" cy="198406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70FBF1D1-FF70-4304-8310-7E141A97C580}"/>
                </a:ext>
              </a:extLst>
            </p:cNvPr>
            <p:cNvCxnSpPr/>
            <p:nvPr/>
          </p:nvCxnSpPr>
          <p:spPr>
            <a:xfrm flipH="1">
              <a:off x="2987824" y="4437112"/>
              <a:ext cx="72008" cy="288032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BF700E4B-C6DB-4293-9655-F5832E6C2F1F}"/>
                </a:ext>
              </a:extLst>
            </p:cNvPr>
            <p:cNvCxnSpPr/>
            <p:nvPr/>
          </p:nvCxnSpPr>
          <p:spPr>
            <a:xfrm flipV="1">
              <a:off x="4037464" y="5661248"/>
              <a:ext cx="85663" cy="146406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7684B490-668E-43B6-9173-CE2C3201D799}"/>
                </a:ext>
              </a:extLst>
            </p:cNvPr>
            <p:cNvCxnSpPr/>
            <p:nvPr/>
          </p:nvCxnSpPr>
          <p:spPr>
            <a:xfrm>
              <a:off x="4044314" y="5801542"/>
              <a:ext cx="156497" cy="97313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8B6887F1-FE1F-4564-A7C7-71A580D69CF8}"/>
                </a:ext>
              </a:extLst>
            </p:cNvPr>
            <p:cNvCxnSpPr/>
            <p:nvPr/>
          </p:nvCxnSpPr>
          <p:spPr>
            <a:xfrm flipV="1">
              <a:off x="2071463" y="4782160"/>
              <a:ext cx="328383" cy="87000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2561D9EB-E8B6-4F43-B387-938F3EEE9144}"/>
                </a:ext>
              </a:extLst>
            </p:cNvPr>
            <p:cNvCxnSpPr/>
            <p:nvPr/>
          </p:nvCxnSpPr>
          <p:spPr>
            <a:xfrm flipV="1">
              <a:off x="3574034" y="6099157"/>
              <a:ext cx="111520" cy="17816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31904673-0547-4F9C-A794-668912A2512B}"/>
                </a:ext>
              </a:extLst>
            </p:cNvPr>
            <p:cNvCxnSpPr/>
            <p:nvPr/>
          </p:nvCxnSpPr>
          <p:spPr>
            <a:xfrm flipV="1">
              <a:off x="4197995" y="5819226"/>
              <a:ext cx="72007" cy="72008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43A91042-4EFD-4B15-8C19-F92675717753}"/>
                </a:ext>
              </a:extLst>
            </p:cNvPr>
            <p:cNvCxnSpPr/>
            <p:nvPr/>
          </p:nvCxnSpPr>
          <p:spPr>
            <a:xfrm flipV="1">
              <a:off x="4186975" y="5886626"/>
              <a:ext cx="11020" cy="226743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E52A07E8-8294-41BE-B554-438BD18622F7}"/>
                </a:ext>
              </a:extLst>
            </p:cNvPr>
            <p:cNvCxnSpPr/>
            <p:nvPr/>
          </p:nvCxnSpPr>
          <p:spPr>
            <a:xfrm flipH="1" flipV="1">
              <a:off x="4871207" y="5624971"/>
              <a:ext cx="82681" cy="249519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EE9E97C5-E7D6-40E8-B43F-A1EBFC6948B2}"/>
                </a:ext>
              </a:extLst>
            </p:cNvPr>
            <p:cNvCxnSpPr/>
            <p:nvPr/>
          </p:nvCxnSpPr>
          <p:spPr>
            <a:xfrm>
              <a:off x="4788024" y="5819913"/>
              <a:ext cx="172449" cy="45586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E541DCD0-144B-481E-B22D-4F4822864A5C}"/>
                </a:ext>
              </a:extLst>
            </p:cNvPr>
            <p:cNvCxnSpPr/>
            <p:nvPr/>
          </p:nvCxnSpPr>
          <p:spPr>
            <a:xfrm flipV="1">
              <a:off x="4788024" y="5865499"/>
              <a:ext cx="155190" cy="203034"/>
            </a:xfrm>
            <a:prstGeom prst="line">
              <a:avLst/>
            </a:prstGeom>
            <a:ln w="15875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자유형 202">
              <a:extLst>
                <a:ext uri="{FF2B5EF4-FFF2-40B4-BE49-F238E27FC236}">
                  <a16:creationId xmlns:a16="http://schemas.microsoft.com/office/drawing/2014/main" id="{719DE295-BF29-4170-A05F-3BAC54274EB9}"/>
                </a:ext>
              </a:extLst>
            </p:cNvPr>
            <p:cNvSpPr/>
            <p:nvPr/>
          </p:nvSpPr>
          <p:spPr>
            <a:xfrm>
              <a:off x="4343400" y="4989443"/>
              <a:ext cx="516835" cy="204980"/>
            </a:xfrm>
            <a:custGeom>
              <a:avLst/>
              <a:gdLst>
                <a:gd name="connsiteX0" fmla="*/ 0 w 516835"/>
                <a:gd name="connsiteY0" fmla="*/ 168966 h 168966"/>
                <a:gd name="connsiteX1" fmla="*/ 39757 w 516835"/>
                <a:gd name="connsiteY1" fmla="*/ 119270 h 168966"/>
                <a:gd name="connsiteX2" fmla="*/ 139148 w 516835"/>
                <a:gd name="connsiteY2" fmla="*/ 89453 h 168966"/>
                <a:gd name="connsiteX3" fmla="*/ 228600 w 516835"/>
                <a:gd name="connsiteY3" fmla="*/ 79514 h 168966"/>
                <a:gd name="connsiteX4" fmla="*/ 288235 w 516835"/>
                <a:gd name="connsiteY4" fmla="*/ 99392 h 168966"/>
                <a:gd name="connsiteX5" fmla="*/ 407504 w 516835"/>
                <a:gd name="connsiteY5" fmla="*/ 89453 h 168966"/>
                <a:gd name="connsiteX6" fmla="*/ 417443 w 516835"/>
                <a:gd name="connsiteY6" fmla="*/ 59635 h 168966"/>
                <a:gd name="connsiteX7" fmla="*/ 447261 w 516835"/>
                <a:gd name="connsiteY7" fmla="*/ 49696 h 168966"/>
                <a:gd name="connsiteX8" fmla="*/ 477078 w 516835"/>
                <a:gd name="connsiteY8" fmla="*/ 29818 h 168966"/>
                <a:gd name="connsiteX9" fmla="*/ 516835 w 516835"/>
                <a:gd name="connsiteY9" fmla="*/ 0 h 16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6835" h="168966">
                  <a:moveTo>
                    <a:pt x="0" y="168966"/>
                  </a:moveTo>
                  <a:cubicBezTo>
                    <a:pt x="13252" y="152401"/>
                    <a:pt x="22378" y="131435"/>
                    <a:pt x="39757" y="119270"/>
                  </a:cubicBezTo>
                  <a:cubicBezTo>
                    <a:pt x="53201" y="109859"/>
                    <a:pt x="117625" y="94834"/>
                    <a:pt x="139148" y="89453"/>
                  </a:cubicBezTo>
                  <a:cubicBezTo>
                    <a:pt x="181885" y="60960"/>
                    <a:pt x="163674" y="63282"/>
                    <a:pt x="228600" y="79514"/>
                  </a:cubicBezTo>
                  <a:cubicBezTo>
                    <a:pt x="248928" y="84596"/>
                    <a:pt x="288235" y="99392"/>
                    <a:pt x="288235" y="99392"/>
                  </a:cubicBezTo>
                  <a:cubicBezTo>
                    <a:pt x="327991" y="96079"/>
                    <a:pt x="369374" y="101185"/>
                    <a:pt x="407504" y="89453"/>
                  </a:cubicBezTo>
                  <a:cubicBezTo>
                    <a:pt x="417518" y="86372"/>
                    <a:pt x="410035" y="67043"/>
                    <a:pt x="417443" y="59635"/>
                  </a:cubicBezTo>
                  <a:cubicBezTo>
                    <a:pt x="424851" y="52227"/>
                    <a:pt x="437322" y="53009"/>
                    <a:pt x="447261" y="49696"/>
                  </a:cubicBezTo>
                  <a:cubicBezTo>
                    <a:pt x="457200" y="43070"/>
                    <a:pt x="467750" y="37280"/>
                    <a:pt x="477078" y="29818"/>
                  </a:cubicBezTo>
                  <a:cubicBezTo>
                    <a:pt x="518941" y="-3672"/>
                    <a:pt x="475337" y="20751"/>
                    <a:pt x="516835" y="0"/>
                  </a:cubicBezTo>
                </a:path>
              </a:pathLst>
            </a:custGeom>
            <a:noFill/>
            <a:ln w="12700"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14F23F7E-8C59-44AD-BD46-C5031820D7BE}"/>
              </a:ext>
            </a:extLst>
          </p:cNvPr>
          <p:cNvSpPr/>
          <p:nvPr/>
        </p:nvSpPr>
        <p:spPr>
          <a:xfrm>
            <a:off x="741200" y="5521945"/>
            <a:ext cx="9677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b="1" dirty="0"/>
              <a:t>BFS</a:t>
            </a:r>
            <a:r>
              <a:rPr lang="ko-KR" altLang="en-US" b="1" dirty="0"/>
              <a:t>와</a:t>
            </a:r>
            <a:r>
              <a:rPr lang="en-US" altLang="ko-KR" b="1" dirty="0"/>
              <a:t> </a:t>
            </a:r>
            <a:r>
              <a:rPr lang="ko-KR" altLang="en-US" b="1" dirty="0"/>
              <a:t>같은 효과</a:t>
            </a:r>
            <a:r>
              <a:rPr lang="en-US" altLang="ko-KR" b="1" dirty="0"/>
              <a:t>, </a:t>
            </a:r>
            <a:r>
              <a:rPr lang="ko-KR" altLang="en-US" b="1" dirty="0"/>
              <a:t>그러나 적은 수의 노드를 생성함으로 메모리 사용과 시간에서 유리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393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D96EBF-367D-4286-A411-42D21354047A}"/>
              </a:ext>
            </a:extLst>
          </p:cNvPr>
          <p:cNvSpPr txBox="1"/>
          <p:nvPr/>
        </p:nvSpPr>
        <p:spPr>
          <a:xfrm>
            <a:off x="645719" y="745314"/>
            <a:ext cx="109451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+mj-ea"/>
                <a:ea typeface="+mj-ea"/>
              </a:rPr>
              <a:t>Heuristic</a:t>
            </a:r>
            <a:r>
              <a:rPr lang="ko-KR" altLang="en-US" sz="2800" dirty="0">
                <a:latin typeface="+mj-ea"/>
                <a:ea typeface="+mj-ea"/>
              </a:rPr>
              <a:t> </a:t>
            </a:r>
            <a:r>
              <a:rPr lang="en-US" altLang="ko-KR" sz="2800" dirty="0">
                <a:latin typeface="+mj-ea"/>
                <a:ea typeface="+mj-ea"/>
              </a:rPr>
              <a:t>Search(</a:t>
            </a:r>
            <a:r>
              <a:rPr lang="ko-KR" altLang="en-US" sz="2800" dirty="0">
                <a:latin typeface="+mj-ea"/>
                <a:ea typeface="+mj-ea"/>
              </a:rPr>
              <a:t>정보이용 탐색</a:t>
            </a:r>
            <a:r>
              <a:rPr lang="en-US" altLang="ko-KR" sz="2800" dirty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 Heuristic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: a method of learning or solving problems that allows people to 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             discover things themselves and learn from their own experiences</a:t>
            </a:r>
          </a:p>
          <a:p>
            <a:r>
              <a:rPr lang="en-US" altLang="ko-KR" sz="2400" dirty="0">
                <a:latin typeface="+mj-ea"/>
                <a:ea typeface="+mj-ea"/>
              </a:rPr>
              <a:t>               </a:t>
            </a:r>
            <a:r>
              <a:rPr lang="ko-KR" altLang="en-US" sz="2400" dirty="0">
                <a:latin typeface="+mj-ea"/>
                <a:ea typeface="+mj-ea"/>
              </a:rPr>
              <a:t>신속하게 어림짐작</a:t>
            </a:r>
            <a:endParaRPr lang="en-US" altLang="ko-KR" sz="2400" dirty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 Heuristic </a:t>
            </a:r>
            <a:r>
              <a:rPr lang="ko-KR" altLang="en-US" sz="2400" dirty="0">
                <a:latin typeface="+mj-ea"/>
                <a:ea typeface="+mj-ea"/>
              </a:rPr>
              <a:t>비용 추정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DFE5784-D547-4719-84F5-37F6B1150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98" y="4096462"/>
            <a:ext cx="2090506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957720B-28B6-4E7A-B407-C43BBE833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71" y="4339763"/>
            <a:ext cx="98644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D93FD01-9148-4E98-8D83-1B57651C1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301" y="4388051"/>
            <a:ext cx="942975" cy="809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C6E3DF-FABD-4097-BAA9-7216079B9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557" y="4135559"/>
            <a:ext cx="1306735" cy="131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2E46511-0B43-4EDC-986F-096B0D497A93}"/>
              </a:ext>
            </a:extLst>
          </p:cNvPr>
          <p:cNvSpPr/>
          <p:nvPr/>
        </p:nvSpPr>
        <p:spPr>
          <a:xfrm>
            <a:off x="3935644" y="5581135"/>
            <a:ext cx="4365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ko-KR" altLang="en-US"/>
              <a:t>제자리에 있지 않는 타일의 개수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7C968B-C513-497A-BFC8-9359C063DC3C}"/>
              </a:ext>
            </a:extLst>
          </p:cNvPr>
          <p:cNvSpPr/>
          <p:nvPr/>
        </p:nvSpPr>
        <p:spPr>
          <a:xfrm>
            <a:off x="-66409" y="6324513"/>
            <a:ext cx="4891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ko-KR" altLang="en-US" dirty="0"/>
              <a:t>현재 위치에서 목적지까지 직선 거리 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3341D5-1E46-4096-B91A-8F064BA294A6}"/>
              </a:ext>
            </a:extLst>
          </p:cNvPr>
          <p:cNvSpPr/>
          <p:nvPr/>
        </p:nvSpPr>
        <p:spPr>
          <a:xfrm>
            <a:off x="9261033" y="5581135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충돌하는 회수</a:t>
            </a:r>
          </a:p>
        </p:txBody>
      </p:sp>
    </p:spTree>
    <p:extLst>
      <p:ext uri="{BB962C8B-B14F-4D97-AF65-F5344CB8AC3E}">
        <p14:creationId xmlns:p14="http://schemas.microsoft.com/office/powerpoint/2010/main" val="2407915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0967F54-84E1-4DA8-B2EC-25E66C753C14}"/>
              </a:ext>
            </a:extLst>
          </p:cNvPr>
          <p:cNvSpPr/>
          <p:nvPr/>
        </p:nvSpPr>
        <p:spPr>
          <a:xfrm>
            <a:off x="566920" y="1035034"/>
            <a:ext cx="2329484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1. Hill</a:t>
            </a:r>
            <a:r>
              <a:rPr lang="ko-KR" altLang="en-US" sz="24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Climbing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3A1A37-0CFF-4E7B-903C-659B8394617D}"/>
              </a:ext>
            </a:extLst>
          </p:cNvPr>
          <p:cNvSpPr/>
          <p:nvPr/>
        </p:nvSpPr>
        <p:spPr>
          <a:xfrm>
            <a:off x="566919" y="1912035"/>
            <a:ext cx="10727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dirty="0"/>
              <a:t>현재 노드에서 휴리스틱에 의한 </a:t>
            </a:r>
            <a:r>
              <a:rPr lang="ko-KR" altLang="en-US" dirty="0" err="1"/>
              <a:t>평가값이</a:t>
            </a:r>
            <a:r>
              <a:rPr lang="ko-KR" altLang="en-US" dirty="0"/>
              <a:t> </a:t>
            </a:r>
            <a:r>
              <a:rPr lang="ko-KR" altLang="en-US" b="1" dirty="0"/>
              <a:t>가장 좋은 이웃 노드 </a:t>
            </a:r>
            <a:r>
              <a:rPr lang="ko-KR" altLang="en-US" dirty="0"/>
              <a:t>하나를 </a:t>
            </a:r>
            <a:r>
              <a:rPr lang="ko-KR" altLang="en-US" b="1" dirty="0"/>
              <a:t>확장</a:t>
            </a:r>
            <a:r>
              <a:rPr lang="ko-KR" altLang="en-US" dirty="0"/>
              <a:t>해 가는 탐색 방법</a:t>
            </a:r>
          </a:p>
        </p:txBody>
      </p:sp>
      <p:pic>
        <p:nvPicPr>
          <p:cNvPr id="4" name="_x203616192" descr="EMB000022084254">
            <a:extLst>
              <a:ext uri="{FF2B5EF4-FFF2-40B4-BE49-F238E27FC236}">
                <a16:creationId xmlns:a16="http://schemas.microsoft.com/office/drawing/2014/main" id="{1CD267EB-50D8-42FE-9EC5-EE064F3C1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642" y="2798440"/>
            <a:ext cx="416191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28BD337-91E1-4488-8D87-4EB3D1ED1AB4}"/>
              </a:ext>
            </a:extLst>
          </p:cNvPr>
          <p:cNvSpPr/>
          <p:nvPr/>
        </p:nvSpPr>
        <p:spPr>
          <a:xfrm>
            <a:off x="2081108" y="5352534"/>
            <a:ext cx="3635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Local optimal solution problem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73907E-7DC4-4913-8866-2225B7B79CBD}"/>
              </a:ext>
            </a:extLst>
          </p:cNvPr>
          <p:cNvSpPr/>
          <p:nvPr/>
        </p:nvSpPr>
        <p:spPr>
          <a:xfrm>
            <a:off x="6470552" y="5337201"/>
            <a:ext cx="370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Different starting point, Iteration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DEB7A8D-EE5E-4D9D-B8CC-A0AB7DCF3A2D}"/>
              </a:ext>
            </a:extLst>
          </p:cNvPr>
          <p:cNvSpPr/>
          <p:nvPr/>
        </p:nvSpPr>
        <p:spPr>
          <a:xfrm>
            <a:off x="5930725" y="5444067"/>
            <a:ext cx="326142" cy="19473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968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103D36-4F58-4130-B5A6-0EA60FFE40E3}"/>
              </a:ext>
            </a:extLst>
          </p:cNvPr>
          <p:cNvSpPr/>
          <p:nvPr/>
        </p:nvSpPr>
        <p:spPr>
          <a:xfrm>
            <a:off x="566920" y="1035034"/>
            <a:ext cx="5086136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2. Best First Search(</a:t>
            </a:r>
            <a:r>
              <a:rPr lang="ko-KR" altLang="en-US" sz="2400" dirty="0">
                <a:solidFill>
                  <a:srgbClr val="FF0000"/>
                </a:solidFill>
                <a:latin typeface="+mj-ea"/>
                <a:ea typeface="+mj-ea"/>
              </a:rPr>
              <a:t>최상 우선 탐색</a:t>
            </a:r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9616A7-49E5-4C09-BF1D-8305732C1A8B}"/>
              </a:ext>
            </a:extLst>
          </p:cNvPr>
          <p:cNvSpPr/>
          <p:nvPr/>
        </p:nvSpPr>
        <p:spPr>
          <a:xfrm>
            <a:off x="566919" y="1858202"/>
            <a:ext cx="105159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ko-KR" altLang="en-US" dirty="0"/>
              <a:t>확장 중인 노드들 중에서 목표 노드까지 </a:t>
            </a:r>
            <a:r>
              <a:rPr lang="ko-KR" altLang="en-US" b="1" dirty="0"/>
              <a:t>남은 거리가 가장 짧은 노드</a:t>
            </a:r>
            <a:r>
              <a:rPr lang="ko-KR" altLang="en-US" dirty="0"/>
              <a:t>를 확장하여 탐색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ko-KR" altLang="en-US" dirty="0"/>
              <a:t>남은 거리를 정확히 알 수 없으므로 </a:t>
            </a:r>
            <a:r>
              <a:rPr lang="ko-KR" altLang="en-US" b="1" dirty="0"/>
              <a:t>휴리스틱</a:t>
            </a:r>
            <a:r>
              <a:rPr lang="ko-KR" altLang="en-US" dirty="0"/>
              <a:t> 사용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DD73DD-DD60-4FFA-BCE6-27CD4B64AB98}"/>
              </a:ext>
            </a:extLst>
          </p:cNvPr>
          <p:cNvSpPr/>
          <p:nvPr/>
        </p:nvSpPr>
        <p:spPr>
          <a:xfrm>
            <a:off x="4860032" y="2924944"/>
            <a:ext cx="444513" cy="2752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/>
              <a:t>ⓐ 4</a:t>
            </a:r>
            <a:endParaRPr lang="ko-KR" altLang="en-US" sz="12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320B0A-B12D-4F21-8C44-F81289876CF7}"/>
              </a:ext>
            </a:extLst>
          </p:cNvPr>
          <p:cNvSpPr/>
          <p:nvPr/>
        </p:nvSpPr>
        <p:spPr>
          <a:xfrm>
            <a:off x="3374916" y="3737462"/>
            <a:ext cx="444513" cy="2752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/>
              <a:t>ⓑ 5</a:t>
            </a:r>
            <a:endParaRPr lang="ko-KR" altLang="en-US" sz="12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2990B6-56AC-41CB-8E95-65DCB44259F1}"/>
              </a:ext>
            </a:extLst>
          </p:cNvPr>
          <p:cNvSpPr/>
          <p:nvPr/>
        </p:nvSpPr>
        <p:spPr>
          <a:xfrm>
            <a:off x="4822208" y="3737462"/>
            <a:ext cx="4828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/>
              <a:t>ⓒ </a:t>
            </a:r>
            <a:r>
              <a:rPr lang="en-US" altLang="ko-KR" sz="1200" b="1" dirty="0">
                <a:solidFill>
                  <a:srgbClr val="0000FF"/>
                </a:solidFill>
              </a:rPr>
              <a:t>3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12A9F3-59BC-4059-89EB-E7B70457F285}"/>
              </a:ext>
            </a:extLst>
          </p:cNvPr>
          <p:cNvSpPr/>
          <p:nvPr/>
        </p:nvSpPr>
        <p:spPr>
          <a:xfrm>
            <a:off x="6294978" y="3737462"/>
            <a:ext cx="444513" cy="2752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/>
              <a:t>ⓓ 5</a:t>
            </a:r>
            <a:endParaRPr lang="ko-KR" altLang="en-US" sz="1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F515F1-D600-40E9-9CB5-D18C250B729A}"/>
              </a:ext>
            </a:extLst>
          </p:cNvPr>
          <p:cNvSpPr/>
          <p:nvPr/>
        </p:nvSpPr>
        <p:spPr>
          <a:xfrm>
            <a:off x="6272118" y="4683548"/>
            <a:ext cx="444513" cy="2752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/>
              <a:t>ⓖ 4</a:t>
            </a:r>
            <a:endParaRPr lang="ko-KR" altLang="en-US" sz="12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ABB137-9057-442E-8D4A-40DD4919CC51}"/>
              </a:ext>
            </a:extLst>
          </p:cNvPr>
          <p:cNvSpPr/>
          <p:nvPr/>
        </p:nvSpPr>
        <p:spPr>
          <a:xfrm>
            <a:off x="4817253" y="4683548"/>
            <a:ext cx="4828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/>
              <a:t>ⓕ </a:t>
            </a:r>
            <a:r>
              <a:rPr lang="en-US" altLang="ko-KR" sz="1200" b="1" dirty="0">
                <a:solidFill>
                  <a:srgbClr val="0000FF"/>
                </a:solidFill>
              </a:rPr>
              <a:t>3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A6441E-861E-4A69-A071-A713FC717F9D}"/>
              </a:ext>
            </a:extLst>
          </p:cNvPr>
          <p:cNvSpPr/>
          <p:nvPr/>
        </p:nvSpPr>
        <p:spPr>
          <a:xfrm>
            <a:off x="3354996" y="4683548"/>
            <a:ext cx="4828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/>
              <a:t>ⓔ </a:t>
            </a:r>
            <a:r>
              <a:rPr lang="en-US" altLang="ko-KR" sz="1200" b="1" dirty="0">
                <a:solidFill>
                  <a:srgbClr val="0000FF"/>
                </a:solidFill>
              </a:rPr>
              <a:t>3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9729B5-2BF9-4143-81F2-6E572FC36DDF}"/>
              </a:ext>
            </a:extLst>
          </p:cNvPr>
          <p:cNvSpPr/>
          <p:nvPr/>
        </p:nvSpPr>
        <p:spPr>
          <a:xfrm>
            <a:off x="2883062" y="5587063"/>
            <a:ext cx="4828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/>
              <a:t>ⓗ </a:t>
            </a:r>
            <a:r>
              <a:rPr lang="en-US" altLang="ko-KR" sz="1200" b="1" dirty="0">
                <a:solidFill>
                  <a:srgbClr val="0000FF"/>
                </a:solidFill>
              </a:rPr>
              <a:t>3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58B97B-0BF5-4151-B18E-E3DDCA7F33E6}"/>
              </a:ext>
            </a:extLst>
          </p:cNvPr>
          <p:cNvSpPr/>
          <p:nvPr/>
        </p:nvSpPr>
        <p:spPr>
          <a:xfrm>
            <a:off x="4003556" y="5587063"/>
            <a:ext cx="444513" cy="2752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/>
              <a:t>ⓘ 4</a:t>
            </a:r>
            <a:endParaRPr lang="ko-KR" altLang="en-US" sz="12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8F043-08CF-4340-AF28-0E522F86A40B}"/>
              </a:ext>
            </a:extLst>
          </p:cNvPr>
          <p:cNvSpPr/>
          <p:nvPr/>
        </p:nvSpPr>
        <p:spPr>
          <a:xfrm>
            <a:off x="2894598" y="6379034"/>
            <a:ext cx="444513" cy="2752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/>
              <a:t>ⓙ 3</a:t>
            </a:r>
            <a:endParaRPr lang="ko-KR" altLang="en-US" sz="1200" b="1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31F2000-B5B8-4587-A8A5-DEBBFD3C46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82674" y="2742828"/>
          <a:ext cx="539750" cy="544449"/>
        </p:xfrm>
        <a:graphic>
          <a:graphicData uri="http://schemas.openxmlformats.org/drawingml/2006/table">
            <a:tbl>
              <a:tblPr firstRow="1" firstCol="1" bandRow="1"/>
              <a:tblGrid>
                <a:gridCol w="17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0C64DFB-EC66-4189-9D24-10D986F3641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51920" y="3573016"/>
          <a:ext cx="539750" cy="544449"/>
        </p:xfrm>
        <a:graphic>
          <a:graphicData uri="http://schemas.openxmlformats.org/drawingml/2006/table">
            <a:tbl>
              <a:tblPr firstRow="1" firstCol="1" bandRow="1"/>
              <a:tblGrid>
                <a:gridCol w="17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483F258-481B-4334-AC8B-90EBE50831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92080" y="3573016"/>
          <a:ext cx="539750" cy="544449"/>
        </p:xfrm>
        <a:graphic>
          <a:graphicData uri="http://schemas.openxmlformats.org/drawingml/2006/table">
            <a:tbl>
              <a:tblPr firstRow="1" firstCol="1" bandRow="1"/>
              <a:tblGrid>
                <a:gridCol w="17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13E17E6-AB64-4EE2-A141-BAF22B965A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6546" y="3573016"/>
          <a:ext cx="539750" cy="544449"/>
        </p:xfrm>
        <a:graphic>
          <a:graphicData uri="http://schemas.openxmlformats.org/drawingml/2006/table">
            <a:tbl>
              <a:tblPr firstRow="1" firstCol="1" bandRow="1"/>
              <a:tblGrid>
                <a:gridCol w="17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82399E0-B334-4FBD-A794-45FABB7E30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51920" y="4531980"/>
          <a:ext cx="539750" cy="544449"/>
        </p:xfrm>
        <a:graphic>
          <a:graphicData uri="http://schemas.openxmlformats.org/drawingml/2006/table">
            <a:tbl>
              <a:tblPr firstRow="1" firstCol="1" bandRow="1"/>
              <a:tblGrid>
                <a:gridCol w="17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F7E1E8-1BB3-4ACD-A167-234E670DD7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14176" y="4531980"/>
          <a:ext cx="539750" cy="544449"/>
        </p:xfrm>
        <a:graphic>
          <a:graphicData uri="http://schemas.openxmlformats.org/drawingml/2006/table">
            <a:tbl>
              <a:tblPr firstRow="1" firstCol="1" bandRow="1"/>
              <a:tblGrid>
                <a:gridCol w="17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ABF9C61-AC87-4116-8D5E-DA1F51AD763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6546" y="4531980"/>
          <a:ext cx="539750" cy="544449"/>
        </p:xfrm>
        <a:graphic>
          <a:graphicData uri="http://schemas.openxmlformats.org/drawingml/2006/table">
            <a:tbl>
              <a:tblPr firstRow="1" firstCol="1" bandRow="1"/>
              <a:tblGrid>
                <a:gridCol w="17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FFDDF17-78CA-44A3-8419-EA2F972415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26646" y="5435495"/>
          <a:ext cx="539750" cy="544449"/>
        </p:xfrm>
        <a:graphic>
          <a:graphicData uri="http://schemas.openxmlformats.org/drawingml/2006/table">
            <a:tbl>
              <a:tblPr firstRow="1" firstCol="1" bandRow="1"/>
              <a:tblGrid>
                <a:gridCol w="17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3D413EC-937A-4A43-BDC1-F560386AC37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7984" y="5435495"/>
          <a:ext cx="624840" cy="544449"/>
        </p:xfrm>
        <a:graphic>
          <a:graphicData uri="http://schemas.openxmlformats.org/drawingml/2006/table">
            <a:tbl>
              <a:tblPr firstRow="1" firstCol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4329864-4A2B-40F0-8ECB-C99807D0EEC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26646" y="6235018"/>
          <a:ext cx="539750" cy="544449"/>
        </p:xfrm>
        <a:graphic>
          <a:graphicData uri="http://schemas.openxmlformats.org/drawingml/2006/table">
            <a:tbl>
              <a:tblPr firstRow="1" firstCol="1" bandRow="1"/>
              <a:tblGrid>
                <a:gridCol w="17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8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FC178BA-777E-43E4-A4B9-FA94E202C045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5552549" y="3287277"/>
            <a:ext cx="9406" cy="285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211C5C5-7589-40BF-A3C1-1F1F38AA9062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4121795" y="3287277"/>
            <a:ext cx="1430754" cy="285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7E3E9A1-D7E7-4821-ABB8-0A79B060DC37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>
            <a:off x="5552549" y="3287277"/>
            <a:ext cx="1413872" cy="285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BE971A2-6FF2-4A6B-87BA-EDA7ED78C26E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4121795" y="4117465"/>
            <a:ext cx="1440160" cy="41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079975-AD91-4CC7-AA32-E03FB1B830E0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>
            <a:off x="5561955" y="4117465"/>
            <a:ext cx="22096" cy="41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D8E6313-FC7A-41BB-8899-933B0D9BCD79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>
            <a:off x="5561955" y="4117465"/>
            <a:ext cx="1404466" cy="41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7899210-69C2-4496-A930-F04DDDA33444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 flipH="1">
            <a:off x="3596521" y="5076429"/>
            <a:ext cx="525274" cy="35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10A5FE0-865F-442C-9197-3C827FED105D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121795" y="5076429"/>
            <a:ext cx="618609" cy="35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818363D-9F3F-4ECD-AE40-B37FB719AD87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>
            <a:off x="3596521" y="5979944"/>
            <a:ext cx="0" cy="25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_x177070744" descr="EMB00030d1c857e">
            <a:extLst>
              <a:ext uri="{FF2B5EF4-FFF2-40B4-BE49-F238E27FC236}">
                <a16:creationId xmlns:a16="http://schemas.microsoft.com/office/drawing/2014/main" id="{18F6D393-775E-44B9-AF1B-E240387B5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402" y="2728543"/>
            <a:ext cx="660416" cy="60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0FF46DA-1B2D-4D8D-B1BB-EC6787BA7A3C}"/>
              </a:ext>
            </a:extLst>
          </p:cNvPr>
          <p:cNvSpPr txBox="1"/>
          <p:nvPr/>
        </p:nvSpPr>
        <p:spPr>
          <a:xfrm>
            <a:off x="6587067" y="5587832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휴리스틱 비용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제자리가 아닌 타일의 개수</a:t>
            </a:r>
          </a:p>
        </p:txBody>
      </p:sp>
    </p:spTree>
    <p:extLst>
      <p:ext uri="{BB962C8B-B14F-4D97-AF65-F5344CB8AC3E}">
        <p14:creationId xmlns:p14="http://schemas.microsoft.com/office/powerpoint/2010/main" val="300764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1E2160-7F22-4243-BBF6-59A450316BBD}"/>
              </a:ext>
            </a:extLst>
          </p:cNvPr>
          <p:cNvSpPr/>
          <p:nvPr/>
        </p:nvSpPr>
        <p:spPr>
          <a:xfrm>
            <a:off x="566920" y="1035034"/>
            <a:ext cx="1982017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3. A*</a:t>
            </a:r>
            <a:r>
              <a:rPr lang="ko-KR" altLang="en-US" sz="24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Search</a:t>
            </a:r>
            <a:r>
              <a:rPr lang="ko-KR" altLang="en-US" sz="24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ko-KR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C5FACE-F14D-449E-87E8-40C836ACB5A2}"/>
              </a:ext>
            </a:extLst>
          </p:cNvPr>
          <p:cNvSpPr/>
          <p:nvPr/>
        </p:nvSpPr>
        <p:spPr>
          <a:xfrm>
            <a:off x="566919" y="1858202"/>
            <a:ext cx="105159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ko-KR" altLang="en-US" dirty="0"/>
              <a:t>목표를</a:t>
            </a:r>
            <a:r>
              <a:rPr lang="en-US" altLang="ko-KR" dirty="0"/>
              <a:t> </a:t>
            </a:r>
            <a:r>
              <a:rPr lang="ko-KR" altLang="en-US" dirty="0"/>
              <a:t>찾는 것 뿐만 아니라 목표 상태로 도달하는데 소요되는 비용을 최소화 필요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EE9FDDD-08F9-4372-AC7D-05FC3AB46CDE}"/>
                  </a:ext>
                </a:extLst>
              </p:cNvPr>
              <p:cNvSpPr/>
              <p:nvPr/>
            </p:nvSpPr>
            <p:spPr>
              <a:xfrm>
                <a:off x="855133" y="2504533"/>
                <a:ext cx="10769947" cy="3477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 : </m:t>
                    </m:r>
                  </m:oMath>
                </a14:m>
                <a:r>
                  <a:rPr lang="ko-KR" altLang="en-US" dirty="0" err="1"/>
                  <a:t>노드</a:t>
                </a:r>
                <a:r>
                  <a:rPr lang="ko-KR" altLang="en-US" dirty="0"/>
                  <a:t>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ko-KR" altLang="en-US" dirty="0"/>
                  <a:t>을 경유하는 전체 비용 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현재 </a:t>
                </a:r>
                <a:r>
                  <a:rPr lang="ko-KR" altLang="en-US" dirty="0" err="1"/>
                  <a:t>노드</a:t>
                </a:r>
                <a:r>
                  <a:rPr lang="ko-KR" altLang="en-US" dirty="0"/>
                  <a:t>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ko-KR" altLang="en-US" dirty="0"/>
                  <a:t>까지 이미 </a:t>
                </a:r>
                <a:r>
                  <a:rPr lang="ko-KR" altLang="en-US" b="1" dirty="0"/>
                  <a:t>투입된 비용 </a:t>
                </a:r>
                <a:r>
                  <a:rPr lang="en-US" altLang="ko-KR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ko-K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ko-KR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ko-K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ko-KR" altLang="en-US" dirty="0"/>
                  <a:t>과 목표 노드까지의 </a:t>
                </a:r>
                <a:r>
                  <a:rPr lang="ko-KR" altLang="en-US" b="1" dirty="0"/>
                  <a:t>남은 비용</a:t>
                </a:r>
                <a:r>
                  <a:rPr lang="ko-KR" altLang="en-US" dirty="0"/>
                  <a:t> </a:t>
                </a:r>
                <a:r>
                  <a:rPr lang="en-US" altLang="ko-KR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ko-K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ko-KR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ko-K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ko-KR" altLang="en-US" dirty="0"/>
                  <a:t>의 합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/>
                        </a:rPr>
                        <m:t> =  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ko-KR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ko-KR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h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남은 비용의 정확한 예측 불가 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h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에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대응하는 </a:t>
                </a:r>
                <a:r>
                  <a:rPr lang="ko-KR" altLang="en-US" dirty="0" err="1"/>
                  <a:t>휴리스틱</a:t>
                </a:r>
                <a:r>
                  <a:rPr lang="ko-KR" altLang="en-US" dirty="0"/>
                  <a:t> 함수</a:t>
                </a:r>
                <a:r>
                  <a:rPr lang="en-US" altLang="ko-KR" dirty="0"/>
                  <a:t>(heuristic function)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 : </m:t>
                    </m:r>
                  </m:oMath>
                </a14:m>
                <a:r>
                  <a:rPr lang="ko-KR" altLang="en-US" dirty="0" err="1"/>
                  <a:t>노드</a:t>
                </a:r>
                <a:r>
                  <a:rPr lang="ko-KR" altLang="en-US" dirty="0"/>
                  <a:t>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ko-KR" altLang="en-US" dirty="0"/>
                  <a:t>을 경유하는 추정 전체 비용 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r>
                        <a:rPr lang="en-US" altLang="ko-KR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+  </m:t>
                      </m:r>
                      <m:acc>
                        <m:accPr>
                          <m:chr m:val="̂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/>
                            </a:rPr>
                            <m:t>h</m:t>
                          </m:r>
                        </m:e>
                      </m:acc>
                      <m:r>
                        <a:rPr lang="en-US" altLang="ko-KR" i="1">
                          <a:latin typeface="Cambria Math"/>
                        </a:rPr>
                        <m:t>(</m:t>
                      </m:r>
                      <m:r>
                        <a:rPr lang="en-US" altLang="ko-KR" i="1">
                          <a:latin typeface="Cambria Math"/>
                        </a:rPr>
                        <m:t>𝑛</m:t>
                      </m:r>
                      <m:r>
                        <a:rPr lang="en-US" altLang="ko-KR" i="1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A* </a:t>
                </a:r>
                <a:r>
                  <a:rPr lang="ko-KR" altLang="en-US" dirty="0"/>
                  <a:t>알고리즘은 추정 전체비용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dirty="0"/>
                  <a:t>을 최소로 하는 노드를 확장해 가는 방법</a:t>
                </a: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EE9FDDD-08F9-4372-AC7D-05FC3AB46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33" y="2504533"/>
                <a:ext cx="10769947" cy="3477875"/>
              </a:xfrm>
              <a:prstGeom prst="rect">
                <a:avLst/>
              </a:prstGeom>
              <a:blipFill>
                <a:blip r:embed="rId2"/>
                <a:stretch>
                  <a:fillRect l="-340" t="-1228" b="-19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130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64F075D-895F-46B1-8398-1964D8BF7A67}"/>
              </a:ext>
            </a:extLst>
          </p:cNvPr>
          <p:cNvSpPr/>
          <p:nvPr/>
        </p:nvSpPr>
        <p:spPr>
          <a:xfrm>
            <a:off x="4398144" y="1391810"/>
            <a:ext cx="4748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0+4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B8D246-33F0-41BA-90EC-E223D1E547AF}"/>
              </a:ext>
            </a:extLst>
          </p:cNvPr>
          <p:cNvSpPr/>
          <p:nvPr/>
        </p:nvSpPr>
        <p:spPr>
          <a:xfrm>
            <a:off x="2701659" y="2265288"/>
            <a:ext cx="4748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/>
              <a:t>1+5</a:t>
            </a:r>
            <a:endParaRPr lang="ko-KR" altLang="en-US" sz="1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29155B-E563-4F29-97B9-5361C623C036}"/>
              </a:ext>
            </a:extLst>
          </p:cNvPr>
          <p:cNvSpPr/>
          <p:nvPr/>
        </p:nvSpPr>
        <p:spPr>
          <a:xfrm>
            <a:off x="4458041" y="2265288"/>
            <a:ext cx="4748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1+3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F6082B-67E7-4A7E-A920-73BBCAEEBAB9}"/>
              </a:ext>
            </a:extLst>
          </p:cNvPr>
          <p:cNvSpPr/>
          <p:nvPr/>
        </p:nvSpPr>
        <p:spPr>
          <a:xfrm>
            <a:off x="5850695" y="2265288"/>
            <a:ext cx="4748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/>
              <a:t>1+5</a:t>
            </a:r>
            <a:endParaRPr lang="ko-KR" altLang="en-US" sz="12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90DCB1-7DF0-4319-9E46-0754688C0478}"/>
              </a:ext>
            </a:extLst>
          </p:cNvPr>
          <p:cNvSpPr/>
          <p:nvPr/>
        </p:nvSpPr>
        <p:spPr>
          <a:xfrm>
            <a:off x="5827836" y="3150414"/>
            <a:ext cx="4748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/>
              <a:t>2+4</a:t>
            </a:r>
            <a:endParaRPr lang="ko-KR" altLang="en-US" sz="12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4E096E-70F5-485B-811F-CF868D22795B}"/>
              </a:ext>
            </a:extLst>
          </p:cNvPr>
          <p:cNvSpPr/>
          <p:nvPr/>
        </p:nvSpPr>
        <p:spPr>
          <a:xfrm>
            <a:off x="4392126" y="3150414"/>
            <a:ext cx="4748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2+3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F46C0F-9AD5-4E8F-B981-BE885585C9D2}"/>
              </a:ext>
            </a:extLst>
          </p:cNvPr>
          <p:cNvSpPr/>
          <p:nvPr/>
        </p:nvSpPr>
        <p:spPr>
          <a:xfrm>
            <a:off x="2632315" y="3150414"/>
            <a:ext cx="4748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2+3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ABDE5E-C76F-494D-9D17-2452F761F691}"/>
              </a:ext>
            </a:extLst>
          </p:cNvPr>
          <p:cNvSpPr/>
          <p:nvPr/>
        </p:nvSpPr>
        <p:spPr>
          <a:xfrm>
            <a:off x="2160381" y="4053929"/>
            <a:ext cx="4748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/>
              <a:t>3+3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EC973C-A909-45A6-B847-77C56A71563C}"/>
              </a:ext>
            </a:extLst>
          </p:cNvPr>
          <p:cNvSpPr/>
          <p:nvPr/>
        </p:nvSpPr>
        <p:spPr>
          <a:xfrm>
            <a:off x="3261719" y="4053929"/>
            <a:ext cx="4748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/>
              <a:t>3+4</a:t>
            </a:r>
            <a:endParaRPr lang="ko-KR" altLang="en-US" sz="1200" b="1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4F4C9D7-CCB7-4619-9C68-B14A03F4BAC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53540" y="1209694"/>
          <a:ext cx="539750" cy="544449"/>
        </p:xfrm>
        <a:graphic>
          <a:graphicData uri="http://schemas.openxmlformats.org/drawingml/2006/table">
            <a:tbl>
              <a:tblPr firstRow="1" firstCol="1" bandRow="1"/>
              <a:tblGrid>
                <a:gridCol w="17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1B2EC80-ECAB-4980-A30F-9AECED81C3B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25232" y="2101317"/>
          <a:ext cx="539750" cy="544449"/>
        </p:xfrm>
        <a:graphic>
          <a:graphicData uri="http://schemas.openxmlformats.org/drawingml/2006/table">
            <a:tbl>
              <a:tblPr firstRow="1" firstCol="1" bandRow="1"/>
              <a:tblGrid>
                <a:gridCol w="17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3CB9F4B-D700-4FCD-87A2-448E135106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65705" y="2101317"/>
          <a:ext cx="539750" cy="544449"/>
        </p:xfrm>
        <a:graphic>
          <a:graphicData uri="http://schemas.openxmlformats.org/drawingml/2006/table">
            <a:tbl>
              <a:tblPr firstRow="1" firstCol="1" bandRow="1"/>
              <a:tblGrid>
                <a:gridCol w="17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7B7C2DA-29B7-4013-9CB3-59666CEFA0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67412" y="2101317"/>
          <a:ext cx="539750" cy="544449"/>
        </p:xfrm>
        <a:graphic>
          <a:graphicData uri="http://schemas.openxmlformats.org/drawingml/2006/table">
            <a:tbl>
              <a:tblPr firstRow="1" firstCol="1" bandRow="1"/>
              <a:tblGrid>
                <a:gridCol w="17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7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64D0F51-1B01-42AC-8EAA-F5479EC0B06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25232" y="2998846"/>
          <a:ext cx="539750" cy="544449"/>
        </p:xfrm>
        <a:graphic>
          <a:graphicData uri="http://schemas.openxmlformats.org/drawingml/2006/table">
            <a:tbl>
              <a:tblPr firstRow="1" firstCol="1" bandRow="1"/>
              <a:tblGrid>
                <a:gridCol w="17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B598032-E0A3-4267-915D-E5B42778EFA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77870" y="2998846"/>
          <a:ext cx="539750" cy="544449"/>
        </p:xfrm>
        <a:graphic>
          <a:graphicData uri="http://schemas.openxmlformats.org/drawingml/2006/table">
            <a:tbl>
              <a:tblPr firstRow="1" firstCol="1" bandRow="1"/>
              <a:tblGrid>
                <a:gridCol w="17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0F0CBF0-A12F-496E-8971-1A63ADB1F5A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67412" y="2998846"/>
          <a:ext cx="539750" cy="544449"/>
        </p:xfrm>
        <a:graphic>
          <a:graphicData uri="http://schemas.openxmlformats.org/drawingml/2006/table">
            <a:tbl>
              <a:tblPr firstRow="1" firstCol="1" bandRow="1"/>
              <a:tblGrid>
                <a:gridCol w="17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32F38F1-D251-4563-8637-6C765E1096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99958" y="3912090"/>
          <a:ext cx="539750" cy="544449"/>
        </p:xfrm>
        <a:graphic>
          <a:graphicData uri="http://schemas.openxmlformats.org/drawingml/2006/table">
            <a:tbl>
              <a:tblPr firstRow="1" firstCol="1" bandRow="1"/>
              <a:tblGrid>
                <a:gridCol w="17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83D16B3-EDB2-48CB-8381-AF81D28D8D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01296" y="3912090"/>
          <a:ext cx="624840" cy="544449"/>
        </p:xfrm>
        <a:graphic>
          <a:graphicData uri="http://schemas.openxmlformats.org/drawingml/2006/table">
            <a:tbl>
              <a:tblPr firstRow="1" firstCol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2B95774-AB79-4A6B-A598-777C180BD441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5123415" y="1754143"/>
            <a:ext cx="12165" cy="347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73C1974-330B-498D-8CE7-E2266EC452EC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3395107" y="1754143"/>
            <a:ext cx="1728308" cy="347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37BD6B6-1700-4AA9-B3CE-47B35A12CEC7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5123415" y="1754143"/>
            <a:ext cx="1413872" cy="347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F94B413-FFD4-4929-96D6-515835C085C2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flipH="1">
            <a:off x="3395107" y="2645766"/>
            <a:ext cx="1740473" cy="35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EF26345-D8DF-431F-BE82-692F6B2F0A87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5135580" y="2645766"/>
            <a:ext cx="12165" cy="35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DDB50E6-29AD-4F83-AD90-F1200ACC234F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5135580" y="2645766"/>
            <a:ext cx="1401707" cy="35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E5EEA6D-7285-4A25-BA20-094829678C8E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 flipH="1">
            <a:off x="2869833" y="3543295"/>
            <a:ext cx="525274" cy="368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7666DEB-F13D-481F-A8F9-5FA815472647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>
            <a:off x="3395107" y="3543295"/>
            <a:ext cx="618609" cy="368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41DCED52-B21D-4CC1-A376-76697564137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90035" y="3912090"/>
          <a:ext cx="539750" cy="544449"/>
        </p:xfrm>
        <a:graphic>
          <a:graphicData uri="http://schemas.openxmlformats.org/drawingml/2006/table">
            <a:tbl>
              <a:tblPr firstRow="1" firstCol="1" bandRow="1"/>
              <a:tblGrid>
                <a:gridCol w="17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B6E96A35-16CE-4528-B9BA-7429E7C35E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02200" y="4776186"/>
          <a:ext cx="539750" cy="544449"/>
        </p:xfrm>
        <a:graphic>
          <a:graphicData uri="http://schemas.openxmlformats.org/drawingml/2006/table">
            <a:tbl>
              <a:tblPr firstRow="1" firstCol="1" bandRow="1"/>
              <a:tblGrid>
                <a:gridCol w="17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F652F647-1A44-461B-AD85-A71D60DCE1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07468" y="5613994"/>
          <a:ext cx="539750" cy="544449"/>
        </p:xfrm>
        <a:graphic>
          <a:graphicData uri="http://schemas.openxmlformats.org/drawingml/2006/table">
            <a:tbl>
              <a:tblPr firstRow="1" firstCol="1" bandRow="1"/>
              <a:tblGrid>
                <a:gridCol w="17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8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84F71817-939C-4BF4-89FC-0B2298E029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53442" y="5637988"/>
          <a:ext cx="539750" cy="544449"/>
        </p:xfrm>
        <a:graphic>
          <a:graphicData uri="http://schemas.openxmlformats.org/drawingml/2006/table">
            <a:tbl>
              <a:tblPr firstRow="1" firstCol="1" bandRow="1"/>
              <a:tblGrid>
                <a:gridCol w="17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7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661941B-8680-4098-A0D0-5C396E85CE99}"/>
              </a:ext>
            </a:extLst>
          </p:cNvPr>
          <p:cNvCxnSpPr>
            <a:stCxn id="16" idx="2"/>
            <a:endCxn id="28" idx="0"/>
          </p:cNvCxnSpPr>
          <p:nvPr/>
        </p:nvCxnSpPr>
        <p:spPr>
          <a:xfrm>
            <a:off x="5147745" y="3543295"/>
            <a:ext cx="12165" cy="368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BF7C05C-0B4A-4EE9-B2CC-F27FD3B965AE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5159910" y="4456539"/>
            <a:ext cx="12165" cy="319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D05597B-C322-4569-981D-80E003F36592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 flipH="1">
            <a:off x="4577343" y="5320635"/>
            <a:ext cx="594732" cy="29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A0B412E-0215-4C9F-BB5C-648B9938656E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>
            <a:off x="5172075" y="5320635"/>
            <a:ext cx="651242" cy="317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436C2689-DA3E-46C1-B9DE-B950063790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70352" y="3912090"/>
          <a:ext cx="539750" cy="544449"/>
        </p:xfrm>
        <a:graphic>
          <a:graphicData uri="http://schemas.openxmlformats.org/drawingml/2006/table">
            <a:tbl>
              <a:tblPr firstRow="1" firstCol="1" bandRow="1"/>
              <a:tblGrid>
                <a:gridCol w="17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784095D-52FC-4112-99D3-1B507D1FB94F}"/>
              </a:ext>
            </a:extLst>
          </p:cNvPr>
          <p:cNvCxnSpPr>
            <a:stCxn id="16" idx="2"/>
            <a:endCxn id="36" idx="0"/>
          </p:cNvCxnSpPr>
          <p:nvPr/>
        </p:nvCxnSpPr>
        <p:spPr>
          <a:xfrm>
            <a:off x="5147745" y="3543295"/>
            <a:ext cx="1392482" cy="368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03CA2CB-A3A0-4AF9-B9BD-2FE64CCC6A91}"/>
              </a:ext>
            </a:extLst>
          </p:cNvPr>
          <p:cNvSpPr/>
          <p:nvPr/>
        </p:nvSpPr>
        <p:spPr>
          <a:xfrm>
            <a:off x="4470152" y="4056106"/>
            <a:ext cx="4748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3+2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AF0F6C5-1960-4402-B35C-3FD3F2C55F44}"/>
              </a:ext>
            </a:extLst>
          </p:cNvPr>
          <p:cNvSpPr/>
          <p:nvPr/>
        </p:nvSpPr>
        <p:spPr>
          <a:xfrm>
            <a:off x="5838304" y="4056106"/>
            <a:ext cx="4748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/>
              <a:t>3+4</a:t>
            </a:r>
            <a:endParaRPr lang="ko-KR" altLang="en-US" sz="12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8BC8B51-C8B6-4D7C-B11C-9B058CFF358D}"/>
              </a:ext>
            </a:extLst>
          </p:cNvPr>
          <p:cNvSpPr/>
          <p:nvPr/>
        </p:nvSpPr>
        <p:spPr>
          <a:xfrm>
            <a:off x="4470152" y="4920202"/>
            <a:ext cx="4748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4+1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61E0D1-5921-4703-8660-9CE02E2E3561}"/>
              </a:ext>
            </a:extLst>
          </p:cNvPr>
          <p:cNvSpPr/>
          <p:nvPr/>
        </p:nvSpPr>
        <p:spPr>
          <a:xfrm>
            <a:off x="3894088" y="5784298"/>
            <a:ext cx="4748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5+</a:t>
            </a:r>
            <a:r>
              <a:rPr lang="en-US" altLang="ko-KR" sz="1200" b="1" dirty="0">
                <a:solidFill>
                  <a:srgbClr val="0000FF"/>
                </a:solidFill>
              </a:rPr>
              <a:t>0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7481125-FAF1-4589-9891-E3658CF94326}"/>
              </a:ext>
            </a:extLst>
          </p:cNvPr>
          <p:cNvSpPr/>
          <p:nvPr/>
        </p:nvSpPr>
        <p:spPr>
          <a:xfrm>
            <a:off x="5118224" y="5784298"/>
            <a:ext cx="4748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/>
              <a:t>5+2</a:t>
            </a:r>
            <a:endParaRPr lang="ko-KR" alt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E60583-B0F3-438F-83CB-1799713299DA}"/>
              </a:ext>
            </a:extLst>
          </p:cNvPr>
          <p:cNvSpPr txBox="1"/>
          <p:nvPr/>
        </p:nvSpPr>
        <p:spPr>
          <a:xfrm>
            <a:off x="4182120" y="6199995"/>
            <a:ext cx="905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목표 상태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DF5428B-FE7A-4EF9-8317-3D6C972954C9}"/>
              </a:ext>
            </a:extLst>
          </p:cNvPr>
          <p:cNvSpPr/>
          <p:nvPr/>
        </p:nvSpPr>
        <p:spPr>
          <a:xfrm>
            <a:off x="458927" y="884307"/>
            <a:ext cx="3445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8-</a:t>
            </a:r>
            <a:r>
              <a:rPr lang="ko-KR" altLang="en-US" b="1" dirty="0"/>
              <a:t>퍼즐 문제의 </a:t>
            </a:r>
            <a:r>
              <a:rPr lang="en-US" altLang="ko-KR" b="1" dirty="0"/>
              <a:t>A</a:t>
            </a:r>
            <a:r>
              <a:rPr lang="ko-KR" altLang="en-US" b="1" baseline="30000" dirty="0"/>
              <a:t>*</a:t>
            </a:r>
            <a:r>
              <a:rPr lang="ko-KR" altLang="en-US" b="1" dirty="0"/>
              <a:t> 알고리즘 적용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0BB1ED8-3315-4130-8E89-FE7886970D43}"/>
                  </a:ext>
                </a:extLst>
              </p:cNvPr>
              <p:cNvSpPr/>
              <p:nvPr/>
            </p:nvSpPr>
            <p:spPr>
              <a:xfrm>
                <a:off x="7252008" y="2265288"/>
                <a:ext cx="4762192" cy="196861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ko-KR" altLang="en-US" dirty="0"/>
                  <a:t>만일 휴리스틱 함수 모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에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대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해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h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≤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dirty="0"/>
                  <a:t>, A* </a:t>
                </a:r>
                <a:r>
                  <a:rPr lang="ko-KR" altLang="en-US" dirty="0"/>
                  <a:t>알고리즘은 항상 최적해를 갖게 됨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   - </a:t>
                </a:r>
                <a:r>
                  <a:rPr lang="ko-KR" altLang="en-US" dirty="0"/>
                  <a:t>결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국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휴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리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스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틱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함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h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 을 얼마나</a:t>
                </a:r>
                <a:br>
                  <a:rPr lang="en-US" altLang="ko-KR" dirty="0"/>
                </a:br>
                <a:r>
                  <a:rPr lang="en-US" altLang="ko-KR" dirty="0"/>
                  <a:t>  </a:t>
                </a:r>
                <a:r>
                  <a:rPr lang="ko-KR" altLang="en-US" dirty="0"/>
                  <a:t>   잘 추정하는 지에 따라 </a:t>
                </a:r>
                <a:r>
                  <a:rPr lang="en-US" altLang="ko-KR" dirty="0"/>
                  <a:t>A* </a:t>
                </a:r>
                <a:r>
                  <a:rPr lang="ko-KR" altLang="en-US" dirty="0"/>
                  <a:t>알고리즘의 </a:t>
                </a:r>
                <a:br>
                  <a:rPr lang="en-US" altLang="ko-KR" dirty="0"/>
                </a:br>
                <a:r>
                  <a:rPr lang="en-US" altLang="ko-KR" dirty="0"/>
                  <a:t>    </a:t>
                </a:r>
                <a:r>
                  <a:rPr lang="ko-KR" altLang="en-US" dirty="0"/>
                  <a:t> 성능 결정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0BB1ED8-3315-4130-8E89-FE7886970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008" y="2265288"/>
                <a:ext cx="4762192" cy="1968616"/>
              </a:xfrm>
              <a:prstGeom prst="rect">
                <a:avLst/>
              </a:prstGeom>
              <a:blipFill>
                <a:blip r:embed="rId2"/>
                <a:stretch>
                  <a:fillRect l="-2817" t="-3406" r="-7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5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F7D23F-71A2-48F2-B0B5-CA999084AC16}"/>
              </a:ext>
            </a:extLst>
          </p:cNvPr>
          <p:cNvSpPr txBox="1"/>
          <p:nvPr/>
        </p:nvSpPr>
        <p:spPr>
          <a:xfrm>
            <a:off x="675026" y="569595"/>
            <a:ext cx="10945148" cy="2393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+mj-ea"/>
                <a:ea typeface="+mj-ea"/>
              </a:rPr>
              <a:t>Search</a:t>
            </a:r>
            <a:r>
              <a:rPr lang="ko-KR" altLang="en-US" sz="2800" dirty="0">
                <a:latin typeface="+mj-ea"/>
                <a:ea typeface="+mj-ea"/>
              </a:rPr>
              <a:t> </a:t>
            </a:r>
            <a:r>
              <a:rPr lang="en-US" altLang="ko-KR" sz="2800" dirty="0">
                <a:latin typeface="+mj-ea"/>
                <a:ea typeface="+mj-ea"/>
              </a:rPr>
              <a:t>in Game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Game State Tree : </a:t>
            </a:r>
            <a:r>
              <a:rPr lang="ko-KR" altLang="en-US" dirty="0">
                <a:latin typeface="+mj-ea"/>
                <a:ea typeface="+mj-ea"/>
              </a:rPr>
              <a:t>상대가 있는 게임에서 자신과 상대방의 가능한 게임 상태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  - </a:t>
            </a:r>
            <a:r>
              <a:rPr lang="ko-KR" altLang="en-US" dirty="0">
                <a:latin typeface="+mj-ea"/>
                <a:ea typeface="+mj-ea"/>
              </a:rPr>
              <a:t>자신의 순서에서는 최대한 유리한 상태 선택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상대방 순서에서는 최대한 불리한 상태 선택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  - </a:t>
            </a:r>
            <a:r>
              <a:rPr lang="ko-KR" altLang="en-US" dirty="0">
                <a:latin typeface="+mj-ea"/>
                <a:ea typeface="+mj-ea"/>
              </a:rPr>
              <a:t>많은 수를 볼 수록 유리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B78E51-82EE-41F1-82E1-D4BE98896036}"/>
              </a:ext>
            </a:extLst>
          </p:cNvPr>
          <p:cNvSpPr txBox="1"/>
          <p:nvPr/>
        </p:nvSpPr>
        <p:spPr>
          <a:xfrm>
            <a:off x="2736705" y="3289991"/>
            <a:ext cx="72008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자신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D920A-B012-4ABC-8858-2B60A6B60F5E}"/>
              </a:ext>
            </a:extLst>
          </p:cNvPr>
          <p:cNvSpPr txBox="1"/>
          <p:nvPr/>
        </p:nvSpPr>
        <p:spPr>
          <a:xfrm>
            <a:off x="2736705" y="4442119"/>
            <a:ext cx="72008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상대방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40A01F-20A6-40EC-865F-8FF0E7F0112B}"/>
              </a:ext>
            </a:extLst>
          </p:cNvPr>
          <p:cNvSpPr txBox="1"/>
          <p:nvPr/>
        </p:nvSpPr>
        <p:spPr>
          <a:xfrm>
            <a:off x="2736705" y="5646510"/>
            <a:ext cx="72008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자신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66B5F46-63AA-4C29-ACB3-3648E6B91E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65107" y="4366830"/>
          <a:ext cx="539750" cy="544449"/>
        </p:xfrm>
        <a:graphic>
          <a:graphicData uri="http://schemas.openxmlformats.org/drawingml/2006/table">
            <a:tbl>
              <a:tblPr firstRow="1" firstCol="1" bandRow="1"/>
              <a:tblGrid>
                <a:gridCol w="17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 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3F47D67-D25B-4DEE-BAD1-2853E8CD58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13179" y="4366830"/>
          <a:ext cx="539750" cy="544449"/>
        </p:xfrm>
        <a:graphic>
          <a:graphicData uri="http://schemas.openxmlformats.org/drawingml/2006/table">
            <a:tbl>
              <a:tblPr firstRow="1" firstCol="1" bandRow="1"/>
              <a:tblGrid>
                <a:gridCol w="17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B9EAA4A-A916-4192-A578-1495E983C83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30771" y="4366830"/>
          <a:ext cx="539750" cy="579345"/>
        </p:xfrm>
        <a:graphic>
          <a:graphicData uri="http://schemas.openxmlformats.org/drawingml/2006/table">
            <a:tbl>
              <a:tblPr firstRow="1" firstCol="1" bandRow="1"/>
              <a:tblGrid>
                <a:gridCol w="17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31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 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FF"/>
                          </a:solidFill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O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1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1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 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66CF4ED-A71D-4EDF-ADB7-AD427F8096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61661" y="4366830"/>
          <a:ext cx="539750" cy="544449"/>
        </p:xfrm>
        <a:graphic>
          <a:graphicData uri="http://schemas.openxmlformats.org/drawingml/2006/table">
            <a:tbl>
              <a:tblPr firstRow="1" firstCol="1" bandRow="1"/>
              <a:tblGrid>
                <a:gridCol w="17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FF"/>
                          </a:solidFill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O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25C50A3-0ABA-4640-9788-BC24F1333FF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93089" y="3143681"/>
          <a:ext cx="539750" cy="544449"/>
        </p:xfrm>
        <a:graphic>
          <a:graphicData uri="http://schemas.openxmlformats.org/drawingml/2006/table">
            <a:tbl>
              <a:tblPr firstRow="1" firstCol="1" bandRow="1"/>
              <a:tblGrid>
                <a:gridCol w="17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C5E52BB-F697-41D7-867D-2FF810C3E19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41999" y="4366830"/>
          <a:ext cx="539750" cy="544449"/>
        </p:xfrm>
        <a:graphic>
          <a:graphicData uri="http://schemas.openxmlformats.org/drawingml/2006/table">
            <a:tbl>
              <a:tblPr firstRow="1" firstCol="1" bandRow="1"/>
              <a:tblGrid>
                <a:gridCol w="17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 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6FC03EE-6FEA-4827-8A81-24211552CB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93499" y="4366830"/>
          <a:ext cx="539750" cy="544449"/>
        </p:xfrm>
        <a:graphic>
          <a:graphicData uri="http://schemas.openxmlformats.org/drawingml/2006/table">
            <a:tbl>
              <a:tblPr firstRow="1" firstCol="1" bandRow="1"/>
              <a:tblGrid>
                <a:gridCol w="17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FF"/>
                          </a:solidFill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O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7DD9154-407C-4216-9D29-72B2BAFCA7E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01611" y="4366830"/>
          <a:ext cx="539750" cy="544449"/>
        </p:xfrm>
        <a:graphic>
          <a:graphicData uri="http://schemas.openxmlformats.org/drawingml/2006/table">
            <a:tbl>
              <a:tblPr firstRow="1" firstCol="1" bandRow="1"/>
              <a:tblGrid>
                <a:gridCol w="17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4721BEA-2B36-4A31-BAE5-F8FE276C002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49683" y="4366830"/>
          <a:ext cx="539750" cy="544449"/>
        </p:xfrm>
        <a:graphic>
          <a:graphicData uri="http://schemas.openxmlformats.org/drawingml/2006/table">
            <a:tbl>
              <a:tblPr firstRow="1" firstCol="1" bandRow="1"/>
              <a:tblGrid>
                <a:gridCol w="17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A82C04A-6DE4-4C16-9119-56C16EFB3F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77275" y="5591953"/>
          <a:ext cx="611757" cy="544449"/>
        </p:xfrm>
        <a:graphic>
          <a:graphicData uri="http://schemas.openxmlformats.org/drawingml/2006/table">
            <a:tbl>
              <a:tblPr firstRow="1" firstCol="1" bandRow="1"/>
              <a:tblGrid>
                <a:gridCol w="20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X</a:t>
                      </a: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 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8111278-939E-4B61-A67D-71D0FD35B4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41371" y="5591953"/>
          <a:ext cx="611758" cy="544449"/>
        </p:xfrm>
        <a:graphic>
          <a:graphicData uri="http://schemas.openxmlformats.org/drawingml/2006/table">
            <a:tbl>
              <a:tblPr firstRow="1" firstCol="1" bandRow="1"/>
              <a:tblGrid>
                <a:gridCol w="17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 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X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5AE1117-F837-49EB-87AB-1C8B649C35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69563" y="5591953"/>
          <a:ext cx="579678" cy="544449"/>
        </p:xfrm>
        <a:graphic>
          <a:graphicData uri="http://schemas.openxmlformats.org/drawingml/2006/table">
            <a:tbl>
              <a:tblPr firstRow="1" firstCol="1" bandRow="1"/>
              <a:tblGrid>
                <a:gridCol w="233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 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X</a:t>
                      </a:r>
                      <a:r>
                        <a:rPr lang="en-US" sz="1100" b="1" dirty="0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맑은 고딕"/>
                          <a:cs typeface="Times New Roman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CBC7139-237C-44DF-87E0-C03B2E29692B}"/>
              </a:ext>
            </a:extLst>
          </p:cNvPr>
          <p:cNvCxnSpPr>
            <a:stCxn id="10" idx="2"/>
            <a:endCxn id="6" idx="0"/>
          </p:cNvCxnSpPr>
          <p:nvPr/>
        </p:nvCxnSpPr>
        <p:spPr>
          <a:xfrm flipH="1">
            <a:off x="3834982" y="3688130"/>
            <a:ext cx="2627982" cy="678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1D4CDD4-59FB-425E-B6CC-17C070A89C3C}"/>
              </a:ext>
            </a:extLst>
          </p:cNvPr>
          <p:cNvCxnSpPr>
            <a:stCxn id="10" idx="2"/>
            <a:endCxn id="7" idx="0"/>
          </p:cNvCxnSpPr>
          <p:nvPr/>
        </p:nvCxnSpPr>
        <p:spPr>
          <a:xfrm flipH="1">
            <a:off x="4483054" y="3688130"/>
            <a:ext cx="1979910" cy="678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F3CF245-2853-4163-A928-3F417A1715B0}"/>
              </a:ext>
            </a:extLst>
          </p:cNvPr>
          <p:cNvCxnSpPr>
            <a:stCxn id="10" idx="2"/>
            <a:endCxn id="8" idx="0"/>
          </p:cNvCxnSpPr>
          <p:nvPr/>
        </p:nvCxnSpPr>
        <p:spPr>
          <a:xfrm flipH="1">
            <a:off x="5100646" y="3688130"/>
            <a:ext cx="1362318" cy="678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056439B-E5E5-4B1C-B2B9-F81A05AC9495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flipH="1">
            <a:off x="6031536" y="3688130"/>
            <a:ext cx="431428" cy="678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1A5F65B-49D7-46E5-B4F8-8B1945FAB8F8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462964" y="3688130"/>
            <a:ext cx="248910" cy="678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D2525AF-9243-475D-8223-661CC5813F32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6462964" y="3688130"/>
            <a:ext cx="900410" cy="678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1696DD6-8696-41EC-8FEC-399958B91F38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6462964" y="3688130"/>
            <a:ext cx="1908522" cy="678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6D386F0-E6AA-4062-BBA9-DE70DE29FF99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>
            <a:off x="6462964" y="3688130"/>
            <a:ext cx="2556594" cy="678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F0AFDBB-8530-4B7B-869B-8B0A93F0A091}"/>
              </a:ext>
            </a:extLst>
          </p:cNvPr>
          <p:cNvCxnSpPr>
            <a:endCxn id="15" idx="0"/>
          </p:cNvCxnSpPr>
          <p:nvPr/>
        </p:nvCxnSpPr>
        <p:spPr>
          <a:xfrm flipH="1">
            <a:off x="5383153" y="4946175"/>
            <a:ext cx="1313994" cy="645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E5A1907-0572-462B-B035-B723BF5B272D}"/>
              </a:ext>
            </a:extLst>
          </p:cNvPr>
          <p:cNvCxnSpPr>
            <a:endCxn id="16" idx="0"/>
          </p:cNvCxnSpPr>
          <p:nvPr/>
        </p:nvCxnSpPr>
        <p:spPr>
          <a:xfrm flipH="1">
            <a:off x="6247250" y="4946175"/>
            <a:ext cx="449896" cy="645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F5246B0-B788-4801-AAF7-BCDE84DF0983}"/>
              </a:ext>
            </a:extLst>
          </p:cNvPr>
          <p:cNvCxnSpPr>
            <a:endCxn id="17" idx="0"/>
          </p:cNvCxnSpPr>
          <p:nvPr/>
        </p:nvCxnSpPr>
        <p:spPr>
          <a:xfrm>
            <a:off x="6697145" y="4946175"/>
            <a:ext cx="1262257" cy="645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01CC392-0F90-404B-A925-3770A23C8CF4}"/>
              </a:ext>
            </a:extLst>
          </p:cNvPr>
          <p:cNvCxnSpPr/>
          <p:nvPr/>
        </p:nvCxnSpPr>
        <p:spPr>
          <a:xfrm>
            <a:off x="6697145" y="4946175"/>
            <a:ext cx="360040" cy="79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64C534D-ED4E-4AFC-9CE7-2F33A358C10D}"/>
              </a:ext>
            </a:extLst>
          </p:cNvPr>
          <p:cNvSpPr txBox="1"/>
          <p:nvPr/>
        </p:nvSpPr>
        <p:spPr>
          <a:xfrm>
            <a:off x="6841161" y="5666255"/>
            <a:ext cx="5020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54944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B4A9BD-2ABC-46EA-A5F7-F2600AF35B00}"/>
              </a:ext>
            </a:extLst>
          </p:cNvPr>
          <p:cNvSpPr/>
          <p:nvPr/>
        </p:nvSpPr>
        <p:spPr>
          <a:xfrm>
            <a:off x="566920" y="1035034"/>
            <a:ext cx="3193503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1. Mini-Max </a:t>
            </a:r>
            <a:r>
              <a:rPr lang="ko-KR" altLang="en-US" sz="2400" dirty="0">
                <a:solidFill>
                  <a:srgbClr val="FF0000"/>
                </a:solidFill>
                <a:latin typeface="+mj-ea"/>
                <a:ea typeface="+mj-ea"/>
              </a:rPr>
              <a:t>알고리즘</a:t>
            </a:r>
            <a:endParaRPr lang="en-US" altLang="ko-KR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0A5583-E273-4687-B18A-28FC9A067175}"/>
              </a:ext>
            </a:extLst>
          </p:cNvPr>
          <p:cNvSpPr/>
          <p:nvPr/>
        </p:nvSpPr>
        <p:spPr>
          <a:xfrm>
            <a:off x="334107" y="1610000"/>
            <a:ext cx="10221220" cy="1701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/>
              <a:t>MAX </a:t>
            </a:r>
            <a:r>
              <a:rPr lang="ko-KR" altLang="en-US" b="1" dirty="0"/>
              <a:t>노드 </a:t>
            </a:r>
            <a:r>
              <a:rPr lang="en-US" altLang="ko-KR" b="1" dirty="0"/>
              <a:t>: </a:t>
            </a:r>
            <a:r>
              <a:rPr lang="ko-KR" altLang="en-US" b="1" dirty="0"/>
              <a:t>자신</a:t>
            </a:r>
            <a:r>
              <a:rPr lang="ko-KR" altLang="en-US" dirty="0"/>
              <a:t>에 해당하는 노드로 자기에게 유리한 최대값 선택 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/>
              <a:t>MIN </a:t>
            </a:r>
            <a:r>
              <a:rPr lang="ko-KR" altLang="en-US" b="1" dirty="0"/>
              <a:t>노드 </a:t>
            </a:r>
            <a:r>
              <a:rPr lang="en-US" altLang="ko-KR" b="1" dirty="0"/>
              <a:t>: </a:t>
            </a:r>
            <a:r>
              <a:rPr lang="ko-KR" altLang="en-US" b="1" dirty="0"/>
              <a:t>상대방</a:t>
            </a:r>
            <a:r>
              <a:rPr lang="ko-KR" altLang="en-US" dirty="0"/>
              <a:t>에 해당하는 노드로 최소값 선택 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단말 노드부터 위로 올라가면서 최소</a:t>
            </a:r>
            <a:r>
              <a:rPr lang="en-US" altLang="ko-KR" dirty="0"/>
              <a:t>(</a:t>
            </a:r>
            <a:r>
              <a:rPr lang="en-US" altLang="ko-KR" b="1" dirty="0"/>
              <a:t>minimum)-</a:t>
            </a:r>
            <a:r>
              <a:rPr lang="ko-KR" altLang="en-US" b="1" dirty="0"/>
              <a:t>최대</a:t>
            </a:r>
            <a:r>
              <a:rPr lang="en-US" altLang="ko-KR" b="1" dirty="0"/>
              <a:t>(maximum) </a:t>
            </a:r>
            <a:r>
              <a:rPr lang="ko-KR" altLang="en-US" b="1" dirty="0"/>
              <a:t>연산</a:t>
            </a:r>
            <a:r>
              <a:rPr lang="ko-KR" altLang="en-US" dirty="0"/>
              <a:t>을 </a:t>
            </a:r>
            <a:r>
              <a:rPr lang="ko-KR" altLang="en-US" b="1" dirty="0"/>
              <a:t>반복</a:t>
            </a:r>
            <a:r>
              <a:rPr lang="ko-KR" altLang="en-US" dirty="0"/>
              <a:t>하여 자신이 선택할 수 있는 방법 중 가장 좋은 것은 값을 결정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70CF1-A644-4346-97B7-29ABE94B9969}"/>
              </a:ext>
            </a:extLst>
          </p:cNvPr>
          <p:cNvSpPr txBox="1"/>
          <p:nvPr/>
        </p:nvSpPr>
        <p:spPr>
          <a:xfrm>
            <a:off x="7887886" y="3610830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자신   </a:t>
            </a:r>
            <a:r>
              <a:rPr lang="en-US" altLang="ko-KR" sz="1200" b="1" dirty="0"/>
              <a:t>MAX</a:t>
            </a:r>
            <a:endParaRPr lang="ko-KR" altLang="en-US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702D9C-ED55-44CF-BD96-01FB24D8715C}"/>
              </a:ext>
            </a:extLst>
          </p:cNvPr>
          <p:cNvSpPr txBox="1"/>
          <p:nvPr/>
        </p:nvSpPr>
        <p:spPr>
          <a:xfrm>
            <a:off x="7887886" y="4768474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자신  </a:t>
            </a:r>
            <a:r>
              <a:rPr lang="en-US" altLang="ko-KR" sz="1200" b="1" dirty="0"/>
              <a:t>MAX</a:t>
            </a:r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4545C-FA13-447E-B9D4-984D13BE9705}"/>
              </a:ext>
            </a:extLst>
          </p:cNvPr>
          <p:cNvSpPr txBox="1"/>
          <p:nvPr/>
        </p:nvSpPr>
        <p:spPr>
          <a:xfrm>
            <a:off x="7887886" y="5915086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자신  </a:t>
            </a:r>
            <a:r>
              <a:rPr lang="en-US" altLang="ko-KR" sz="1200" b="1" dirty="0"/>
              <a:t>MAX</a:t>
            </a:r>
            <a:endParaRPr lang="ko-KR" alt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B6A5CD-A519-48A8-B835-CDF53364AE25}"/>
              </a:ext>
            </a:extLst>
          </p:cNvPr>
          <p:cNvSpPr txBox="1"/>
          <p:nvPr/>
        </p:nvSpPr>
        <p:spPr>
          <a:xfrm>
            <a:off x="7887886" y="4187338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상대방  </a:t>
            </a:r>
            <a:r>
              <a:rPr lang="en-US" altLang="ko-KR" sz="1200" b="1" dirty="0"/>
              <a:t>MIN</a:t>
            </a:r>
            <a:endParaRPr lang="ko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DBD2EA-C5C2-469C-ABCF-B5D1721D9C3A}"/>
              </a:ext>
            </a:extLst>
          </p:cNvPr>
          <p:cNvSpPr txBox="1"/>
          <p:nvPr/>
        </p:nvSpPr>
        <p:spPr>
          <a:xfrm>
            <a:off x="7887886" y="5339022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상대방  </a:t>
            </a:r>
            <a:r>
              <a:rPr lang="en-US" altLang="ko-KR" sz="1200" b="1" dirty="0"/>
              <a:t>MIN</a:t>
            </a:r>
            <a:endParaRPr lang="ko-KR" altLang="en-US" sz="1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184E71-512D-4784-855E-50FD66CF713E}"/>
              </a:ext>
            </a:extLst>
          </p:cNvPr>
          <p:cNvSpPr/>
          <p:nvPr/>
        </p:nvSpPr>
        <p:spPr>
          <a:xfrm>
            <a:off x="5431017" y="3671805"/>
            <a:ext cx="216024" cy="21602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25874DC-2B62-411D-823A-B849F5294A95}"/>
              </a:ext>
            </a:extLst>
          </p:cNvPr>
          <p:cNvSpPr/>
          <p:nvPr/>
        </p:nvSpPr>
        <p:spPr>
          <a:xfrm>
            <a:off x="4032385" y="4247869"/>
            <a:ext cx="216024" cy="21602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993AC51-2009-404D-BE12-4291F0FC67EB}"/>
              </a:ext>
            </a:extLst>
          </p:cNvPr>
          <p:cNvSpPr/>
          <p:nvPr/>
        </p:nvSpPr>
        <p:spPr>
          <a:xfrm>
            <a:off x="5431017" y="4247869"/>
            <a:ext cx="216024" cy="21602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19C5493-3C6F-4231-8188-E0ADF375EFE0}"/>
              </a:ext>
            </a:extLst>
          </p:cNvPr>
          <p:cNvSpPr/>
          <p:nvPr/>
        </p:nvSpPr>
        <p:spPr>
          <a:xfrm>
            <a:off x="6570569" y="4247869"/>
            <a:ext cx="216024" cy="21602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B82563F-D242-4A02-8E25-2A67434DB6B3}"/>
              </a:ext>
            </a:extLst>
          </p:cNvPr>
          <p:cNvSpPr/>
          <p:nvPr/>
        </p:nvSpPr>
        <p:spPr>
          <a:xfrm>
            <a:off x="3205625" y="5399997"/>
            <a:ext cx="216024" cy="21602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84BCE73-FE8A-49D5-916E-481C4FEA145A}"/>
              </a:ext>
            </a:extLst>
          </p:cNvPr>
          <p:cNvSpPr/>
          <p:nvPr/>
        </p:nvSpPr>
        <p:spPr>
          <a:xfrm>
            <a:off x="3933325" y="5399997"/>
            <a:ext cx="216024" cy="21602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17F87FF-BFC6-4B34-83EF-D15A8E642367}"/>
              </a:ext>
            </a:extLst>
          </p:cNvPr>
          <p:cNvSpPr/>
          <p:nvPr/>
        </p:nvSpPr>
        <p:spPr>
          <a:xfrm>
            <a:off x="4501769" y="5399997"/>
            <a:ext cx="216024" cy="21602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683E319-D7B8-4427-BEF3-66253A1DCC49}"/>
              </a:ext>
            </a:extLst>
          </p:cNvPr>
          <p:cNvSpPr/>
          <p:nvPr/>
        </p:nvSpPr>
        <p:spPr>
          <a:xfrm>
            <a:off x="4933817" y="5399997"/>
            <a:ext cx="216024" cy="21602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C68B914-8353-40A5-8CE0-BA8089DE69AB}"/>
              </a:ext>
            </a:extLst>
          </p:cNvPr>
          <p:cNvSpPr/>
          <p:nvPr/>
        </p:nvSpPr>
        <p:spPr>
          <a:xfrm>
            <a:off x="5335385" y="5399997"/>
            <a:ext cx="216024" cy="21602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06D95A7-D7D2-4D8A-A941-963DDE0F1581}"/>
              </a:ext>
            </a:extLst>
          </p:cNvPr>
          <p:cNvSpPr/>
          <p:nvPr/>
        </p:nvSpPr>
        <p:spPr>
          <a:xfrm>
            <a:off x="5797913" y="5399997"/>
            <a:ext cx="216024" cy="21602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44E0233-279A-406E-A9EF-42FF5044932B}"/>
              </a:ext>
            </a:extLst>
          </p:cNvPr>
          <p:cNvSpPr/>
          <p:nvPr/>
        </p:nvSpPr>
        <p:spPr>
          <a:xfrm>
            <a:off x="6301969" y="5399997"/>
            <a:ext cx="216024" cy="21602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9F7C9E7-574C-4D9B-A257-E56403D9429F}"/>
              </a:ext>
            </a:extLst>
          </p:cNvPr>
          <p:cNvSpPr/>
          <p:nvPr/>
        </p:nvSpPr>
        <p:spPr>
          <a:xfrm>
            <a:off x="6753449" y="5399997"/>
            <a:ext cx="216024" cy="21602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C75F085-FA87-42CD-AECC-843A9375DFFF}"/>
              </a:ext>
            </a:extLst>
          </p:cNvPr>
          <p:cNvSpPr/>
          <p:nvPr/>
        </p:nvSpPr>
        <p:spPr>
          <a:xfrm>
            <a:off x="7310081" y="5399997"/>
            <a:ext cx="216024" cy="21602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B016DD-D82A-4F3C-B19A-4ADD2D977A2B}"/>
              </a:ext>
            </a:extLst>
          </p:cNvPr>
          <p:cNvSpPr/>
          <p:nvPr/>
        </p:nvSpPr>
        <p:spPr>
          <a:xfrm>
            <a:off x="3565665" y="4823933"/>
            <a:ext cx="216024" cy="21602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BE9433E-5350-4E89-A0C9-70F3E9B447BF}"/>
              </a:ext>
            </a:extLst>
          </p:cNvPr>
          <p:cNvSpPr/>
          <p:nvPr/>
        </p:nvSpPr>
        <p:spPr>
          <a:xfrm>
            <a:off x="4501769" y="4823933"/>
            <a:ext cx="216024" cy="21602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8C98DB-F0F3-47C4-B344-21F82A0FFF51}"/>
              </a:ext>
            </a:extLst>
          </p:cNvPr>
          <p:cNvSpPr/>
          <p:nvPr/>
        </p:nvSpPr>
        <p:spPr>
          <a:xfrm>
            <a:off x="5149841" y="4823933"/>
            <a:ext cx="216024" cy="21602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57BEFC0-F72D-4817-A229-965F9ED09E4E}"/>
              </a:ext>
            </a:extLst>
          </p:cNvPr>
          <p:cNvSpPr/>
          <p:nvPr/>
        </p:nvSpPr>
        <p:spPr>
          <a:xfrm>
            <a:off x="5797913" y="4823933"/>
            <a:ext cx="216024" cy="21602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86B3B7-22D2-45C9-9E41-0764275B1FB8}"/>
              </a:ext>
            </a:extLst>
          </p:cNvPr>
          <p:cNvSpPr/>
          <p:nvPr/>
        </p:nvSpPr>
        <p:spPr>
          <a:xfrm>
            <a:off x="6301969" y="4823933"/>
            <a:ext cx="216024" cy="21602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0B92F3-CC4E-438B-B852-ED696A16BDD5}"/>
              </a:ext>
            </a:extLst>
          </p:cNvPr>
          <p:cNvSpPr/>
          <p:nvPr/>
        </p:nvSpPr>
        <p:spPr>
          <a:xfrm>
            <a:off x="6950041" y="4823933"/>
            <a:ext cx="216024" cy="21602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91E3C8-0E6E-476F-8D53-F48FE4651A4F}"/>
              </a:ext>
            </a:extLst>
          </p:cNvPr>
          <p:cNvSpPr/>
          <p:nvPr/>
        </p:nvSpPr>
        <p:spPr>
          <a:xfrm>
            <a:off x="3020081" y="5976061"/>
            <a:ext cx="216024" cy="21602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B7E347-FB64-479E-90EB-2389CDB1367F}"/>
              </a:ext>
            </a:extLst>
          </p:cNvPr>
          <p:cNvSpPr/>
          <p:nvPr/>
        </p:nvSpPr>
        <p:spPr>
          <a:xfrm>
            <a:off x="3391169" y="5976061"/>
            <a:ext cx="216024" cy="21602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39F1D7-322D-4178-8177-C4180F041C1C}"/>
              </a:ext>
            </a:extLst>
          </p:cNvPr>
          <p:cNvSpPr/>
          <p:nvPr/>
        </p:nvSpPr>
        <p:spPr>
          <a:xfrm>
            <a:off x="3702061" y="5976061"/>
            <a:ext cx="216024" cy="21602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F49491-B42E-4271-851D-EDA998223E37}"/>
              </a:ext>
            </a:extLst>
          </p:cNvPr>
          <p:cNvSpPr/>
          <p:nvPr/>
        </p:nvSpPr>
        <p:spPr>
          <a:xfrm>
            <a:off x="3956185" y="5976061"/>
            <a:ext cx="216024" cy="21602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CD49089-D5D1-4BB3-BE06-3D390D1170FE}"/>
              </a:ext>
            </a:extLst>
          </p:cNvPr>
          <p:cNvSpPr/>
          <p:nvPr/>
        </p:nvSpPr>
        <p:spPr>
          <a:xfrm>
            <a:off x="4213737" y="5976061"/>
            <a:ext cx="216024" cy="21602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FA7FA35-3D78-4EC5-8F3A-F80E6F9A5D13}"/>
              </a:ext>
            </a:extLst>
          </p:cNvPr>
          <p:cNvSpPr/>
          <p:nvPr/>
        </p:nvSpPr>
        <p:spPr>
          <a:xfrm>
            <a:off x="4501769" y="5976061"/>
            <a:ext cx="216024" cy="21602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EE5FDF-2324-4D10-802F-4C0D95CBD8B0}"/>
              </a:ext>
            </a:extLst>
          </p:cNvPr>
          <p:cNvSpPr/>
          <p:nvPr/>
        </p:nvSpPr>
        <p:spPr>
          <a:xfrm>
            <a:off x="4933817" y="5976061"/>
            <a:ext cx="216024" cy="21602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1A25BBF-90C0-4A83-B54B-25E939539F95}"/>
              </a:ext>
            </a:extLst>
          </p:cNvPr>
          <p:cNvSpPr/>
          <p:nvPr/>
        </p:nvSpPr>
        <p:spPr>
          <a:xfrm>
            <a:off x="5210801" y="5976061"/>
            <a:ext cx="216024" cy="21602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FF3EB01-8EFA-4249-B540-1546DC35CB17}"/>
              </a:ext>
            </a:extLst>
          </p:cNvPr>
          <p:cNvSpPr/>
          <p:nvPr/>
        </p:nvSpPr>
        <p:spPr>
          <a:xfrm>
            <a:off x="5506453" y="5976061"/>
            <a:ext cx="216024" cy="21602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09EE6D8-572F-4D86-AFC3-BA55479C9457}"/>
              </a:ext>
            </a:extLst>
          </p:cNvPr>
          <p:cNvSpPr/>
          <p:nvPr/>
        </p:nvSpPr>
        <p:spPr>
          <a:xfrm>
            <a:off x="5797913" y="5976061"/>
            <a:ext cx="216024" cy="21602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3C9DDF6-EBFD-4127-9FFD-33BEEE6459E2}"/>
              </a:ext>
            </a:extLst>
          </p:cNvPr>
          <p:cNvSpPr/>
          <p:nvPr/>
        </p:nvSpPr>
        <p:spPr>
          <a:xfrm>
            <a:off x="6313017" y="5976061"/>
            <a:ext cx="216024" cy="21602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37391B-898D-4C2B-8036-37D03882DF47}"/>
              </a:ext>
            </a:extLst>
          </p:cNvPr>
          <p:cNvSpPr/>
          <p:nvPr/>
        </p:nvSpPr>
        <p:spPr>
          <a:xfrm>
            <a:off x="6662009" y="5976061"/>
            <a:ext cx="216024" cy="21602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87E588-E2EE-405A-A5BB-A982F533D36E}"/>
              </a:ext>
            </a:extLst>
          </p:cNvPr>
          <p:cNvSpPr/>
          <p:nvPr/>
        </p:nvSpPr>
        <p:spPr>
          <a:xfrm>
            <a:off x="6950041" y="5976061"/>
            <a:ext cx="216024" cy="21602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7A1A7E2-D48A-4A0A-BE53-F6A8AC5DDA02}"/>
              </a:ext>
            </a:extLst>
          </p:cNvPr>
          <p:cNvSpPr/>
          <p:nvPr/>
        </p:nvSpPr>
        <p:spPr>
          <a:xfrm>
            <a:off x="7310081" y="5976061"/>
            <a:ext cx="216024" cy="21602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8024C8E-8765-44F2-BCFD-805DAA9F0A7B}"/>
              </a:ext>
            </a:extLst>
          </p:cNvPr>
          <p:cNvCxnSpPr>
            <a:stCxn id="9" idx="2"/>
            <a:endCxn id="10" idx="7"/>
          </p:cNvCxnSpPr>
          <p:nvPr/>
        </p:nvCxnSpPr>
        <p:spPr>
          <a:xfrm flipH="1">
            <a:off x="4216773" y="3887829"/>
            <a:ext cx="1322256" cy="39167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ED7FBD2-D4BB-4A44-B69C-9E2267E09341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5539029" y="3887829"/>
            <a:ext cx="0" cy="3600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D66E5C5-8A76-47CA-9E0A-49376A5F44CF}"/>
              </a:ext>
            </a:extLst>
          </p:cNvPr>
          <p:cNvCxnSpPr>
            <a:stCxn id="9" idx="2"/>
            <a:endCxn id="12" idx="1"/>
          </p:cNvCxnSpPr>
          <p:nvPr/>
        </p:nvCxnSpPr>
        <p:spPr>
          <a:xfrm>
            <a:off x="5539029" y="3887829"/>
            <a:ext cx="1063176" cy="39167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831A43E-D7D0-4ACC-B7B9-2D4EE08F3F6E}"/>
              </a:ext>
            </a:extLst>
          </p:cNvPr>
          <p:cNvCxnSpPr>
            <a:stCxn id="10" idx="3"/>
            <a:endCxn id="22" idx="0"/>
          </p:cNvCxnSpPr>
          <p:nvPr/>
        </p:nvCxnSpPr>
        <p:spPr>
          <a:xfrm flipH="1">
            <a:off x="3673677" y="4432257"/>
            <a:ext cx="390344" cy="39167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60ECB29-0F66-4E72-AB9C-D22AE6B66DCD}"/>
              </a:ext>
            </a:extLst>
          </p:cNvPr>
          <p:cNvCxnSpPr>
            <a:stCxn id="10" idx="5"/>
            <a:endCxn id="23" idx="0"/>
          </p:cNvCxnSpPr>
          <p:nvPr/>
        </p:nvCxnSpPr>
        <p:spPr>
          <a:xfrm>
            <a:off x="4216773" y="4432257"/>
            <a:ext cx="393008" cy="39167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E2C6B7B-7632-49B6-8716-42CB674EB9DC}"/>
              </a:ext>
            </a:extLst>
          </p:cNvPr>
          <p:cNvCxnSpPr>
            <a:stCxn id="22" idx="2"/>
            <a:endCxn id="13" idx="0"/>
          </p:cNvCxnSpPr>
          <p:nvPr/>
        </p:nvCxnSpPr>
        <p:spPr>
          <a:xfrm flipH="1">
            <a:off x="3313637" y="5039957"/>
            <a:ext cx="360040" cy="3600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B18312D-3A42-4F3F-BC34-1A48485A5667}"/>
              </a:ext>
            </a:extLst>
          </p:cNvPr>
          <p:cNvCxnSpPr>
            <a:stCxn id="22" idx="2"/>
            <a:endCxn id="14" idx="0"/>
          </p:cNvCxnSpPr>
          <p:nvPr/>
        </p:nvCxnSpPr>
        <p:spPr>
          <a:xfrm>
            <a:off x="3673677" y="5039957"/>
            <a:ext cx="367660" cy="3600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8A08072-3CCE-4495-9199-BA62EA4A86F2}"/>
              </a:ext>
            </a:extLst>
          </p:cNvPr>
          <p:cNvCxnSpPr>
            <a:stCxn id="13" idx="4"/>
            <a:endCxn id="28" idx="0"/>
          </p:cNvCxnSpPr>
          <p:nvPr/>
        </p:nvCxnSpPr>
        <p:spPr>
          <a:xfrm flipH="1">
            <a:off x="3128093" y="5616021"/>
            <a:ext cx="185544" cy="3600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917080C-4C7C-43E9-BBD7-2DFD63526B25}"/>
              </a:ext>
            </a:extLst>
          </p:cNvPr>
          <p:cNvCxnSpPr>
            <a:stCxn id="13" idx="4"/>
            <a:endCxn id="29" idx="0"/>
          </p:cNvCxnSpPr>
          <p:nvPr/>
        </p:nvCxnSpPr>
        <p:spPr>
          <a:xfrm>
            <a:off x="3313637" y="5616021"/>
            <a:ext cx="185544" cy="3600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96E0065-AC1C-45D6-BD3A-D0E6BAE1EBF5}"/>
              </a:ext>
            </a:extLst>
          </p:cNvPr>
          <p:cNvCxnSpPr>
            <a:stCxn id="14" idx="4"/>
            <a:endCxn id="30" idx="0"/>
          </p:cNvCxnSpPr>
          <p:nvPr/>
        </p:nvCxnSpPr>
        <p:spPr>
          <a:xfrm flipH="1">
            <a:off x="3810073" y="5616021"/>
            <a:ext cx="231264" cy="3600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AEE3223-38B4-4F1F-AA1C-7EA48A940852}"/>
              </a:ext>
            </a:extLst>
          </p:cNvPr>
          <p:cNvCxnSpPr>
            <a:stCxn id="14" idx="4"/>
            <a:endCxn id="31" idx="0"/>
          </p:cNvCxnSpPr>
          <p:nvPr/>
        </p:nvCxnSpPr>
        <p:spPr>
          <a:xfrm>
            <a:off x="4041337" y="5616021"/>
            <a:ext cx="22860" cy="3600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4AF840F-5E33-4A31-8E2C-6820C37A3234}"/>
              </a:ext>
            </a:extLst>
          </p:cNvPr>
          <p:cNvCxnSpPr>
            <a:stCxn id="14" idx="4"/>
            <a:endCxn id="32" idx="0"/>
          </p:cNvCxnSpPr>
          <p:nvPr/>
        </p:nvCxnSpPr>
        <p:spPr>
          <a:xfrm>
            <a:off x="4041337" y="5616021"/>
            <a:ext cx="280412" cy="3600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5F7574E-9C22-4DE1-AAB6-39249F615917}"/>
              </a:ext>
            </a:extLst>
          </p:cNvPr>
          <p:cNvCxnSpPr>
            <a:stCxn id="23" idx="2"/>
            <a:endCxn id="15" idx="0"/>
          </p:cNvCxnSpPr>
          <p:nvPr/>
        </p:nvCxnSpPr>
        <p:spPr>
          <a:xfrm>
            <a:off x="4609781" y="5039957"/>
            <a:ext cx="0" cy="3600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78827F9-7AA3-4C07-A60C-C0609CE49187}"/>
              </a:ext>
            </a:extLst>
          </p:cNvPr>
          <p:cNvCxnSpPr>
            <a:stCxn id="15" idx="4"/>
            <a:endCxn id="33" idx="0"/>
          </p:cNvCxnSpPr>
          <p:nvPr/>
        </p:nvCxnSpPr>
        <p:spPr>
          <a:xfrm>
            <a:off x="4609781" y="5616021"/>
            <a:ext cx="0" cy="3600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3A93060-5D53-4D32-8414-6451E9510544}"/>
              </a:ext>
            </a:extLst>
          </p:cNvPr>
          <p:cNvCxnSpPr>
            <a:stCxn id="11" idx="4"/>
            <a:endCxn id="24" idx="0"/>
          </p:cNvCxnSpPr>
          <p:nvPr/>
        </p:nvCxnSpPr>
        <p:spPr>
          <a:xfrm flipH="1">
            <a:off x="5257853" y="4463893"/>
            <a:ext cx="281176" cy="3600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58C2A86-FCC9-4AD0-985F-94BEDAC03FC7}"/>
              </a:ext>
            </a:extLst>
          </p:cNvPr>
          <p:cNvCxnSpPr>
            <a:stCxn id="11" idx="4"/>
            <a:endCxn id="25" idx="0"/>
          </p:cNvCxnSpPr>
          <p:nvPr/>
        </p:nvCxnSpPr>
        <p:spPr>
          <a:xfrm>
            <a:off x="5539029" y="4463893"/>
            <a:ext cx="366896" cy="3600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512D551-B458-4A37-9D6E-6167C4A5DCEF}"/>
              </a:ext>
            </a:extLst>
          </p:cNvPr>
          <p:cNvCxnSpPr>
            <a:stCxn id="24" idx="2"/>
            <a:endCxn id="16" idx="0"/>
          </p:cNvCxnSpPr>
          <p:nvPr/>
        </p:nvCxnSpPr>
        <p:spPr>
          <a:xfrm flipH="1">
            <a:off x="5041829" y="5039957"/>
            <a:ext cx="216024" cy="3600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1D55355-1719-4583-A748-4E0FA9289D75}"/>
              </a:ext>
            </a:extLst>
          </p:cNvPr>
          <p:cNvCxnSpPr>
            <a:stCxn id="24" idx="2"/>
            <a:endCxn id="17" idx="0"/>
          </p:cNvCxnSpPr>
          <p:nvPr/>
        </p:nvCxnSpPr>
        <p:spPr>
          <a:xfrm>
            <a:off x="5257853" y="5039957"/>
            <a:ext cx="185544" cy="3600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D36DBD1-0E5C-49B0-9387-5004382AD2D0}"/>
              </a:ext>
            </a:extLst>
          </p:cNvPr>
          <p:cNvCxnSpPr>
            <a:stCxn id="16" idx="4"/>
            <a:endCxn id="34" idx="0"/>
          </p:cNvCxnSpPr>
          <p:nvPr/>
        </p:nvCxnSpPr>
        <p:spPr>
          <a:xfrm>
            <a:off x="5041829" y="5616021"/>
            <a:ext cx="0" cy="3600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47370E3-098F-42D9-9C37-1C2B89B2A153}"/>
              </a:ext>
            </a:extLst>
          </p:cNvPr>
          <p:cNvCxnSpPr>
            <a:stCxn id="17" idx="4"/>
            <a:endCxn id="35" idx="0"/>
          </p:cNvCxnSpPr>
          <p:nvPr/>
        </p:nvCxnSpPr>
        <p:spPr>
          <a:xfrm flipH="1">
            <a:off x="5318813" y="5616021"/>
            <a:ext cx="124584" cy="3600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EC375F3-D0A5-456C-BC2A-EE95D7D3CF2F}"/>
              </a:ext>
            </a:extLst>
          </p:cNvPr>
          <p:cNvCxnSpPr>
            <a:stCxn id="17" idx="4"/>
            <a:endCxn id="36" idx="0"/>
          </p:cNvCxnSpPr>
          <p:nvPr/>
        </p:nvCxnSpPr>
        <p:spPr>
          <a:xfrm>
            <a:off x="5443397" y="5616021"/>
            <a:ext cx="171068" cy="3600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8B91FC5-BE00-4BD8-A326-817114910A07}"/>
              </a:ext>
            </a:extLst>
          </p:cNvPr>
          <p:cNvCxnSpPr>
            <a:stCxn id="25" idx="2"/>
            <a:endCxn id="18" idx="0"/>
          </p:cNvCxnSpPr>
          <p:nvPr/>
        </p:nvCxnSpPr>
        <p:spPr>
          <a:xfrm>
            <a:off x="5905925" y="5039957"/>
            <a:ext cx="0" cy="3600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EE1FAF1-6A41-4EE0-A804-DF3F06650F04}"/>
              </a:ext>
            </a:extLst>
          </p:cNvPr>
          <p:cNvCxnSpPr>
            <a:stCxn id="18" idx="4"/>
            <a:endCxn id="37" idx="0"/>
          </p:cNvCxnSpPr>
          <p:nvPr/>
        </p:nvCxnSpPr>
        <p:spPr>
          <a:xfrm>
            <a:off x="5905925" y="5616021"/>
            <a:ext cx="0" cy="3600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F0FC23B-C41F-4AFB-A82D-492FDF67099B}"/>
              </a:ext>
            </a:extLst>
          </p:cNvPr>
          <p:cNvCxnSpPr>
            <a:stCxn id="12" idx="4"/>
            <a:endCxn id="26" idx="0"/>
          </p:cNvCxnSpPr>
          <p:nvPr/>
        </p:nvCxnSpPr>
        <p:spPr>
          <a:xfrm flipH="1">
            <a:off x="6409981" y="4463893"/>
            <a:ext cx="268600" cy="3600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B8EB33E-F0FE-4FCA-B331-CD9EE57EB28A}"/>
              </a:ext>
            </a:extLst>
          </p:cNvPr>
          <p:cNvCxnSpPr>
            <a:stCxn id="26" idx="2"/>
            <a:endCxn id="19" idx="0"/>
          </p:cNvCxnSpPr>
          <p:nvPr/>
        </p:nvCxnSpPr>
        <p:spPr>
          <a:xfrm>
            <a:off x="6409981" y="5039957"/>
            <a:ext cx="0" cy="3600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7E3F1DC-2216-47B3-91E4-6501EBFDEBC6}"/>
              </a:ext>
            </a:extLst>
          </p:cNvPr>
          <p:cNvCxnSpPr>
            <a:stCxn id="19" idx="4"/>
            <a:endCxn id="38" idx="0"/>
          </p:cNvCxnSpPr>
          <p:nvPr/>
        </p:nvCxnSpPr>
        <p:spPr>
          <a:xfrm>
            <a:off x="6409981" y="5616021"/>
            <a:ext cx="11048" cy="3600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0FF0A20-FDE5-4D39-8711-87B05B8C1029}"/>
              </a:ext>
            </a:extLst>
          </p:cNvPr>
          <p:cNvCxnSpPr>
            <a:stCxn id="12" idx="4"/>
            <a:endCxn id="27" idx="0"/>
          </p:cNvCxnSpPr>
          <p:nvPr/>
        </p:nvCxnSpPr>
        <p:spPr>
          <a:xfrm>
            <a:off x="6678581" y="4463893"/>
            <a:ext cx="379472" cy="3600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97D5906-3B2E-432D-AC83-FF302C459A21}"/>
              </a:ext>
            </a:extLst>
          </p:cNvPr>
          <p:cNvCxnSpPr>
            <a:stCxn id="27" idx="2"/>
            <a:endCxn id="20" idx="0"/>
          </p:cNvCxnSpPr>
          <p:nvPr/>
        </p:nvCxnSpPr>
        <p:spPr>
          <a:xfrm flipH="1">
            <a:off x="6861461" y="5039957"/>
            <a:ext cx="196592" cy="3600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F467AC4-A0EB-4C8E-96BD-B6DB48925E65}"/>
              </a:ext>
            </a:extLst>
          </p:cNvPr>
          <p:cNvCxnSpPr>
            <a:stCxn id="27" idx="2"/>
            <a:endCxn id="21" idx="0"/>
          </p:cNvCxnSpPr>
          <p:nvPr/>
        </p:nvCxnSpPr>
        <p:spPr>
          <a:xfrm>
            <a:off x="7058053" y="5039957"/>
            <a:ext cx="360040" cy="3600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B9E12DA-8864-44D8-AEB1-C9455006E887}"/>
              </a:ext>
            </a:extLst>
          </p:cNvPr>
          <p:cNvCxnSpPr>
            <a:stCxn id="20" idx="4"/>
            <a:endCxn id="39" idx="0"/>
          </p:cNvCxnSpPr>
          <p:nvPr/>
        </p:nvCxnSpPr>
        <p:spPr>
          <a:xfrm flipH="1">
            <a:off x="6770021" y="5616021"/>
            <a:ext cx="91440" cy="3600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C30CF94-30FB-47FB-8678-089B3A43879C}"/>
              </a:ext>
            </a:extLst>
          </p:cNvPr>
          <p:cNvCxnSpPr>
            <a:stCxn id="20" idx="4"/>
            <a:endCxn id="40" idx="0"/>
          </p:cNvCxnSpPr>
          <p:nvPr/>
        </p:nvCxnSpPr>
        <p:spPr>
          <a:xfrm>
            <a:off x="6861461" y="5616021"/>
            <a:ext cx="196592" cy="3600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C4B8299-DD76-4E9A-A91E-DD141934CB3D}"/>
              </a:ext>
            </a:extLst>
          </p:cNvPr>
          <p:cNvCxnSpPr>
            <a:stCxn id="21" idx="4"/>
            <a:endCxn id="41" idx="0"/>
          </p:cNvCxnSpPr>
          <p:nvPr/>
        </p:nvCxnSpPr>
        <p:spPr>
          <a:xfrm>
            <a:off x="7418093" y="5616021"/>
            <a:ext cx="0" cy="3600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319D9C5-68E6-4F82-96C7-6593801B6704}"/>
              </a:ext>
            </a:extLst>
          </p:cNvPr>
          <p:cNvSpPr txBox="1"/>
          <p:nvPr/>
        </p:nvSpPr>
        <p:spPr>
          <a:xfrm>
            <a:off x="4933817" y="626409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판세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평가값</a:t>
            </a:r>
            <a:endParaRPr lang="en-US" sz="1400" b="1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7EA684B-55C2-46A1-9415-BF07AC5CF95E}"/>
              </a:ext>
            </a:extLst>
          </p:cNvPr>
          <p:cNvSpPr/>
          <p:nvPr/>
        </p:nvSpPr>
        <p:spPr>
          <a:xfrm>
            <a:off x="5431017" y="3671805"/>
            <a:ext cx="216024" cy="21602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8A227E3-DDFD-43AD-BBC3-36C7A44EA2D8}"/>
              </a:ext>
            </a:extLst>
          </p:cNvPr>
          <p:cNvSpPr/>
          <p:nvPr/>
        </p:nvSpPr>
        <p:spPr>
          <a:xfrm>
            <a:off x="4032385" y="4247869"/>
            <a:ext cx="216024" cy="21602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15FFA6F-17A0-4366-B95B-F58BF3A5DC1F}"/>
              </a:ext>
            </a:extLst>
          </p:cNvPr>
          <p:cNvSpPr/>
          <p:nvPr/>
        </p:nvSpPr>
        <p:spPr>
          <a:xfrm>
            <a:off x="5431017" y="4247869"/>
            <a:ext cx="216024" cy="21602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D1B7BDE-A577-444E-A957-E8F71DC978A7}"/>
              </a:ext>
            </a:extLst>
          </p:cNvPr>
          <p:cNvSpPr/>
          <p:nvPr/>
        </p:nvSpPr>
        <p:spPr>
          <a:xfrm>
            <a:off x="6570569" y="4247869"/>
            <a:ext cx="216024" cy="21602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1799B67C-3EA2-4600-BB51-A70F529062DE}"/>
              </a:ext>
            </a:extLst>
          </p:cNvPr>
          <p:cNvSpPr/>
          <p:nvPr/>
        </p:nvSpPr>
        <p:spPr>
          <a:xfrm>
            <a:off x="3205625" y="5399997"/>
            <a:ext cx="216024" cy="21602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5E201C9E-9E8F-48E3-AC73-E17511A8B27D}"/>
              </a:ext>
            </a:extLst>
          </p:cNvPr>
          <p:cNvSpPr/>
          <p:nvPr/>
        </p:nvSpPr>
        <p:spPr>
          <a:xfrm>
            <a:off x="3933325" y="5399997"/>
            <a:ext cx="216024" cy="21602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19950A02-F72C-4D68-9167-F7B741B6B5E0}"/>
              </a:ext>
            </a:extLst>
          </p:cNvPr>
          <p:cNvSpPr/>
          <p:nvPr/>
        </p:nvSpPr>
        <p:spPr>
          <a:xfrm>
            <a:off x="4501769" y="5399997"/>
            <a:ext cx="216024" cy="21602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C271AFA1-6AEE-493E-9AF8-DFBBA3047F64}"/>
              </a:ext>
            </a:extLst>
          </p:cNvPr>
          <p:cNvSpPr/>
          <p:nvPr/>
        </p:nvSpPr>
        <p:spPr>
          <a:xfrm>
            <a:off x="4933817" y="5399997"/>
            <a:ext cx="216024" cy="21602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EEA6C0CC-8296-4768-8677-63D519A0168C}"/>
              </a:ext>
            </a:extLst>
          </p:cNvPr>
          <p:cNvSpPr/>
          <p:nvPr/>
        </p:nvSpPr>
        <p:spPr>
          <a:xfrm>
            <a:off x="5335385" y="5399997"/>
            <a:ext cx="216024" cy="21602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BA7FBFE3-C57B-4D1B-AA74-86423513C275}"/>
              </a:ext>
            </a:extLst>
          </p:cNvPr>
          <p:cNvSpPr/>
          <p:nvPr/>
        </p:nvSpPr>
        <p:spPr>
          <a:xfrm>
            <a:off x="5797913" y="5399997"/>
            <a:ext cx="216024" cy="21602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60AA4365-0A34-4BE0-879F-9CCC383F8E3F}"/>
              </a:ext>
            </a:extLst>
          </p:cNvPr>
          <p:cNvSpPr/>
          <p:nvPr/>
        </p:nvSpPr>
        <p:spPr>
          <a:xfrm>
            <a:off x="6301969" y="5399997"/>
            <a:ext cx="216024" cy="21602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E95DCD2F-FBCD-4889-8CF0-26BAE594B9EB}"/>
              </a:ext>
            </a:extLst>
          </p:cNvPr>
          <p:cNvSpPr/>
          <p:nvPr/>
        </p:nvSpPr>
        <p:spPr>
          <a:xfrm>
            <a:off x="6753449" y="5399997"/>
            <a:ext cx="216024" cy="21602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600AD88D-3E2C-4FC4-B82F-93A571BE5F62}"/>
              </a:ext>
            </a:extLst>
          </p:cNvPr>
          <p:cNvSpPr/>
          <p:nvPr/>
        </p:nvSpPr>
        <p:spPr>
          <a:xfrm>
            <a:off x="7310081" y="5399997"/>
            <a:ext cx="216024" cy="21602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9916F4E-271A-4E12-A50B-475A3602673C}"/>
              </a:ext>
            </a:extLst>
          </p:cNvPr>
          <p:cNvSpPr/>
          <p:nvPr/>
        </p:nvSpPr>
        <p:spPr>
          <a:xfrm>
            <a:off x="3565665" y="4823933"/>
            <a:ext cx="216024" cy="21602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546303C-9DAB-4BEC-AAD7-3F58E4470ACC}"/>
              </a:ext>
            </a:extLst>
          </p:cNvPr>
          <p:cNvSpPr/>
          <p:nvPr/>
        </p:nvSpPr>
        <p:spPr>
          <a:xfrm>
            <a:off x="4501769" y="4823933"/>
            <a:ext cx="216024" cy="21602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F6A0C40-5C03-44E3-83BC-B4E58B5759D0}"/>
              </a:ext>
            </a:extLst>
          </p:cNvPr>
          <p:cNvSpPr/>
          <p:nvPr/>
        </p:nvSpPr>
        <p:spPr>
          <a:xfrm>
            <a:off x="5149841" y="4823933"/>
            <a:ext cx="216024" cy="21602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D204556-2665-46EA-89DD-A7D1EC7D4397}"/>
              </a:ext>
            </a:extLst>
          </p:cNvPr>
          <p:cNvSpPr/>
          <p:nvPr/>
        </p:nvSpPr>
        <p:spPr>
          <a:xfrm>
            <a:off x="5797913" y="4823933"/>
            <a:ext cx="216024" cy="21602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D856B61-61B5-4419-9B5D-B0598E11673F}"/>
              </a:ext>
            </a:extLst>
          </p:cNvPr>
          <p:cNvSpPr/>
          <p:nvPr/>
        </p:nvSpPr>
        <p:spPr>
          <a:xfrm>
            <a:off x="6301969" y="4823933"/>
            <a:ext cx="216024" cy="21602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C15BEE2-BD3A-49BC-9979-26AE5DFB9BB8}"/>
              </a:ext>
            </a:extLst>
          </p:cNvPr>
          <p:cNvSpPr/>
          <p:nvPr/>
        </p:nvSpPr>
        <p:spPr>
          <a:xfrm>
            <a:off x="6950041" y="4823933"/>
            <a:ext cx="216024" cy="21602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249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74" grpId="0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014007E2-E70D-4060-939C-0C618CCAF78D}"/>
              </a:ext>
            </a:extLst>
          </p:cNvPr>
          <p:cNvGrpSpPr/>
          <p:nvPr/>
        </p:nvGrpSpPr>
        <p:grpSpPr>
          <a:xfrm>
            <a:off x="3481781" y="3191934"/>
            <a:ext cx="4800599" cy="2128863"/>
            <a:chOff x="990601" y="4068871"/>
            <a:chExt cx="3706880" cy="1632925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7E1F316-3138-4293-800F-27F8A700879F}"/>
                </a:ext>
              </a:extLst>
            </p:cNvPr>
            <p:cNvGrpSpPr/>
            <p:nvPr/>
          </p:nvGrpSpPr>
          <p:grpSpPr>
            <a:xfrm>
              <a:off x="990601" y="4110859"/>
              <a:ext cx="1456877" cy="1590937"/>
              <a:chOff x="1210734" y="3429000"/>
              <a:chExt cx="1456877" cy="1590937"/>
            </a:xfrm>
          </p:grpSpPr>
          <p:pic>
            <p:nvPicPr>
              <p:cNvPr id="24" name="_x203616192" descr="EMB0000220840d3">
                <a:extLst>
                  <a:ext uri="{FF2B5EF4-FFF2-40B4-BE49-F238E27FC236}">
                    <a16:creationId xmlns:a16="http://schemas.microsoft.com/office/drawing/2014/main" id="{9DFC1B7B-AD39-43A0-8322-AE0AFFD411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77854" y="3429000"/>
                <a:ext cx="1389757" cy="991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C4026033-D30D-4AFF-BC09-E9FFE116BEC0}"/>
                  </a:ext>
                </a:extLst>
              </p:cNvPr>
              <p:cNvSpPr/>
              <p:nvPr/>
            </p:nvSpPr>
            <p:spPr>
              <a:xfrm>
                <a:off x="1210734" y="4558272"/>
                <a:ext cx="1143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914400" fontAlgn="base" latinLnBrk="1"/>
                <a:r>
                  <a:rPr lang="ko-KR" altLang="en-US" sz="1200" dirty="0">
                    <a:solidFill>
                      <a:prstClr val="black"/>
                    </a:solidFill>
                    <a:latin typeface="맑은 고딕"/>
                  </a:rPr>
                  <a:t>▲ 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/>
                  </a:rPr>
                  <a:t>m: 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/>
                  </a:rPr>
                  <a:t>선교사 </a:t>
                </a:r>
                <a:endParaRPr lang="en-US" altLang="ko-KR" sz="1200" dirty="0">
                  <a:solidFill>
                    <a:prstClr val="black"/>
                  </a:solidFill>
                  <a:latin typeface="맑은 고딕"/>
                </a:endParaRPr>
              </a:p>
              <a:p>
                <a:pPr lvl="0" defTabSz="914400" fontAlgn="base" latinLnBrk="1"/>
                <a:r>
                  <a:rPr lang="ko-KR" altLang="en-US" sz="1200" dirty="0">
                    <a:solidFill>
                      <a:srgbClr val="FF0000"/>
                    </a:solidFill>
                    <a:latin typeface="맑은 고딕"/>
                  </a:rPr>
                  <a:t>●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/>
                  </a:rPr>
                  <a:t> 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/>
                  </a:rPr>
                  <a:t>c: 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맑은 고딕"/>
                  </a:rPr>
                  <a:t>식인종 </a:t>
                </a:r>
              </a:p>
            </p:txBody>
          </p:sp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80A6730F-42F1-45FC-8457-C62DA5099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5054" y="4068871"/>
              <a:ext cx="1512427" cy="1033242"/>
            </a:xfrm>
            <a:prstGeom prst="rect">
              <a:avLst/>
            </a:prstGeom>
          </p:spPr>
        </p:pic>
        <p:sp>
          <p:nvSpPr>
            <p:cNvPr id="32" name="AutoShape 25">
              <a:extLst>
                <a:ext uri="{FF2B5EF4-FFF2-40B4-BE49-F238E27FC236}">
                  <a16:creationId xmlns:a16="http://schemas.microsoft.com/office/drawing/2014/main" id="{4448D673-BB85-456B-B939-F70E29D15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4647" y="4426305"/>
              <a:ext cx="503237" cy="360362"/>
            </a:xfrm>
            <a:prstGeom prst="rightArrow">
              <a:avLst>
                <a:gd name="adj1" fmla="val 50000"/>
                <a:gd name="adj2" fmla="val 34912"/>
              </a:avLst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70C0"/>
                </a:buClr>
                <a:buFont typeface="Wingdings" panose="05000000000000000000" pitchFamily="2" charset="2"/>
                <a:buChar char="v"/>
                <a:defRPr kumimoji="1" sz="22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1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9564668-0651-4E9D-A6EF-B164A4DE3D97}"/>
              </a:ext>
            </a:extLst>
          </p:cNvPr>
          <p:cNvSpPr txBox="1"/>
          <p:nvPr/>
        </p:nvSpPr>
        <p:spPr>
          <a:xfrm>
            <a:off x="7038598" y="5444067"/>
            <a:ext cx="373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Computer</a:t>
            </a:r>
            <a:r>
              <a:rPr lang="ko-KR" altLang="en-US" dirty="0"/>
              <a:t>로 어떻게 해결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39E6A8-8BC8-4BE9-B2FF-9BD18A5B0EBF}"/>
              </a:ext>
            </a:extLst>
          </p:cNvPr>
          <p:cNvSpPr txBox="1"/>
          <p:nvPr/>
        </p:nvSpPr>
        <p:spPr>
          <a:xfrm>
            <a:off x="644476" y="418243"/>
            <a:ext cx="11409777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Search Space(State Space)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Quiz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선교사</a:t>
            </a:r>
            <a:r>
              <a:rPr lang="en-US" altLang="ko-KR" sz="2400" dirty="0"/>
              <a:t>-</a:t>
            </a:r>
            <a:r>
              <a:rPr lang="ko-KR" altLang="en-US" sz="2400" dirty="0"/>
              <a:t>식인종 강 건너기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2</a:t>
            </a:r>
            <a:r>
              <a:rPr lang="ko-KR" altLang="en-US" sz="2400" dirty="0"/>
              <a:t>인용 배를 타고 강을 건널 때 어디서든 선교사 수가 식인종보다 적어서는 안됨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007231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4577F6-1C0C-45B5-9ECD-C83D8328A2D9}"/>
              </a:ext>
            </a:extLst>
          </p:cNvPr>
          <p:cNvSpPr/>
          <p:nvPr/>
        </p:nvSpPr>
        <p:spPr>
          <a:xfrm>
            <a:off x="566920" y="1035034"/>
            <a:ext cx="2390398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2. </a:t>
            </a:r>
            <a:r>
              <a:rPr lang="el-GR" altLang="ko-KR" sz="2400" dirty="0">
                <a:solidFill>
                  <a:srgbClr val="FF0000"/>
                </a:solidFill>
                <a:latin typeface="+mj-ea"/>
                <a:ea typeface="+mj-ea"/>
              </a:rPr>
              <a:t>α</a:t>
            </a:r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-</a:t>
            </a:r>
            <a:r>
              <a:rPr lang="el-GR" altLang="ko-KR" sz="2400" dirty="0">
                <a:solidFill>
                  <a:srgbClr val="FF0000"/>
                </a:solidFill>
                <a:latin typeface="+mj-ea"/>
                <a:ea typeface="+mj-ea"/>
              </a:rPr>
              <a:t>β</a:t>
            </a:r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2400" dirty="0" err="1">
                <a:solidFill>
                  <a:srgbClr val="FF0000"/>
                </a:solidFill>
                <a:latin typeface="+mj-ea"/>
                <a:ea typeface="+mj-ea"/>
              </a:rPr>
              <a:t>Prunning</a:t>
            </a:r>
            <a:endParaRPr lang="en-US" altLang="ko-KR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657CDE-69B4-46EF-982A-F0F022BBFCC3}"/>
              </a:ext>
            </a:extLst>
          </p:cNvPr>
          <p:cNvSpPr/>
          <p:nvPr/>
        </p:nvSpPr>
        <p:spPr>
          <a:xfrm>
            <a:off x="334107" y="1610000"/>
            <a:ext cx="10221220" cy="454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/>
              <a:t>Mini-Max </a:t>
            </a:r>
            <a:r>
              <a:rPr lang="ko-KR" altLang="en-US" b="1" dirty="0"/>
              <a:t>알고리즘에서 모든 트리를 탐색할 필요가 있을까</a:t>
            </a:r>
            <a:r>
              <a:rPr lang="en-US" altLang="ko-KR" b="1" dirty="0"/>
              <a:t>? </a:t>
            </a:r>
            <a:endParaRPr lang="ko-KR" altLang="en-US" dirty="0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8A0B7DFC-D203-4CD4-A579-4EF909AEF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685" y="2908300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2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1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6707BF07-A1C3-4849-91DC-614E0CDC2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623" y="37004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2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1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1885B877-9361-490D-9CDE-917D357D9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160" y="37004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2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1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66B6081-44CD-4F2C-A8B4-EF0AE287B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823" y="4708525"/>
            <a:ext cx="4318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2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1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/>
              <a:t>9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C1AB982E-DC0D-4BB5-8B8B-5012EAC7C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0423" y="4708525"/>
            <a:ext cx="4318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2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1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/>
              <a:t>30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EBCAFCC4-049A-4BE3-BB7B-CC26F54CB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798" y="4708525"/>
            <a:ext cx="4318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2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1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/>
              <a:t>11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C400429A-7AC4-4CBD-9352-278AF06D5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960" y="4708525"/>
            <a:ext cx="4318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2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1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/>
              <a:t>12</a:t>
            </a:r>
          </a:p>
        </p:txBody>
      </p:sp>
      <p:cxnSp>
        <p:nvCxnSpPr>
          <p:cNvPr id="11" name="AutoShape 17">
            <a:extLst>
              <a:ext uri="{FF2B5EF4-FFF2-40B4-BE49-F238E27FC236}">
                <a16:creationId xmlns:a16="http://schemas.microsoft.com/office/drawing/2014/main" id="{5758FB5B-73AB-4E52-90C0-6EBB43688ED6}"/>
              </a:ext>
            </a:extLst>
          </p:cNvPr>
          <p:cNvCxnSpPr>
            <a:cxnSpLocks noChangeShapeType="1"/>
            <a:stCxn id="4" idx="4"/>
            <a:endCxn id="5" idx="0"/>
          </p:cNvCxnSpPr>
          <p:nvPr/>
        </p:nvCxnSpPr>
        <p:spPr bwMode="auto">
          <a:xfrm>
            <a:off x="3573585" y="3340100"/>
            <a:ext cx="1150938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8">
            <a:extLst>
              <a:ext uri="{FF2B5EF4-FFF2-40B4-BE49-F238E27FC236}">
                <a16:creationId xmlns:a16="http://schemas.microsoft.com/office/drawing/2014/main" id="{1A294321-BC47-4042-91DC-BD9D0663B7AB}"/>
              </a:ext>
            </a:extLst>
          </p:cNvPr>
          <p:cNvCxnSpPr>
            <a:cxnSpLocks noChangeShapeType="1"/>
            <a:stCxn id="4" idx="4"/>
            <a:endCxn id="6" idx="0"/>
          </p:cNvCxnSpPr>
          <p:nvPr/>
        </p:nvCxnSpPr>
        <p:spPr bwMode="auto">
          <a:xfrm flipH="1">
            <a:off x="2421060" y="3340100"/>
            <a:ext cx="1152525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9">
            <a:extLst>
              <a:ext uri="{FF2B5EF4-FFF2-40B4-BE49-F238E27FC236}">
                <a16:creationId xmlns:a16="http://schemas.microsoft.com/office/drawing/2014/main" id="{D4687DB0-1C2B-40EF-B2AE-1EA6A223BF3B}"/>
              </a:ext>
            </a:extLst>
          </p:cNvPr>
          <p:cNvCxnSpPr>
            <a:cxnSpLocks noChangeShapeType="1"/>
            <a:stCxn id="5" idx="4"/>
            <a:endCxn id="8" idx="0"/>
          </p:cNvCxnSpPr>
          <p:nvPr/>
        </p:nvCxnSpPr>
        <p:spPr bwMode="auto">
          <a:xfrm>
            <a:off x="4724523" y="4132263"/>
            <a:ext cx="431800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0">
            <a:extLst>
              <a:ext uri="{FF2B5EF4-FFF2-40B4-BE49-F238E27FC236}">
                <a16:creationId xmlns:a16="http://schemas.microsoft.com/office/drawing/2014/main" id="{6ACC2FC0-056B-4B7E-B281-86ED8192B884}"/>
              </a:ext>
            </a:extLst>
          </p:cNvPr>
          <p:cNvCxnSpPr>
            <a:cxnSpLocks noChangeShapeType="1"/>
            <a:stCxn id="5" idx="4"/>
            <a:endCxn id="7" idx="0"/>
          </p:cNvCxnSpPr>
          <p:nvPr/>
        </p:nvCxnSpPr>
        <p:spPr bwMode="auto">
          <a:xfrm flipH="1">
            <a:off x="4292723" y="4132263"/>
            <a:ext cx="431800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1">
            <a:extLst>
              <a:ext uri="{FF2B5EF4-FFF2-40B4-BE49-F238E27FC236}">
                <a16:creationId xmlns:a16="http://schemas.microsoft.com/office/drawing/2014/main" id="{6A25770C-443C-43A2-A352-63478A7B256F}"/>
              </a:ext>
            </a:extLst>
          </p:cNvPr>
          <p:cNvCxnSpPr>
            <a:cxnSpLocks noChangeShapeType="1"/>
            <a:stCxn id="6" idx="4"/>
            <a:endCxn id="9" idx="0"/>
          </p:cNvCxnSpPr>
          <p:nvPr/>
        </p:nvCxnSpPr>
        <p:spPr bwMode="auto">
          <a:xfrm flipH="1">
            <a:off x="2060698" y="4132263"/>
            <a:ext cx="360362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2">
            <a:extLst>
              <a:ext uri="{FF2B5EF4-FFF2-40B4-BE49-F238E27FC236}">
                <a16:creationId xmlns:a16="http://schemas.microsoft.com/office/drawing/2014/main" id="{8C5FD2B0-6243-4B6E-BB0F-1DD820BA0CA4}"/>
              </a:ext>
            </a:extLst>
          </p:cNvPr>
          <p:cNvCxnSpPr>
            <a:cxnSpLocks noChangeShapeType="1"/>
            <a:stCxn id="6" idx="4"/>
            <a:endCxn id="10" idx="0"/>
          </p:cNvCxnSpPr>
          <p:nvPr/>
        </p:nvCxnSpPr>
        <p:spPr bwMode="auto">
          <a:xfrm>
            <a:off x="2421060" y="4132263"/>
            <a:ext cx="431800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D0DDE28-A170-4910-9A76-44B331084C5F}"/>
              </a:ext>
            </a:extLst>
          </p:cNvPr>
          <p:cNvSpPr txBox="1"/>
          <p:nvPr/>
        </p:nvSpPr>
        <p:spPr>
          <a:xfrm>
            <a:off x="799319" y="2960130"/>
            <a:ext cx="101502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자신   </a:t>
            </a:r>
            <a:r>
              <a:rPr lang="en-US" altLang="ko-KR" sz="1200" b="1" dirty="0"/>
              <a:t>MAX</a:t>
            </a:r>
            <a:endParaRPr lang="ko-KR" altLang="en-US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6C7E9F-2CB6-4C5D-931C-65E25B2C0CA8}"/>
              </a:ext>
            </a:extLst>
          </p:cNvPr>
          <p:cNvSpPr txBox="1"/>
          <p:nvPr/>
        </p:nvSpPr>
        <p:spPr>
          <a:xfrm>
            <a:off x="768862" y="3760800"/>
            <a:ext cx="10759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상대방  </a:t>
            </a:r>
            <a:r>
              <a:rPr lang="en-US" altLang="ko-KR" sz="1200" b="1" dirty="0"/>
              <a:t>MIN</a:t>
            </a:r>
            <a:endParaRPr lang="ko-KR" altLang="en-US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4E5D58-39E4-47A8-8FA3-D1AD85B5EF45}"/>
              </a:ext>
            </a:extLst>
          </p:cNvPr>
          <p:cNvSpPr txBox="1"/>
          <p:nvPr/>
        </p:nvSpPr>
        <p:spPr>
          <a:xfrm>
            <a:off x="3722077" y="2731477"/>
            <a:ext cx="228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E0A853-0409-4AAB-8791-9C4CF5FA91CF}"/>
              </a:ext>
            </a:extLst>
          </p:cNvPr>
          <p:cNvSpPr txBox="1"/>
          <p:nvPr/>
        </p:nvSpPr>
        <p:spPr>
          <a:xfrm>
            <a:off x="2162298" y="3336301"/>
            <a:ext cx="228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</a:t>
            </a:r>
            <a:endParaRPr lang="ko-KR" alt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AB74D5-5040-4F39-ADB1-A9C0880108DB}"/>
              </a:ext>
            </a:extLst>
          </p:cNvPr>
          <p:cNvSpPr txBox="1"/>
          <p:nvPr/>
        </p:nvSpPr>
        <p:spPr>
          <a:xfrm>
            <a:off x="4576519" y="3308923"/>
            <a:ext cx="228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3C4E94-9FBC-484A-918F-679BA3B8BF14}"/>
              </a:ext>
            </a:extLst>
          </p:cNvPr>
          <p:cNvSpPr txBox="1"/>
          <p:nvPr/>
        </p:nvSpPr>
        <p:spPr>
          <a:xfrm>
            <a:off x="1498830" y="4606104"/>
            <a:ext cx="228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F090ED-4ACE-4EDF-A913-29EB99473FBE}"/>
              </a:ext>
            </a:extLst>
          </p:cNvPr>
          <p:cNvSpPr txBox="1"/>
          <p:nvPr/>
        </p:nvSpPr>
        <p:spPr>
          <a:xfrm>
            <a:off x="3071248" y="4606104"/>
            <a:ext cx="228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E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F660E0-BB2F-48E6-AE25-C58F9708EE36}"/>
              </a:ext>
            </a:extLst>
          </p:cNvPr>
          <p:cNvSpPr txBox="1"/>
          <p:nvPr/>
        </p:nvSpPr>
        <p:spPr>
          <a:xfrm>
            <a:off x="4070687" y="4401149"/>
            <a:ext cx="228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1C61C4-E3DF-4774-911C-089893E222EC}"/>
              </a:ext>
            </a:extLst>
          </p:cNvPr>
          <p:cNvSpPr txBox="1"/>
          <p:nvPr/>
        </p:nvSpPr>
        <p:spPr>
          <a:xfrm>
            <a:off x="5006518" y="4394786"/>
            <a:ext cx="228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G</a:t>
            </a:r>
            <a:endParaRPr lang="ko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6F6B52-9D53-458A-A9DE-A2EF717A6FB6}"/>
              </a:ext>
            </a:extLst>
          </p:cNvPr>
          <p:cNvSpPr/>
          <p:nvPr/>
        </p:nvSpPr>
        <p:spPr>
          <a:xfrm>
            <a:off x="5372223" y="3505578"/>
            <a:ext cx="6593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dirty="0"/>
              <a:t>어떤 노드에 값이 있다면</a:t>
            </a:r>
            <a:endParaRPr lang="en-US" altLang="ko-KR" dirty="0"/>
          </a:p>
          <a:p>
            <a:pPr lvl="1"/>
            <a:r>
              <a:rPr lang="en-US" altLang="ko-KR" dirty="0"/>
              <a:t>Max node</a:t>
            </a:r>
            <a:r>
              <a:rPr lang="ko-KR" altLang="en-US" dirty="0"/>
              <a:t>에서는 하한 값</a:t>
            </a:r>
            <a:r>
              <a:rPr lang="en-US" altLang="ko-KR" dirty="0"/>
              <a:t>, Min node</a:t>
            </a:r>
            <a:r>
              <a:rPr lang="ko-KR" altLang="en-US" dirty="0"/>
              <a:t>에서는</a:t>
            </a:r>
            <a:r>
              <a:rPr lang="en-US" altLang="ko-KR" dirty="0"/>
              <a:t> </a:t>
            </a:r>
            <a:r>
              <a:rPr lang="ko-KR" altLang="en-US" dirty="0"/>
              <a:t>상한 값 역할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60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B1EEEF1-176E-497F-8677-03E3B16D2E1C}"/>
              </a:ext>
            </a:extLst>
          </p:cNvPr>
          <p:cNvSpPr txBox="1">
            <a:spLocks/>
          </p:cNvSpPr>
          <p:nvPr/>
        </p:nvSpPr>
        <p:spPr>
          <a:xfrm>
            <a:off x="389675" y="886091"/>
            <a:ext cx="10647602" cy="2161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Symbol"/>
              </a:rPr>
              <a:t>검토할 필요가 없는 부분은 탐색 제외  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  <a:sym typeface="Symbol"/>
            </a:endParaRPr>
          </a:p>
          <a:p>
            <a:pPr marL="57150" indent="0">
              <a:buNone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-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깊이 우선 탐색으로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MAX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노드와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MIN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노드의 값을 결정하면서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14300" indent="0">
              <a:buNone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Symbol"/>
              </a:rPr>
              <a:t>   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Symbol"/>
              </a:rPr>
              <a:t>cut-off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Symbol"/>
              </a:rPr>
              <a:t>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Symbol"/>
              </a:rPr>
              <a:t>: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Symbol"/>
              </a:rPr>
              <a:t>MIN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Symbol"/>
              </a:rPr>
              <a:t>노드의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Symbol"/>
              </a:rPr>
              <a:t>현재값이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Symbol"/>
              </a:rPr>
              <a:t>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Symbol"/>
              </a:rPr>
              <a:t>부모노드의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Symbol"/>
              </a:rPr>
              <a:t> 현재 값보다 작거나 같으면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Symbol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Symbol"/>
              </a:rPr>
              <a:t>나머지 자식</a:t>
            </a:r>
            <a:b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Symbol"/>
              </a:rPr>
            </a:b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Symbol"/>
              </a:rPr>
              <a:t>               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Symbol"/>
              </a:rPr>
              <a:t> 노드 탐색 중지 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  <a:sym typeface="Symbol"/>
            </a:endParaRPr>
          </a:p>
          <a:p>
            <a:pPr marL="114300" indent="0">
              <a:buNone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Symbol"/>
              </a:rPr>
              <a:t>   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Symbol"/>
              </a:rPr>
              <a:t>cut-off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Symbol"/>
              </a:rPr>
              <a:t>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Symbol"/>
              </a:rPr>
              <a:t>: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Symbol"/>
              </a:rPr>
              <a:t>MAX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Symbol"/>
              </a:rPr>
              <a:t>노드의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Symbol"/>
              </a:rPr>
              <a:t>현재값이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Symbol"/>
              </a:rPr>
              <a:t>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Symbol"/>
              </a:rPr>
              <a:t>부모노드의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Symbol"/>
              </a:rPr>
              <a:t> 현재 값보다 같거나 크면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Symbol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Symbol"/>
              </a:rPr>
              <a:t>나머지 자식</a:t>
            </a:r>
            <a:b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Symbol"/>
              </a:rPr>
            </a:b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Symbol"/>
              </a:rPr>
              <a:t>               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Symbol"/>
              </a:rPr>
              <a:t> 노드 탐색 중지 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C8EB614-4A96-4A12-A31C-1C8EAF1AA692}"/>
              </a:ext>
            </a:extLst>
          </p:cNvPr>
          <p:cNvSpPr txBox="1"/>
          <p:nvPr/>
        </p:nvSpPr>
        <p:spPr>
          <a:xfrm>
            <a:off x="7770656" y="3280426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/>
            <a:r>
              <a:rPr lang="ko-KR" altLang="en-US" sz="1200" b="1" dirty="0">
                <a:latin typeface="맑은 고딕"/>
              </a:rPr>
              <a:t>자신   </a:t>
            </a:r>
            <a:r>
              <a:rPr lang="en-US" altLang="ko-KR" sz="1200" b="1" dirty="0">
                <a:latin typeface="맑은 고딕"/>
              </a:rPr>
              <a:t>MAX</a:t>
            </a:r>
            <a:endParaRPr lang="ko-KR" altLang="en-US" sz="1200" b="1" dirty="0">
              <a:latin typeface="맑은 고딕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BECDF32-1E1F-4B78-B0FE-3BBFB42F00EB}"/>
              </a:ext>
            </a:extLst>
          </p:cNvPr>
          <p:cNvSpPr txBox="1"/>
          <p:nvPr/>
        </p:nvSpPr>
        <p:spPr>
          <a:xfrm>
            <a:off x="7770656" y="4438070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/>
            <a:r>
              <a:rPr lang="ko-KR" altLang="en-US" sz="1200" b="1" dirty="0">
                <a:latin typeface="맑은 고딕"/>
              </a:rPr>
              <a:t>자신  </a:t>
            </a:r>
            <a:r>
              <a:rPr lang="en-US" altLang="ko-KR" sz="1200" b="1" dirty="0">
                <a:latin typeface="맑은 고딕"/>
              </a:rPr>
              <a:t>MAX</a:t>
            </a:r>
            <a:endParaRPr lang="ko-KR" altLang="en-US" sz="1200" b="1" dirty="0">
              <a:latin typeface="맑은 고딕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1D6285A-4283-4E55-9CEC-5E2F1779E554}"/>
              </a:ext>
            </a:extLst>
          </p:cNvPr>
          <p:cNvSpPr txBox="1"/>
          <p:nvPr/>
        </p:nvSpPr>
        <p:spPr>
          <a:xfrm>
            <a:off x="7770656" y="5584682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/>
            <a:r>
              <a:rPr lang="ko-KR" altLang="en-US" sz="1200" b="1" dirty="0">
                <a:latin typeface="맑은 고딕"/>
              </a:rPr>
              <a:t>자신  </a:t>
            </a:r>
            <a:r>
              <a:rPr lang="en-US" altLang="ko-KR" sz="1200" b="1" dirty="0">
                <a:latin typeface="맑은 고딕"/>
              </a:rPr>
              <a:t>MAX</a:t>
            </a:r>
            <a:endParaRPr lang="ko-KR" altLang="en-US" sz="1200" b="1" dirty="0">
              <a:latin typeface="맑은 고딕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291DC4E-3404-412F-9BE8-4BA87B4BD746}"/>
              </a:ext>
            </a:extLst>
          </p:cNvPr>
          <p:cNvSpPr txBox="1"/>
          <p:nvPr/>
        </p:nvSpPr>
        <p:spPr>
          <a:xfrm>
            <a:off x="7770656" y="3856934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/>
            <a:r>
              <a:rPr lang="ko-KR" altLang="en-US" sz="1200" b="1" dirty="0">
                <a:latin typeface="맑은 고딕"/>
              </a:rPr>
              <a:t>상대방  </a:t>
            </a:r>
            <a:r>
              <a:rPr lang="en-US" altLang="ko-KR" sz="1200" b="1" dirty="0">
                <a:latin typeface="맑은 고딕"/>
              </a:rPr>
              <a:t>MIN</a:t>
            </a:r>
            <a:endParaRPr lang="ko-KR" altLang="en-US" sz="1200" b="1" dirty="0">
              <a:latin typeface="맑은 고딕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ED2CCC-7E1B-44DD-A900-26A99537D358}"/>
              </a:ext>
            </a:extLst>
          </p:cNvPr>
          <p:cNvSpPr txBox="1"/>
          <p:nvPr/>
        </p:nvSpPr>
        <p:spPr>
          <a:xfrm>
            <a:off x="7770656" y="5008618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/>
            <a:r>
              <a:rPr lang="ko-KR" altLang="en-US" sz="1200" b="1" dirty="0">
                <a:latin typeface="맑은 고딕"/>
              </a:rPr>
              <a:t>상대방  </a:t>
            </a:r>
            <a:r>
              <a:rPr lang="en-US" altLang="ko-KR" sz="1200" b="1" dirty="0">
                <a:latin typeface="맑은 고딕"/>
              </a:rPr>
              <a:t>MIN</a:t>
            </a:r>
            <a:endParaRPr lang="ko-KR" altLang="en-US" sz="1200" b="1" dirty="0">
              <a:latin typeface="맑은 고딕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530EC8FB-559C-4595-A23E-734BA13D281D}"/>
              </a:ext>
            </a:extLst>
          </p:cNvPr>
          <p:cNvSpPr/>
          <p:nvPr/>
        </p:nvSpPr>
        <p:spPr>
          <a:xfrm>
            <a:off x="5313787" y="3341401"/>
            <a:ext cx="216024" cy="216024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 </a:t>
            </a:r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03B9A095-1172-4CF4-BB68-6B4323432810}"/>
              </a:ext>
            </a:extLst>
          </p:cNvPr>
          <p:cNvSpPr/>
          <p:nvPr/>
        </p:nvSpPr>
        <p:spPr>
          <a:xfrm>
            <a:off x="3915155" y="3917465"/>
            <a:ext cx="216024" cy="216024"/>
          </a:xfrm>
          <a:prstGeom prst="ellipse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 </a:t>
            </a: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639D8DE-2AC1-49DE-BD5F-91EF3CFE44DD}"/>
              </a:ext>
            </a:extLst>
          </p:cNvPr>
          <p:cNvSpPr/>
          <p:nvPr/>
        </p:nvSpPr>
        <p:spPr>
          <a:xfrm>
            <a:off x="5313787" y="3917465"/>
            <a:ext cx="216024" cy="216024"/>
          </a:xfrm>
          <a:prstGeom prst="ellipse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 </a:t>
            </a: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0C4DADE7-D77A-4D9F-8D00-CF252A693080}"/>
              </a:ext>
            </a:extLst>
          </p:cNvPr>
          <p:cNvSpPr/>
          <p:nvPr/>
        </p:nvSpPr>
        <p:spPr>
          <a:xfrm>
            <a:off x="6453339" y="3917465"/>
            <a:ext cx="216024" cy="216024"/>
          </a:xfrm>
          <a:prstGeom prst="ellipse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 </a:t>
            </a: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CA1915D-3B8C-4E82-AF92-CD8AC26F2D44}"/>
              </a:ext>
            </a:extLst>
          </p:cNvPr>
          <p:cNvSpPr/>
          <p:nvPr/>
        </p:nvSpPr>
        <p:spPr>
          <a:xfrm>
            <a:off x="3088395" y="5069593"/>
            <a:ext cx="216024" cy="216024"/>
          </a:xfrm>
          <a:prstGeom prst="ellipse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 </a:t>
            </a:r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A253622F-4470-432A-B5C6-03B23E59CA45}"/>
              </a:ext>
            </a:extLst>
          </p:cNvPr>
          <p:cNvSpPr/>
          <p:nvPr/>
        </p:nvSpPr>
        <p:spPr>
          <a:xfrm>
            <a:off x="3816095" y="5069593"/>
            <a:ext cx="216024" cy="216024"/>
          </a:xfrm>
          <a:prstGeom prst="ellipse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 </a:t>
            </a: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E1343168-7779-4011-A7A1-B5EDBBC14203}"/>
              </a:ext>
            </a:extLst>
          </p:cNvPr>
          <p:cNvSpPr/>
          <p:nvPr/>
        </p:nvSpPr>
        <p:spPr>
          <a:xfrm>
            <a:off x="4384539" y="5069593"/>
            <a:ext cx="216024" cy="216024"/>
          </a:xfrm>
          <a:prstGeom prst="ellipse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 </a:t>
            </a:r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4E5C7F18-73A1-413E-93E7-867D0B835C3B}"/>
              </a:ext>
            </a:extLst>
          </p:cNvPr>
          <p:cNvSpPr/>
          <p:nvPr/>
        </p:nvSpPr>
        <p:spPr>
          <a:xfrm>
            <a:off x="4816587" y="5069593"/>
            <a:ext cx="216024" cy="216024"/>
          </a:xfrm>
          <a:prstGeom prst="ellipse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 </a:t>
            </a: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735291BB-61B1-4E88-B3E5-37AE9D867285}"/>
              </a:ext>
            </a:extLst>
          </p:cNvPr>
          <p:cNvSpPr/>
          <p:nvPr/>
        </p:nvSpPr>
        <p:spPr>
          <a:xfrm>
            <a:off x="5199105" y="5069593"/>
            <a:ext cx="216024" cy="216024"/>
          </a:xfrm>
          <a:prstGeom prst="ellipse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 </a:t>
            </a: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C611F79-F687-4C15-83D3-0E850F03CECA}"/>
              </a:ext>
            </a:extLst>
          </p:cNvPr>
          <p:cNvSpPr/>
          <p:nvPr/>
        </p:nvSpPr>
        <p:spPr>
          <a:xfrm>
            <a:off x="5680683" y="5069593"/>
            <a:ext cx="216024" cy="216024"/>
          </a:xfrm>
          <a:prstGeom prst="ellipse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 </a:t>
            </a: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C0FA4A1E-8BB2-4CFC-8F53-5ACC847CF11C}"/>
              </a:ext>
            </a:extLst>
          </p:cNvPr>
          <p:cNvSpPr/>
          <p:nvPr/>
        </p:nvSpPr>
        <p:spPr>
          <a:xfrm>
            <a:off x="6184739" y="5069593"/>
            <a:ext cx="216024" cy="216024"/>
          </a:xfrm>
          <a:prstGeom prst="ellipse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 </a:t>
            </a: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9F3D41B7-8042-4B1F-A311-CF19A4995CA5}"/>
              </a:ext>
            </a:extLst>
          </p:cNvPr>
          <p:cNvSpPr/>
          <p:nvPr/>
        </p:nvSpPr>
        <p:spPr>
          <a:xfrm>
            <a:off x="6636219" y="5069593"/>
            <a:ext cx="216024" cy="216024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 </a:t>
            </a: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E8B87574-6FAD-4128-BC5B-869596F0F1BB}"/>
              </a:ext>
            </a:extLst>
          </p:cNvPr>
          <p:cNvSpPr/>
          <p:nvPr/>
        </p:nvSpPr>
        <p:spPr>
          <a:xfrm>
            <a:off x="7192851" y="5069593"/>
            <a:ext cx="216024" cy="216024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 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60DB6AC0-1B82-4687-BFDC-ABB2F7228CDC}"/>
              </a:ext>
            </a:extLst>
          </p:cNvPr>
          <p:cNvSpPr/>
          <p:nvPr/>
        </p:nvSpPr>
        <p:spPr>
          <a:xfrm>
            <a:off x="3448435" y="4493529"/>
            <a:ext cx="216024" cy="216024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 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8E0B5E68-15A0-46F9-836A-AF8772B0D0CB}"/>
              </a:ext>
            </a:extLst>
          </p:cNvPr>
          <p:cNvSpPr/>
          <p:nvPr/>
        </p:nvSpPr>
        <p:spPr>
          <a:xfrm>
            <a:off x="4384539" y="4493529"/>
            <a:ext cx="216024" cy="216024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 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4CA8C7AA-9A87-42FA-B03C-324203E9258E}"/>
              </a:ext>
            </a:extLst>
          </p:cNvPr>
          <p:cNvSpPr/>
          <p:nvPr/>
        </p:nvSpPr>
        <p:spPr>
          <a:xfrm>
            <a:off x="5032611" y="4493529"/>
            <a:ext cx="216024" cy="216024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 </a:t>
            </a: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828B558C-DB7B-42F8-84CB-466A2CB16A7B}"/>
              </a:ext>
            </a:extLst>
          </p:cNvPr>
          <p:cNvSpPr/>
          <p:nvPr/>
        </p:nvSpPr>
        <p:spPr>
          <a:xfrm>
            <a:off x="5680683" y="4493529"/>
            <a:ext cx="216024" cy="216024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 </a:t>
            </a: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B28AA688-3302-4612-A3A5-EBA9279BB376}"/>
              </a:ext>
            </a:extLst>
          </p:cNvPr>
          <p:cNvSpPr/>
          <p:nvPr/>
        </p:nvSpPr>
        <p:spPr>
          <a:xfrm>
            <a:off x="6184739" y="4493529"/>
            <a:ext cx="216024" cy="216024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 </a:t>
            </a: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3AE6DE17-88D8-416B-A5B0-03F89795D77F}"/>
              </a:ext>
            </a:extLst>
          </p:cNvPr>
          <p:cNvSpPr/>
          <p:nvPr/>
        </p:nvSpPr>
        <p:spPr>
          <a:xfrm>
            <a:off x="6832811" y="4493529"/>
            <a:ext cx="216024" cy="216024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 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5486C9DD-46D5-4409-BCAD-1F02DEC63513}"/>
              </a:ext>
            </a:extLst>
          </p:cNvPr>
          <p:cNvSpPr/>
          <p:nvPr/>
        </p:nvSpPr>
        <p:spPr>
          <a:xfrm>
            <a:off x="2902851" y="5645657"/>
            <a:ext cx="216024" cy="216024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5</a:t>
            </a: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6E50C996-BC82-44AD-AFCB-AB5FBDBB4A7C}"/>
              </a:ext>
            </a:extLst>
          </p:cNvPr>
          <p:cNvSpPr/>
          <p:nvPr/>
        </p:nvSpPr>
        <p:spPr>
          <a:xfrm>
            <a:off x="3273939" y="5645657"/>
            <a:ext cx="216024" cy="216024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6</a:t>
            </a: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8F1B503F-B5FA-420F-AF23-F8D9B0DBE498}"/>
              </a:ext>
            </a:extLst>
          </p:cNvPr>
          <p:cNvSpPr/>
          <p:nvPr/>
        </p:nvSpPr>
        <p:spPr>
          <a:xfrm>
            <a:off x="3584831" y="5645657"/>
            <a:ext cx="216024" cy="216024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7</a:t>
            </a: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A5556D1F-6F2F-4920-A292-74C4533483B1}"/>
              </a:ext>
            </a:extLst>
          </p:cNvPr>
          <p:cNvSpPr/>
          <p:nvPr/>
        </p:nvSpPr>
        <p:spPr>
          <a:xfrm>
            <a:off x="3838955" y="5645657"/>
            <a:ext cx="216024" cy="216024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4</a:t>
            </a: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16F6E7A0-7807-4E4D-B631-50777B53B325}"/>
              </a:ext>
            </a:extLst>
          </p:cNvPr>
          <p:cNvSpPr/>
          <p:nvPr/>
        </p:nvSpPr>
        <p:spPr>
          <a:xfrm>
            <a:off x="4096507" y="5645657"/>
            <a:ext cx="216024" cy="216024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5</a:t>
            </a: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E144F8AC-C31E-417B-8DF3-130968DCCC53}"/>
              </a:ext>
            </a:extLst>
          </p:cNvPr>
          <p:cNvSpPr/>
          <p:nvPr/>
        </p:nvSpPr>
        <p:spPr>
          <a:xfrm>
            <a:off x="4384539" y="5645657"/>
            <a:ext cx="216024" cy="216024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3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96FB56BE-EF67-4DB1-9002-A2373E73E96B}"/>
              </a:ext>
            </a:extLst>
          </p:cNvPr>
          <p:cNvSpPr/>
          <p:nvPr/>
        </p:nvSpPr>
        <p:spPr>
          <a:xfrm>
            <a:off x="4816587" y="5645657"/>
            <a:ext cx="216024" cy="216024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6</a:t>
            </a: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9DD5E72F-8D83-4EAA-AA87-1DDAA212239E}"/>
              </a:ext>
            </a:extLst>
          </p:cNvPr>
          <p:cNvSpPr/>
          <p:nvPr/>
        </p:nvSpPr>
        <p:spPr>
          <a:xfrm>
            <a:off x="5093571" y="5645657"/>
            <a:ext cx="216024" cy="216024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6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A83F7C9A-7EDB-4687-90B3-DDE7037B8819}"/>
              </a:ext>
            </a:extLst>
          </p:cNvPr>
          <p:cNvSpPr/>
          <p:nvPr/>
        </p:nvSpPr>
        <p:spPr>
          <a:xfrm>
            <a:off x="5389223" y="5645657"/>
            <a:ext cx="216024" cy="216024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9</a:t>
            </a: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3A2DF53C-6A9B-4302-A4F6-C2ADDECFFD77}"/>
              </a:ext>
            </a:extLst>
          </p:cNvPr>
          <p:cNvSpPr/>
          <p:nvPr/>
        </p:nvSpPr>
        <p:spPr>
          <a:xfrm>
            <a:off x="5680683" y="5645657"/>
            <a:ext cx="216024" cy="216024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7</a:t>
            </a: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34CF26B5-C409-4908-BA2F-7B5DA6D84B6D}"/>
              </a:ext>
            </a:extLst>
          </p:cNvPr>
          <p:cNvSpPr/>
          <p:nvPr/>
        </p:nvSpPr>
        <p:spPr>
          <a:xfrm>
            <a:off x="6195787" y="5645657"/>
            <a:ext cx="216024" cy="216024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5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36DABBF0-2179-4A8C-A6D3-97DC52EA87A8}"/>
              </a:ext>
            </a:extLst>
          </p:cNvPr>
          <p:cNvSpPr/>
          <p:nvPr/>
        </p:nvSpPr>
        <p:spPr>
          <a:xfrm>
            <a:off x="6544779" y="5645657"/>
            <a:ext cx="216024" cy="216024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9</a:t>
            </a: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589862A4-57C4-454A-A70B-4FEF44B8A052}"/>
              </a:ext>
            </a:extLst>
          </p:cNvPr>
          <p:cNvSpPr/>
          <p:nvPr/>
        </p:nvSpPr>
        <p:spPr>
          <a:xfrm>
            <a:off x="6832811" y="5645657"/>
            <a:ext cx="216024" cy="216024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8</a:t>
            </a: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83F0A549-5D23-4057-B432-EF8EEA1ED72B}"/>
              </a:ext>
            </a:extLst>
          </p:cNvPr>
          <p:cNvSpPr/>
          <p:nvPr/>
        </p:nvSpPr>
        <p:spPr>
          <a:xfrm>
            <a:off x="7192851" y="5645657"/>
            <a:ext cx="216024" cy="216024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6</a:t>
            </a:r>
          </a:p>
        </p:txBody>
      </p: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4EB563F6-E43B-4EC1-B400-0BC941F0BC3D}"/>
              </a:ext>
            </a:extLst>
          </p:cNvPr>
          <p:cNvCxnSpPr>
            <a:stCxn id="188" idx="2"/>
            <a:endCxn id="189" idx="7"/>
          </p:cNvCxnSpPr>
          <p:nvPr/>
        </p:nvCxnSpPr>
        <p:spPr>
          <a:xfrm flipH="1">
            <a:off x="4099543" y="3557425"/>
            <a:ext cx="1322256" cy="391676"/>
          </a:xfrm>
          <a:prstGeom prst="line">
            <a:avLst/>
          </a:prstGeom>
          <a:noFill/>
          <a:ln w="9525" cap="flat" cmpd="sng" algn="ctr">
            <a:solidFill>
              <a:srgbClr val="0000FF"/>
            </a:solidFill>
            <a:prstDash val="solid"/>
          </a:ln>
          <a:effectLst/>
        </p:spPr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D4034866-0DEA-4CAE-BF0C-CFBD800086DC}"/>
              </a:ext>
            </a:extLst>
          </p:cNvPr>
          <p:cNvCxnSpPr>
            <a:stCxn id="188" idx="2"/>
            <a:endCxn id="190" idx="0"/>
          </p:cNvCxnSpPr>
          <p:nvPr/>
        </p:nvCxnSpPr>
        <p:spPr>
          <a:xfrm>
            <a:off x="5421799" y="3557425"/>
            <a:ext cx="0" cy="360040"/>
          </a:xfrm>
          <a:prstGeom prst="line">
            <a:avLst/>
          </a:prstGeom>
          <a:noFill/>
          <a:ln w="9525" cap="flat" cmpd="sng" algn="ctr">
            <a:solidFill>
              <a:srgbClr val="0000FF"/>
            </a:solidFill>
            <a:prstDash val="solid"/>
          </a:ln>
          <a:effectLst/>
        </p:spPr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DCB27D6A-C944-4D90-A945-3D18CCD0B516}"/>
              </a:ext>
            </a:extLst>
          </p:cNvPr>
          <p:cNvCxnSpPr>
            <a:stCxn id="188" idx="2"/>
            <a:endCxn id="191" idx="1"/>
          </p:cNvCxnSpPr>
          <p:nvPr/>
        </p:nvCxnSpPr>
        <p:spPr>
          <a:xfrm>
            <a:off x="5421799" y="3557425"/>
            <a:ext cx="1063176" cy="391676"/>
          </a:xfrm>
          <a:prstGeom prst="line">
            <a:avLst/>
          </a:prstGeom>
          <a:noFill/>
          <a:ln w="9525" cap="flat" cmpd="sng" algn="ctr">
            <a:solidFill>
              <a:srgbClr val="0000FF"/>
            </a:solidFill>
            <a:prstDash val="solid"/>
          </a:ln>
          <a:effectLst/>
        </p:spPr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0A9BA42B-10B5-4938-92B0-A1580D2E59BB}"/>
              </a:ext>
            </a:extLst>
          </p:cNvPr>
          <p:cNvCxnSpPr>
            <a:stCxn id="189" idx="3"/>
            <a:endCxn id="201" idx="0"/>
          </p:cNvCxnSpPr>
          <p:nvPr/>
        </p:nvCxnSpPr>
        <p:spPr>
          <a:xfrm flipH="1">
            <a:off x="3556447" y="4101853"/>
            <a:ext cx="390344" cy="391676"/>
          </a:xfrm>
          <a:prstGeom prst="line">
            <a:avLst/>
          </a:prstGeom>
          <a:noFill/>
          <a:ln w="9525" cap="flat" cmpd="sng" algn="ctr">
            <a:solidFill>
              <a:srgbClr val="0000FF"/>
            </a:solidFill>
            <a:prstDash val="solid"/>
          </a:ln>
          <a:effectLst/>
        </p:spPr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57B6B11B-6506-4EFA-A42E-9F524FD27CA5}"/>
              </a:ext>
            </a:extLst>
          </p:cNvPr>
          <p:cNvCxnSpPr>
            <a:stCxn id="189" idx="5"/>
            <a:endCxn id="202" idx="0"/>
          </p:cNvCxnSpPr>
          <p:nvPr/>
        </p:nvCxnSpPr>
        <p:spPr>
          <a:xfrm>
            <a:off x="4099543" y="4101853"/>
            <a:ext cx="393008" cy="391676"/>
          </a:xfrm>
          <a:prstGeom prst="line">
            <a:avLst/>
          </a:prstGeom>
          <a:noFill/>
          <a:ln w="9525" cap="flat" cmpd="sng" algn="ctr">
            <a:solidFill>
              <a:srgbClr val="0000FF"/>
            </a:solidFill>
            <a:prstDash val="solid"/>
          </a:ln>
          <a:effectLst/>
        </p:spPr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1E0B4D63-13A0-4F86-B51B-91D1DE50F69C}"/>
              </a:ext>
            </a:extLst>
          </p:cNvPr>
          <p:cNvCxnSpPr>
            <a:stCxn id="201" idx="2"/>
            <a:endCxn id="192" idx="0"/>
          </p:cNvCxnSpPr>
          <p:nvPr/>
        </p:nvCxnSpPr>
        <p:spPr>
          <a:xfrm flipH="1">
            <a:off x="3196407" y="4709553"/>
            <a:ext cx="360040" cy="360040"/>
          </a:xfrm>
          <a:prstGeom prst="line">
            <a:avLst/>
          </a:prstGeom>
          <a:noFill/>
          <a:ln w="9525" cap="flat" cmpd="sng" algn="ctr">
            <a:solidFill>
              <a:srgbClr val="0000FF"/>
            </a:solidFill>
            <a:prstDash val="solid"/>
          </a:ln>
          <a:effectLst/>
        </p:spPr>
      </p:cxn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6685B49A-2CB2-48E5-91F2-3402CF962EDE}"/>
              </a:ext>
            </a:extLst>
          </p:cNvPr>
          <p:cNvCxnSpPr>
            <a:stCxn id="201" idx="2"/>
            <a:endCxn id="193" idx="0"/>
          </p:cNvCxnSpPr>
          <p:nvPr/>
        </p:nvCxnSpPr>
        <p:spPr>
          <a:xfrm>
            <a:off x="3556447" y="4709553"/>
            <a:ext cx="367660" cy="360040"/>
          </a:xfrm>
          <a:prstGeom prst="line">
            <a:avLst/>
          </a:prstGeom>
          <a:noFill/>
          <a:ln w="9525" cap="flat" cmpd="sng" algn="ctr">
            <a:solidFill>
              <a:srgbClr val="0000FF"/>
            </a:solidFill>
            <a:prstDash val="solid"/>
          </a:ln>
          <a:effectLst/>
        </p:spPr>
      </p:cxn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9C4D59E9-2715-4CE5-8F18-A61E195C25B5}"/>
              </a:ext>
            </a:extLst>
          </p:cNvPr>
          <p:cNvCxnSpPr>
            <a:stCxn id="192" idx="4"/>
            <a:endCxn id="207" idx="0"/>
          </p:cNvCxnSpPr>
          <p:nvPr/>
        </p:nvCxnSpPr>
        <p:spPr>
          <a:xfrm flipH="1">
            <a:off x="3010863" y="5285617"/>
            <a:ext cx="185544" cy="360040"/>
          </a:xfrm>
          <a:prstGeom prst="line">
            <a:avLst/>
          </a:prstGeom>
          <a:noFill/>
          <a:ln w="9525" cap="flat" cmpd="sng" algn="ctr">
            <a:solidFill>
              <a:srgbClr val="0000FF"/>
            </a:solidFill>
            <a:prstDash val="solid"/>
          </a:ln>
          <a:effectLst/>
        </p:spPr>
      </p:cxn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36218020-1B93-4A29-8263-F96B6CF5F97E}"/>
              </a:ext>
            </a:extLst>
          </p:cNvPr>
          <p:cNvCxnSpPr>
            <a:stCxn id="192" idx="4"/>
            <a:endCxn id="208" idx="0"/>
          </p:cNvCxnSpPr>
          <p:nvPr/>
        </p:nvCxnSpPr>
        <p:spPr>
          <a:xfrm>
            <a:off x="3196407" y="5285617"/>
            <a:ext cx="185544" cy="360040"/>
          </a:xfrm>
          <a:prstGeom prst="line">
            <a:avLst/>
          </a:prstGeom>
          <a:noFill/>
          <a:ln w="9525" cap="flat" cmpd="sng" algn="ctr">
            <a:solidFill>
              <a:srgbClr val="0000FF"/>
            </a:solidFill>
            <a:prstDash val="solid"/>
          </a:ln>
          <a:effectLst/>
        </p:spPr>
      </p:cxn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E6AAF6A6-83D7-454C-B9C0-36C82A1DE1F3}"/>
              </a:ext>
            </a:extLst>
          </p:cNvPr>
          <p:cNvCxnSpPr>
            <a:stCxn id="193" idx="4"/>
            <a:endCxn id="209" idx="0"/>
          </p:cNvCxnSpPr>
          <p:nvPr/>
        </p:nvCxnSpPr>
        <p:spPr>
          <a:xfrm flipH="1">
            <a:off x="3692843" y="5285617"/>
            <a:ext cx="231264" cy="360040"/>
          </a:xfrm>
          <a:prstGeom prst="line">
            <a:avLst/>
          </a:prstGeom>
          <a:noFill/>
          <a:ln w="9525" cap="flat" cmpd="sng" algn="ctr">
            <a:solidFill>
              <a:srgbClr val="0000FF"/>
            </a:solidFill>
            <a:prstDash val="solid"/>
          </a:ln>
          <a:effectLst/>
        </p:spPr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70EC7F25-9B39-48B5-B726-F01C664758D7}"/>
              </a:ext>
            </a:extLst>
          </p:cNvPr>
          <p:cNvCxnSpPr>
            <a:stCxn id="193" idx="4"/>
            <a:endCxn id="210" idx="0"/>
          </p:cNvCxnSpPr>
          <p:nvPr/>
        </p:nvCxnSpPr>
        <p:spPr>
          <a:xfrm>
            <a:off x="3924107" y="5285617"/>
            <a:ext cx="22860" cy="360040"/>
          </a:xfrm>
          <a:prstGeom prst="line">
            <a:avLst/>
          </a:prstGeom>
          <a:noFill/>
          <a:ln w="9525" cap="flat" cmpd="sng" algn="ctr">
            <a:solidFill>
              <a:srgbClr val="0000FF"/>
            </a:solidFill>
            <a:prstDash val="solid"/>
          </a:ln>
          <a:effectLst/>
        </p:spPr>
      </p:cxnSp>
      <p:cxnSp>
        <p:nvCxnSpPr>
          <p:cNvPr id="232" name="직선 연결선 231">
            <a:extLst>
              <a:ext uri="{FF2B5EF4-FFF2-40B4-BE49-F238E27FC236}">
                <a16:creationId xmlns:a16="http://schemas.microsoft.com/office/drawing/2014/main" id="{D715C8CF-DDAC-44F2-8928-4CAA81D4FA2D}"/>
              </a:ext>
            </a:extLst>
          </p:cNvPr>
          <p:cNvCxnSpPr>
            <a:stCxn id="202" idx="2"/>
            <a:endCxn id="194" idx="0"/>
          </p:cNvCxnSpPr>
          <p:nvPr/>
        </p:nvCxnSpPr>
        <p:spPr>
          <a:xfrm>
            <a:off x="4492551" y="4709553"/>
            <a:ext cx="0" cy="360040"/>
          </a:xfrm>
          <a:prstGeom prst="line">
            <a:avLst/>
          </a:prstGeom>
          <a:noFill/>
          <a:ln w="9525" cap="flat" cmpd="sng" algn="ctr">
            <a:solidFill>
              <a:srgbClr val="0000FF"/>
            </a:solidFill>
            <a:prstDash val="solid"/>
          </a:ln>
          <a:effectLst/>
        </p:spPr>
      </p:cxn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DE1670AB-E6D3-43DC-A8C6-823F916A837B}"/>
              </a:ext>
            </a:extLst>
          </p:cNvPr>
          <p:cNvCxnSpPr>
            <a:stCxn id="194" idx="4"/>
            <a:endCxn id="212" idx="0"/>
          </p:cNvCxnSpPr>
          <p:nvPr/>
        </p:nvCxnSpPr>
        <p:spPr>
          <a:xfrm>
            <a:off x="4492551" y="5285617"/>
            <a:ext cx="0" cy="360040"/>
          </a:xfrm>
          <a:prstGeom prst="line">
            <a:avLst/>
          </a:prstGeom>
          <a:noFill/>
          <a:ln w="9525" cap="flat" cmpd="sng" algn="ctr">
            <a:solidFill>
              <a:srgbClr val="0000FF"/>
            </a:solidFill>
            <a:prstDash val="solid"/>
          </a:ln>
          <a:effectLst/>
        </p:spPr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8C9719DB-A888-4A94-A680-460E64BC37B4}"/>
              </a:ext>
            </a:extLst>
          </p:cNvPr>
          <p:cNvCxnSpPr>
            <a:stCxn id="190" idx="4"/>
            <a:endCxn id="203" idx="0"/>
          </p:cNvCxnSpPr>
          <p:nvPr/>
        </p:nvCxnSpPr>
        <p:spPr>
          <a:xfrm flipH="1">
            <a:off x="5140623" y="4133489"/>
            <a:ext cx="281176" cy="360040"/>
          </a:xfrm>
          <a:prstGeom prst="line">
            <a:avLst/>
          </a:prstGeom>
          <a:noFill/>
          <a:ln w="9525" cap="flat" cmpd="sng" algn="ctr">
            <a:solidFill>
              <a:srgbClr val="0000FF"/>
            </a:solidFill>
            <a:prstDash val="solid"/>
          </a:ln>
          <a:effectLst/>
        </p:spPr>
      </p:cxnSp>
      <p:cxnSp>
        <p:nvCxnSpPr>
          <p:cNvPr id="235" name="직선 연결선 234">
            <a:extLst>
              <a:ext uri="{FF2B5EF4-FFF2-40B4-BE49-F238E27FC236}">
                <a16:creationId xmlns:a16="http://schemas.microsoft.com/office/drawing/2014/main" id="{6B0C0B70-9415-4AF1-9586-7942CC60A58D}"/>
              </a:ext>
            </a:extLst>
          </p:cNvPr>
          <p:cNvCxnSpPr>
            <a:stCxn id="190" idx="4"/>
            <a:endCxn id="204" idx="0"/>
          </p:cNvCxnSpPr>
          <p:nvPr/>
        </p:nvCxnSpPr>
        <p:spPr>
          <a:xfrm>
            <a:off x="5421799" y="4133489"/>
            <a:ext cx="366896" cy="360040"/>
          </a:xfrm>
          <a:prstGeom prst="line">
            <a:avLst/>
          </a:prstGeom>
          <a:noFill/>
          <a:ln w="9525" cap="flat" cmpd="sng" algn="ctr">
            <a:solidFill>
              <a:srgbClr val="0000FF"/>
            </a:solidFill>
            <a:prstDash val="solid"/>
          </a:ln>
          <a:effectLst/>
        </p:spPr>
      </p:cxn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B15CC58D-742A-4A72-B1AF-806D90E5F034}"/>
              </a:ext>
            </a:extLst>
          </p:cNvPr>
          <p:cNvCxnSpPr>
            <a:stCxn id="203" idx="2"/>
            <a:endCxn id="195" idx="0"/>
          </p:cNvCxnSpPr>
          <p:nvPr/>
        </p:nvCxnSpPr>
        <p:spPr>
          <a:xfrm flipH="1">
            <a:off x="4924599" y="4709553"/>
            <a:ext cx="216024" cy="360040"/>
          </a:xfrm>
          <a:prstGeom prst="line">
            <a:avLst/>
          </a:prstGeom>
          <a:noFill/>
          <a:ln w="9525" cap="flat" cmpd="sng" algn="ctr">
            <a:solidFill>
              <a:srgbClr val="0000FF"/>
            </a:solidFill>
            <a:prstDash val="solid"/>
          </a:ln>
          <a:effectLst/>
        </p:spPr>
      </p:cxnSp>
      <p:cxnSp>
        <p:nvCxnSpPr>
          <p:cNvPr id="237" name="직선 연결선 236">
            <a:extLst>
              <a:ext uri="{FF2B5EF4-FFF2-40B4-BE49-F238E27FC236}">
                <a16:creationId xmlns:a16="http://schemas.microsoft.com/office/drawing/2014/main" id="{86C5102E-498F-4C92-966F-8ACD1D180E96}"/>
              </a:ext>
            </a:extLst>
          </p:cNvPr>
          <p:cNvCxnSpPr>
            <a:stCxn id="203" idx="2"/>
            <a:endCxn id="196" idx="0"/>
          </p:cNvCxnSpPr>
          <p:nvPr/>
        </p:nvCxnSpPr>
        <p:spPr>
          <a:xfrm>
            <a:off x="5140623" y="4709553"/>
            <a:ext cx="166494" cy="360040"/>
          </a:xfrm>
          <a:prstGeom prst="line">
            <a:avLst/>
          </a:prstGeom>
          <a:noFill/>
          <a:ln w="9525" cap="flat" cmpd="sng" algn="ctr">
            <a:solidFill>
              <a:srgbClr val="0000FF"/>
            </a:solidFill>
            <a:prstDash val="solid"/>
          </a:ln>
          <a:effectLst/>
        </p:spPr>
      </p:cxn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34589A03-04E9-4BB2-BCCE-4DD09C562066}"/>
              </a:ext>
            </a:extLst>
          </p:cNvPr>
          <p:cNvCxnSpPr>
            <a:stCxn id="195" idx="4"/>
            <a:endCxn id="213" idx="0"/>
          </p:cNvCxnSpPr>
          <p:nvPr/>
        </p:nvCxnSpPr>
        <p:spPr>
          <a:xfrm>
            <a:off x="4924599" y="5285617"/>
            <a:ext cx="0" cy="360040"/>
          </a:xfrm>
          <a:prstGeom prst="line">
            <a:avLst/>
          </a:prstGeom>
          <a:noFill/>
          <a:ln w="9525" cap="flat" cmpd="sng" algn="ctr">
            <a:solidFill>
              <a:srgbClr val="0000FF"/>
            </a:solidFill>
            <a:prstDash val="solid"/>
          </a:ln>
          <a:effectLst/>
        </p:spPr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46447759-D27A-4BCF-9D65-B25E593BA8F1}"/>
              </a:ext>
            </a:extLst>
          </p:cNvPr>
          <p:cNvCxnSpPr>
            <a:stCxn id="196" idx="4"/>
            <a:endCxn id="214" idx="0"/>
          </p:cNvCxnSpPr>
          <p:nvPr/>
        </p:nvCxnSpPr>
        <p:spPr>
          <a:xfrm flipH="1">
            <a:off x="5201583" y="5285617"/>
            <a:ext cx="105534" cy="360040"/>
          </a:xfrm>
          <a:prstGeom prst="line">
            <a:avLst/>
          </a:prstGeom>
          <a:noFill/>
          <a:ln w="9525" cap="flat" cmpd="sng" algn="ctr">
            <a:solidFill>
              <a:srgbClr val="0000FF"/>
            </a:solidFill>
            <a:prstDash val="solid"/>
          </a:ln>
          <a:effectLst/>
        </p:spPr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3550D51B-39B6-4028-86E5-F363DB751202}"/>
              </a:ext>
            </a:extLst>
          </p:cNvPr>
          <p:cNvCxnSpPr>
            <a:stCxn id="196" idx="4"/>
            <a:endCxn id="215" idx="0"/>
          </p:cNvCxnSpPr>
          <p:nvPr/>
        </p:nvCxnSpPr>
        <p:spPr>
          <a:xfrm>
            <a:off x="5307117" y="5285617"/>
            <a:ext cx="190118" cy="36004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C841161E-1600-4235-873E-64586E75A27C}"/>
              </a:ext>
            </a:extLst>
          </p:cNvPr>
          <p:cNvCxnSpPr>
            <a:stCxn id="204" idx="2"/>
            <a:endCxn id="197" idx="0"/>
          </p:cNvCxnSpPr>
          <p:nvPr/>
        </p:nvCxnSpPr>
        <p:spPr>
          <a:xfrm>
            <a:off x="5788695" y="4709553"/>
            <a:ext cx="0" cy="360040"/>
          </a:xfrm>
          <a:prstGeom prst="line">
            <a:avLst/>
          </a:prstGeom>
          <a:noFill/>
          <a:ln w="9525" cap="flat" cmpd="sng" algn="ctr">
            <a:solidFill>
              <a:srgbClr val="0000FF"/>
            </a:solidFill>
            <a:prstDash val="solid"/>
          </a:ln>
          <a:effectLst/>
        </p:spPr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BDC10384-518E-4111-A8F5-B8EBB03CB046}"/>
              </a:ext>
            </a:extLst>
          </p:cNvPr>
          <p:cNvCxnSpPr>
            <a:stCxn id="197" idx="4"/>
            <a:endCxn id="216" idx="0"/>
          </p:cNvCxnSpPr>
          <p:nvPr/>
        </p:nvCxnSpPr>
        <p:spPr>
          <a:xfrm>
            <a:off x="5788695" y="5285617"/>
            <a:ext cx="0" cy="360040"/>
          </a:xfrm>
          <a:prstGeom prst="line">
            <a:avLst/>
          </a:prstGeom>
          <a:noFill/>
          <a:ln w="9525" cap="flat" cmpd="sng" algn="ctr">
            <a:solidFill>
              <a:srgbClr val="0000FF"/>
            </a:solidFill>
            <a:prstDash val="solid"/>
          </a:ln>
          <a:effectLst/>
        </p:spPr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01649321-4984-49AC-A35E-9085A0CEFA98}"/>
              </a:ext>
            </a:extLst>
          </p:cNvPr>
          <p:cNvCxnSpPr>
            <a:stCxn id="191" idx="4"/>
            <a:endCxn id="205" idx="0"/>
          </p:cNvCxnSpPr>
          <p:nvPr/>
        </p:nvCxnSpPr>
        <p:spPr>
          <a:xfrm flipH="1">
            <a:off x="6292751" y="4133489"/>
            <a:ext cx="268600" cy="360040"/>
          </a:xfrm>
          <a:prstGeom prst="line">
            <a:avLst/>
          </a:prstGeom>
          <a:noFill/>
          <a:ln w="9525" cap="flat" cmpd="sng" algn="ctr">
            <a:solidFill>
              <a:srgbClr val="0000FF"/>
            </a:solidFill>
            <a:prstDash val="solid"/>
          </a:ln>
          <a:effectLst/>
        </p:spPr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06247E5D-5752-4647-874E-65A1ED552306}"/>
              </a:ext>
            </a:extLst>
          </p:cNvPr>
          <p:cNvCxnSpPr>
            <a:stCxn id="205" idx="2"/>
            <a:endCxn id="198" idx="0"/>
          </p:cNvCxnSpPr>
          <p:nvPr/>
        </p:nvCxnSpPr>
        <p:spPr>
          <a:xfrm>
            <a:off x="6292751" y="4709553"/>
            <a:ext cx="0" cy="360040"/>
          </a:xfrm>
          <a:prstGeom prst="line">
            <a:avLst/>
          </a:prstGeom>
          <a:noFill/>
          <a:ln w="9525" cap="flat" cmpd="sng" algn="ctr">
            <a:solidFill>
              <a:srgbClr val="0000FF"/>
            </a:solidFill>
            <a:prstDash val="solid"/>
          </a:ln>
          <a:effectLst/>
        </p:spPr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DE0E29AD-ADD7-431C-8997-A330B0463F12}"/>
              </a:ext>
            </a:extLst>
          </p:cNvPr>
          <p:cNvCxnSpPr>
            <a:stCxn id="198" idx="4"/>
            <a:endCxn id="217" idx="0"/>
          </p:cNvCxnSpPr>
          <p:nvPr/>
        </p:nvCxnSpPr>
        <p:spPr>
          <a:xfrm>
            <a:off x="6292751" y="5285617"/>
            <a:ext cx="11048" cy="360040"/>
          </a:xfrm>
          <a:prstGeom prst="line">
            <a:avLst/>
          </a:prstGeom>
          <a:noFill/>
          <a:ln w="9525" cap="flat" cmpd="sng" algn="ctr">
            <a:solidFill>
              <a:srgbClr val="0000FF"/>
            </a:solidFill>
            <a:prstDash val="solid"/>
          </a:ln>
          <a:effectLst/>
        </p:spPr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2AAF78EB-178F-4FD8-BC65-4F159348F664}"/>
              </a:ext>
            </a:extLst>
          </p:cNvPr>
          <p:cNvCxnSpPr>
            <a:stCxn id="191" idx="4"/>
            <a:endCxn id="206" idx="0"/>
          </p:cNvCxnSpPr>
          <p:nvPr/>
        </p:nvCxnSpPr>
        <p:spPr>
          <a:xfrm>
            <a:off x="6561351" y="4133489"/>
            <a:ext cx="379472" cy="36004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D06B1980-5BB3-43EC-ADAB-95E6B821ABE1}"/>
              </a:ext>
            </a:extLst>
          </p:cNvPr>
          <p:cNvCxnSpPr>
            <a:stCxn id="206" idx="2"/>
            <a:endCxn id="199" idx="0"/>
          </p:cNvCxnSpPr>
          <p:nvPr/>
        </p:nvCxnSpPr>
        <p:spPr>
          <a:xfrm flipH="1">
            <a:off x="6744231" y="4709553"/>
            <a:ext cx="196592" cy="36004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8E48E2D6-6A06-4A57-A374-5D6E34A8972C}"/>
              </a:ext>
            </a:extLst>
          </p:cNvPr>
          <p:cNvCxnSpPr>
            <a:stCxn id="206" idx="2"/>
            <a:endCxn id="200" idx="0"/>
          </p:cNvCxnSpPr>
          <p:nvPr/>
        </p:nvCxnSpPr>
        <p:spPr>
          <a:xfrm>
            <a:off x="6940823" y="4709553"/>
            <a:ext cx="360040" cy="36004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</p:cxn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5FB23E8D-EB61-4C2B-8BAB-81ABFAF10DE5}"/>
              </a:ext>
            </a:extLst>
          </p:cNvPr>
          <p:cNvCxnSpPr>
            <a:stCxn id="199" idx="4"/>
            <a:endCxn id="218" idx="0"/>
          </p:cNvCxnSpPr>
          <p:nvPr/>
        </p:nvCxnSpPr>
        <p:spPr>
          <a:xfrm flipH="1">
            <a:off x="6652791" y="5285617"/>
            <a:ext cx="91440" cy="36004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B8886625-007D-417B-81FB-6A42F0F8B550}"/>
              </a:ext>
            </a:extLst>
          </p:cNvPr>
          <p:cNvCxnSpPr>
            <a:stCxn id="199" idx="4"/>
            <a:endCxn id="219" idx="0"/>
          </p:cNvCxnSpPr>
          <p:nvPr/>
        </p:nvCxnSpPr>
        <p:spPr>
          <a:xfrm>
            <a:off x="6744231" y="5285617"/>
            <a:ext cx="196592" cy="36004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0F5150E5-3CED-4D4B-9F13-97055FD4CE88}"/>
              </a:ext>
            </a:extLst>
          </p:cNvPr>
          <p:cNvCxnSpPr>
            <a:stCxn id="200" idx="4"/>
            <a:endCxn id="220" idx="0"/>
          </p:cNvCxnSpPr>
          <p:nvPr/>
        </p:nvCxnSpPr>
        <p:spPr>
          <a:xfrm>
            <a:off x="7300863" y="5285617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</p:cxnSp>
      <p:sp>
        <p:nvSpPr>
          <p:cNvPr id="252" name="타원 251">
            <a:extLst>
              <a:ext uri="{FF2B5EF4-FFF2-40B4-BE49-F238E27FC236}">
                <a16:creationId xmlns:a16="http://schemas.microsoft.com/office/drawing/2014/main" id="{B86FDB73-2EA9-4125-B6E1-73B80B34CF68}"/>
              </a:ext>
            </a:extLst>
          </p:cNvPr>
          <p:cNvSpPr/>
          <p:nvPr/>
        </p:nvSpPr>
        <p:spPr>
          <a:xfrm>
            <a:off x="3088395" y="5069593"/>
            <a:ext cx="216024" cy="216024"/>
          </a:xfrm>
          <a:prstGeom prst="ellipse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5</a:t>
            </a:r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A7B5A82B-9E72-415C-AD15-48449CB32D29}"/>
              </a:ext>
            </a:extLst>
          </p:cNvPr>
          <p:cNvSpPr/>
          <p:nvPr/>
        </p:nvSpPr>
        <p:spPr>
          <a:xfrm>
            <a:off x="3808475" y="5069593"/>
            <a:ext cx="216024" cy="216024"/>
          </a:xfrm>
          <a:prstGeom prst="ellipse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7</a:t>
            </a: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BC49220E-CE9A-4917-82E6-195492C8A135}"/>
              </a:ext>
            </a:extLst>
          </p:cNvPr>
          <p:cNvSpPr/>
          <p:nvPr/>
        </p:nvSpPr>
        <p:spPr>
          <a:xfrm>
            <a:off x="3448435" y="4493529"/>
            <a:ext cx="216024" cy="216024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5</a:t>
            </a:r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F8A3846C-9659-4E74-993A-5E7BEC7BAFA3}"/>
              </a:ext>
            </a:extLst>
          </p:cNvPr>
          <p:cNvSpPr/>
          <p:nvPr/>
        </p:nvSpPr>
        <p:spPr>
          <a:xfrm>
            <a:off x="3808475" y="5069593"/>
            <a:ext cx="216024" cy="216024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4</a:t>
            </a:r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33AE3CF8-81C8-40DB-92D7-F54FE969BB53}"/>
              </a:ext>
            </a:extLst>
          </p:cNvPr>
          <p:cNvSpPr/>
          <p:nvPr/>
        </p:nvSpPr>
        <p:spPr>
          <a:xfrm>
            <a:off x="3912233" y="3917465"/>
            <a:ext cx="216024" cy="216024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5</a:t>
            </a: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C8C7B80-30FB-483F-813A-A096DF41A87C}"/>
              </a:ext>
            </a:extLst>
          </p:cNvPr>
          <p:cNvSpPr/>
          <p:nvPr/>
        </p:nvSpPr>
        <p:spPr>
          <a:xfrm>
            <a:off x="4384539" y="4493529"/>
            <a:ext cx="216024" cy="216024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3</a:t>
            </a:r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CF4AB83F-4C90-4856-AAD3-6489D74FA732}"/>
              </a:ext>
            </a:extLst>
          </p:cNvPr>
          <p:cNvSpPr/>
          <p:nvPr/>
        </p:nvSpPr>
        <p:spPr>
          <a:xfrm>
            <a:off x="4384539" y="5069593"/>
            <a:ext cx="216024" cy="216024"/>
          </a:xfrm>
          <a:prstGeom prst="ellipse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3</a:t>
            </a:r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14920CF5-3DB2-4780-9DB0-73BF104B9699}"/>
              </a:ext>
            </a:extLst>
          </p:cNvPr>
          <p:cNvSpPr/>
          <p:nvPr/>
        </p:nvSpPr>
        <p:spPr>
          <a:xfrm>
            <a:off x="4816587" y="5069593"/>
            <a:ext cx="216024" cy="216024"/>
          </a:xfrm>
          <a:prstGeom prst="ellipse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6</a:t>
            </a:r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B4B70D8C-B37B-4F8B-A409-A0EB0E122581}"/>
              </a:ext>
            </a:extLst>
          </p:cNvPr>
          <p:cNvSpPr/>
          <p:nvPr/>
        </p:nvSpPr>
        <p:spPr>
          <a:xfrm>
            <a:off x="5195677" y="5069593"/>
            <a:ext cx="216024" cy="216024"/>
          </a:xfrm>
          <a:prstGeom prst="ellipse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6</a:t>
            </a: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F75EF1E8-001D-4CA7-BAFD-4C0BC1F5ED2E}"/>
              </a:ext>
            </a:extLst>
          </p:cNvPr>
          <p:cNvSpPr/>
          <p:nvPr/>
        </p:nvSpPr>
        <p:spPr>
          <a:xfrm>
            <a:off x="5320643" y="3341401"/>
            <a:ext cx="216024" cy="216024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3</a:t>
            </a:r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6DFA90F7-E314-4957-A9BA-F4EA66F8EBC6}"/>
              </a:ext>
            </a:extLst>
          </p:cNvPr>
          <p:cNvSpPr/>
          <p:nvPr/>
        </p:nvSpPr>
        <p:spPr>
          <a:xfrm>
            <a:off x="3912233" y="3917465"/>
            <a:ext cx="216024" cy="216024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3</a:t>
            </a: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C946916E-AF88-48B6-BF96-B123D738818A}"/>
              </a:ext>
            </a:extLst>
          </p:cNvPr>
          <p:cNvSpPr/>
          <p:nvPr/>
        </p:nvSpPr>
        <p:spPr>
          <a:xfrm>
            <a:off x="5032611" y="4493529"/>
            <a:ext cx="216024" cy="216024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6</a:t>
            </a:r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AFA637B6-D779-4543-9A2B-B56D911FCE14}"/>
              </a:ext>
            </a:extLst>
          </p:cNvPr>
          <p:cNvSpPr/>
          <p:nvPr/>
        </p:nvSpPr>
        <p:spPr>
          <a:xfrm>
            <a:off x="5314293" y="3913149"/>
            <a:ext cx="216024" cy="216024"/>
          </a:xfrm>
          <a:prstGeom prst="ellipse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6</a:t>
            </a:r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3393276C-8CCA-4A55-87DA-865653277C78}"/>
              </a:ext>
            </a:extLst>
          </p:cNvPr>
          <p:cNvSpPr/>
          <p:nvPr/>
        </p:nvSpPr>
        <p:spPr>
          <a:xfrm>
            <a:off x="5680559" y="5067435"/>
            <a:ext cx="216024" cy="216024"/>
          </a:xfrm>
          <a:prstGeom prst="ellipse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7</a:t>
            </a: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90BF93B3-E99A-4042-8B7F-D98E6320310B}"/>
              </a:ext>
            </a:extLst>
          </p:cNvPr>
          <p:cNvSpPr/>
          <p:nvPr/>
        </p:nvSpPr>
        <p:spPr>
          <a:xfrm>
            <a:off x="5680683" y="4493529"/>
            <a:ext cx="216024" cy="216024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7</a:t>
            </a: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7C48DE01-B678-4E3C-8904-B235BFFC495A}"/>
              </a:ext>
            </a:extLst>
          </p:cNvPr>
          <p:cNvSpPr/>
          <p:nvPr/>
        </p:nvSpPr>
        <p:spPr>
          <a:xfrm>
            <a:off x="5320643" y="3341401"/>
            <a:ext cx="216024" cy="21602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6</a:t>
            </a: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500AA8BB-2EB4-40BD-AF18-98F8F3F4B875}"/>
              </a:ext>
            </a:extLst>
          </p:cNvPr>
          <p:cNvSpPr/>
          <p:nvPr/>
        </p:nvSpPr>
        <p:spPr>
          <a:xfrm>
            <a:off x="6184739" y="5069593"/>
            <a:ext cx="216024" cy="216024"/>
          </a:xfrm>
          <a:prstGeom prst="ellipse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5</a:t>
            </a: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2192E0A5-A5FE-4834-89DE-DF5C1E7AAF92}"/>
              </a:ext>
            </a:extLst>
          </p:cNvPr>
          <p:cNvSpPr/>
          <p:nvPr/>
        </p:nvSpPr>
        <p:spPr>
          <a:xfrm>
            <a:off x="6184739" y="4493529"/>
            <a:ext cx="216024" cy="216024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5</a:t>
            </a: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3806D570-3037-4ECE-86BF-87BE60341ACF}"/>
              </a:ext>
            </a:extLst>
          </p:cNvPr>
          <p:cNvSpPr/>
          <p:nvPr/>
        </p:nvSpPr>
        <p:spPr>
          <a:xfrm>
            <a:off x="6453721" y="3917465"/>
            <a:ext cx="216024" cy="216024"/>
          </a:xfrm>
          <a:prstGeom prst="ellipse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5</a:t>
            </a:r>
          </a:p>
        </p:txBody>
      </p: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42153B8D-1365-4DA1-997E-C63B3ECB6593}"/>
              </a:ext>
            </a:extLst>
          </p:cNvPr>
          <p:cNvCxnSpPr/>
          <p:nvPr/>
        </p:nvCxnSpPr>
        <p:spPr>
          <a:xfrm>
            <a:off x="3924107" y="5285617"/>
            <a:ext cx="280412" cy="36004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3E49A91-4356-439C-8F4A-6B568438C918}"/>
              </a:ext>
            </a:extLst>
          </p:cNvPr>
          <p:cNvSpPr txBox="1"/>
          <p:nvPr/>
        </p:nvSpPr>
        <p:spPr>
          <a:xfrm>
            <a:off x="4128257" y="6164494"/>
            <a:ext cx="261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ea typeface="맑은 고딕" panose="020B0503020000020004" pitchFamily="50" charset="-127"/>
              </a:rPr>
              <a:t>α</a:t>
            </a:r>
            <a:r>
              <a:rPr lang="en-US" altLang="ko-KR" dirty="0">
                <a:ea typeface="맑은 고딕" panose="020B0503020000020004" pitchFamily="50" charset="-127"/>
              </a:rPr>
              <a:t> cut-off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56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  <p:bldP spid="184" grpId="0"/>
      <p:bldP spid="185" grpId="0"/>
      <p:bldP spid="186" grpId="0"/>
      <p:bldP spid="187" grpId="0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>
            <a:extLst>
              <a:ext uri="{FF2B5EF4-FFF2-40B4-BE49-F238E27FC236}">
                <a16:creationId xmlns:a16="http://schemas.microsoft.com/office/drawing/2014/main" id="{599E208F-8341-4DD6-84F0-AF16715273EC}"/>
              </a:ext>
            </a:extLst>
          </p:cNvPr>
          <p:cNvGrpSpPr/>
          <p:nvPr/>
        </p:nvGrpSpPr>
        <p:grpSpPr>
          <a:xfrm>
            <a:off x="2250195" y="1612776"/>
            <a:ext cx="7874000" cy="4070755"/>
            <a:chOff x="3316995" y="1663576"/>
            <a:chExt cx="7874000" cy="4070755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F4CA070-4066-44C0-A99D-16DCB92BCE8F}"/>
                </a:ext>
              </a:extLst>
            </p:cNvPr>
            <p:cNvSpPr/>
            <p:nvPr/>
          </p:nvSpPr>
          <p:spPr>
            <a:xfrm>
              <a:off x="6932261" y="1663576"/>
              <a:ext cx="216024" cy="216024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02D9483-3F1D-4AAE-A6D0-5211C50540FF}"/>
                </a:ext>
              </a:extLst>
            </p:cNvPr>
            <p:cNvSpPr/>
            <p:nvPr/>
          </p:nvSpPr>
          <p:spPr>
            <a:xfrm>
              <a:off x="4172128" y="2783593"/>
              <a:ext cx="216024" cy="216024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BED7465-42F5-47C4-B9FD-95B04712D399}"/>
                </a:ext>
              </a:extLst>
            </p:cNvPr>
            <p:cNvSpPr/>
            <p:nvPr/>
          </p:nvSpPr>
          <p:spPr>
            <a:xfrm>
              <a:off x="6932261" y="2783593"/>
              <a:ext cx="216024" cy="216024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C6629AB-EF08-4E61-AAD5-F41B7CE788DC}"/>
                </a:ext>
              </a:extLst>
            </p:cNvPr>
            <p:cNvSpPr/>
            <p:nvPr/>
          </p:nvSpPr>
          <p:spPr>
            <a:xfrm>
              <a:off x="9692394" y="2783593"/>
              <a:ext cx="216024" cy="196674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778C34D-553F-48AE-A723-B2CE57CE2F04}"/>
                </a:ext>
              </a:extLst>
            </p:cNvPr>
            <p:cNvSpPr/>
            <p:nvPr/>
          </p:nvSpPr>
          <p:spPr>
            <a:xfrm>
              <a:off x="3316995" y="4121326"/>
              <a:ext cx="216024" cy="216024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DD8C898-7D89-4B72-8043-44A93AD14D7F}"/>
                </a:ext>
              </a:extLst>
            </p:cNvPr>
            <p:cNvSpPr/>
            <p:nvPr/>
          </p:nvSpPr>
          <p:spPr>
            <a:xfrm>
              <a:off x="4172128" y="4121326"/>
              <a:ext cx="216024" cy="216024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9FBF835-F6B4-4C98-8FDF-FE8536FC7A87}"/>
                </a:ext>
              </a:extLst>
            </p:cNvPr>
            <p:cNvSpPr/>
            <p:nvPr/>
          </p:nvSpPr>
          <p:spPr>
            <a:xfrm>
              <a:off x="5027261" y="4132209"/>
              <a:ext cx="216024" cy="216024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EDA80A4-F524-415F-9C55-B96318464D21}"/>
                </a:ext>
              </a:extLst>
            </p:cNvPr>
            <p:cNvSpPr/>
            <p:nvPr/>
          </p:nvSpPr>
          <p:spPr>
            <a:xfrm>
              <a:off x="4680128" y="5467526"/>
              <a:ext cx="216024" cy="216024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FAD7F94-8902-4654-96E6-799E99977247}"/>
                </a:ext>
              </a:extLst>
            </p:cNvPr>
            <p:cNvSpPr/>
            <p:nvPr/>
          </p:nvSpPr>
          <p:spPr>
            <a:xfrm>
              <a:off x="5535261" y="5478409"/>
              <a:ext cx="216024" cy="216024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8E7DB0F-7920-4E60-A019-B5FCEF09F497}"/>
                </a:ext>
              </a:extLst>
            </p:cNvPr>
            <p:cNvSpPr/>
            <p:nvPr/>
          </p:nvSpPr>
          <p:spPr>
            <a:xfrm>
              <a:off x="6301370" y="4132209"/>
              <a:ext cx="216024" cy="216024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02AB440-CA82-4568-BB02-0683D31EAF63}"/>
                </a:ext>
              </a:extLst>
            </p:cNvPr>
            <p:cNvSpPr/>
            <p:nvPr/>
          </p:nvSpPr>
          <p:spPr>
            <a:xfrm>
              <a:off x="7575479" y="4132209"/>
              <a:ext cx="216024" cy="216024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CFEDF11-3F04-40C3-82E4-EADECEFD156B}"/>
                </a:ext>
              </a:extLst>
            </p:cNvPr>
            <p:cNvSpPr/>
            <p:nvPr/>
          </p:nvSpPr>
          <p:spPr>
            <a:xfrm>
              <a:off x="5969116" y="5478409"/>
              <a:ext cx="216024" cy="216024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12EA3E3-CE13-44E9-BB21-CEF3574F33BE}"/>
                </a:ext>
              </a:extLst>
            </p:cNvPr>
            <p:cNvSpPr/>
            <p:nvPr/>
          </p:nvSpPr>
          <p:spPr>
            <a:xfrm>
              <a:off x="6824249" y="5489292"/>
              <a:ext cx="216024" cy="216024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0839359-7891-4F1B-8F0E-71E8CD4149A4}"/>
                </a:ext>
              </a:extLst>
            </p:cNvPr>
            <p:cNvSpPr/>
            <p:nvPr/>
          </p:nvSpPr>
          <p:spPr>
            <a:xfrm>
              <a:off x="7258104" y="5489292"/>
              <a:ext cx="216024" cy="216024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32AB71B-044F-4449-9305-4E07F9BAA9D5}"/>
                </a:ext>
              </a:extLst>
            </p:cNvPr>
            <p:cNvSpPr/>
            <p:nvPr/>
          </p:nvSpPr>
          <p:spPr>
            <a:xfrm>
              <a:off x="8113237" y="5500175"/>
              <a:ext cx="216024" cy="216024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FFDBE39D-E85C-491C-9DE1-72E4E13AC415}"/>
                </a:ext>
              </a:extLst>
            </p:cNvPr>
            <p:cNvSpPr/>
            <p:nvPr/>
          </p:nvSpPr>
          <p:spPr>
            <a:xfrm>
              <a:off x="9171570" y="4132209"/>
              <a:ext cx="216024" cy="216024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90C8BA7-E7AA-4961-817F-058C8B1EDDE0}"/>
                </a:ext>
              </a:extLst>
            </p:cNvPr>
            <p:cNvSpPr/>
            <p:nvPr/>
          </p:nvSpPr>
          <p:spPr>
            <a:xfrm>
              <a:off x="10445679" y="4132209"/>
              <a:ext cx="216024" cy="216024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8717D6C-704C-4657-8BB6-130F09C62064}"/>
                </a:ext>
              </a:extLst>
            </p:cNvPr>
            <p:cNvSpPr/>
            <p:nvPr/>
          </p:nvSpPr>
          <p:spPr>
            <a:xfrm>
              <a:off x="8830850" y="5496541"/>
              <a:ext cx="216024" cy="216024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43A4E71-E5E2-469B-BAE0-8205B26DAF8C}"/>
                </a:ext>
              </a:extLst>
            </p:cNvPr>
            <p:cNvSpPr/>
            <p:nvPr/>
          </p:nvSpPr>
          <p:spPr>
            <a:xfrm>
              <a:off x="9685983" y="5507424"/>
              <a:ext cx="216024" cy="216024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0D0F0B3-A72D-4BA4-AA39-8E40B284D9F8}"/>
                </a:ext>
              </a:extLst>
            </p:cNvPr>
            <p:cNvSpPr/>
            <p:nvPr/>
          </p:nvSpPr>
          <p:spPr>
            <a:xfrm>
              <a:off x="10119838" y="5507424"/>
              <a:ext cx="216024" cy="216024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E78A1DA-BB61-4F50-9D16-D04CF84751FD}"/>
                </a:ext>
              </a:extLst>
            </p:cNvPr>
            <p:cNvSpPr/>
            <p:nvPr/>
          </p:nvSpPr>
          <p:spPr>
            <a:xfrm>
              <a:off x="10974971" y="5518307"/>
              <a:ext cx="216024" cy="216024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B947702-63F6-4DD0-8060-6246512CF7B9}"/>
                </a:ext>
              </a:extLst>
            </p:cNvPr>
            <p:cNvCxnSpPr>
              <a:cxnSpLocks/>
              <a:endCxn id="3" idx="6"/>
            </p:cNvCxnSpPr>
            <p:nvPr/>
          </p:nvCxnSpPr>
          <p:spPr>
            <a:xfrm flipH="1">
              <a:off x="4388152" y="1879600"/>
              <a:ext cx="2669170" cy="101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44A3A83-AECF-4441-8702-60DB8F5844AE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7040273" y="1879600"/>
              <a:ext cx="0" cy="9039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4351262-D3AB-41CE-B0FF-1BD61BB76964}"/>
                </a:ext>
              </a:extLst>
            </p:cNvPr>
            <p:cNvCxnSpPr>
              <a:stCxn id="2" idx="4"/>
              <a:endCxn id="5" idx="2"/>
            </p:cNvCxnSpPr>
            <p:nvPr/>
          </p:nvCxnSpPr>
          <p:spPr>
            <a:xfrm>
              <a:off x="7040273" y="1879600"/>
              <a:ext cx="2652121" cy="10023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A1F982F-7592-41DA-AB76-35AC5E2DF516}"/>
                </a:ext>
              </a:extLst>
            </p:cNvPr>
            <p:cNvCxnSpPr>
              <a:stCxn id="3" idx="4"/>
              <a:endCxn id="6" idx="7"/>
            </p:cNvCxnSpPr>
            <p:nvPr/>
          </p:nvCxnSpPr>
          <p:spPr>
            <a:xfrm flipH="1">
              <a:off x="3501383" y="2999617"/>
              <a:ext cx="778757" cy="11533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747E0F2-19BC-4D25-ABB6-29529D81C099}"/>
                </a:ext>
              </a:extLst>
            </p:cNvPr>
            <p:cNvCxnSpPr>
              <a:stCxn id="3" idx="4"/>
              <a:endCxn id="7" idx="0"/>
            </p:cNvCxnSpPr>
            <p:nvPr/>
          </p:nvCxnSpPr>
          <p:spPr>
            <a:xfrm>
              <a:off x="4280140" y="2999617"/>
              <a:ext cx="0" cy="11217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554C671-E1D8-4183-A830-48A96E5F9A2E}"/>
                </a:ext>
              </a:extLst>
            </p:cNvPr>
            <p:cNvCxnSpPr>
              <a:stCxn id="3" idx="4"/>
              <a:endCxn id="8" idx="1"/>
            </p:cNvCxnSpPr>
            <p:nvPr/>
          </p:nvCxnSpPr>
          <p:spPr>
            <a:xfrm>
              <a:off x="4280140" y="2999617"/>
              <a:ext cx="778757" cy="11642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7ACF2D0-4EA7-4C1D-A7CE-F251C0B51590}"/>
                </a:ext>
              </a:extLst>
            </p:cNvPr>
            <p:cNvCxnSpPr>
              <a:stCxn id="4" idx="4"/>
              <a:endCxn id="11" idx="0"/>
            </p:cNvCxnSpPr>
            <p:nvPr/>
          </p:nvCxnSpPr>
          <p:spPr>
            <a:xfrm flipH="1">
              <a:off x="6409382" y="2999617"/>
              <a:ext cx="630891" cy="1132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40BC5529-21E8-40F4-9A66-3588EDC467F2}"/>
                </a:ext>
              </a:extLst>
            </p:cNvPr>
            <p:cNvCxnSpPr>
              <a:stCxn id="4" idx="4"/>
              <a:endCxn id="12" idx="0"/>
            </p:cNvCxnSpPr>
            <p:nvPr/>
          </p:nvCxnSpPr>
          <p:spPr>
            <a:xfrm>
              <a:off x="7040273" y="2999617"/>
              <a:ext cx="643218" cy="1132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CAC7155-75FE-4416-9424-3CFC1943CA7F}"/>
                </a:ext>
              </a:extLst>
            </p:cNvPr>
            <p:cNvCxnSpPr>
              <a:stCxn id="5" idx="4"/>
              <a:endCxn id="17" idx="0"/>
            </p:cNvCxnSpPr>
            <p:nvPr/>
          </p:nvCxnSpPr>
          <p:spPr>
            <a:xfrm flipH="1">
              <a:off x="9279582" y="2980267"/>
              <a:ext cx="520824" cy="11519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5529442-659F-4938-8F90-C79BCBEE6DC7}"/>
                </a:ext>
              </a:extLst>
            </p:cNvPr>
            <p:cNvCxnSpPr>
              <a:stCxn id="5" idx="4"/>
              <a:endCxn id="18" idx="1"/>
            </p:cNvCxnSpPr>
            <p:nvPr/>
          </p:nvCxnSpPr>
          <p:spPr>
            <a:xfrm>
              <a:off x="9800406" y="2980267"/>
              <a:ext cx="676909" cy="11835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966F9742-A125-420F-ABCE-DFD916A64097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 flipH="1">
              <a:off x="4788140" y="4348233"/>
              <a:ext cx="347133" cy="1119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505DDE48-D1F4-4752-8085-F1D46066BFC4}"/>
                </a:ext>
              </a:extLst>
            </p:cNvPr>
            <p:cNvCxnSpPr>
              <a:stCxn id="8" idx="4"/>
              <a:endCxn id="10" idx="0"/>
            </p:cNvCxnSpPr>
            <p:nvPr/>
          </p:nvCxnSpPr>
          <p:spPr>
            <a:xfrm>
              <a:off x="5135273" y="4348233"/>
              <a:ext cx="508000" cy="1130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8F30AE6-C5DE-4A86-9C4C-B31486ABA71E}"/>
                </a:ext>
              </a:extLst>
            </p:cNvPr>
            <p:cNvCxnSpPr>
              <a:stCxn id="11" idx="4"/>
              <a:endCxn id="13" idx="0"/>
            </p:cNvCxnSpPr>
            <p:nvPr/>
          </p:nvCxnSpPr>
          <p:spPr>
            <a:xfrm flipH="1">
              <a:off x="6077128" y="4348233"/>
              <a:ext cx="332254" cy="1130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A875DFC-7C87-44F1-8FF8-C575FFFE8164}"/>
                </a:ext>
              </a:extLst>
            </p:cNvPr>
            <p:cNvCxnSpPr>
              <a:stCxn id="11" idx="4"/>
              <a:endCxn id="14" idx="0"/>
            </p:cNvCxnSpPr>
            <p:nvPr/>
          </p:nvCxnSpPr>
          <p:spPr>
            <a:xfrm>
              <a:off x="6409382" y="4348233"/>
              <a:ext cx="522879" cy="11410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B4BB84DB-AA47-4FC7-B272-AC3D2A5ED75F}"/>
                </a:ext>
              </a:extLst>
            </p:cNvPr>
            <p:cNvCxnSpPr>
              <a:stCxn id="12" idx="4"/>
              <a:endCxn id="15" idx="0"/>
            </p:cNvCxnSpPr>
            <p:nvPr/>
          </p:nvCxnSpPr>
          <p:spPr>
            <a:xfrm flipH="1">
              <a:off x="7366116" y="4348233"/>
              <a:ext cx="317375" cy="11410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10CF3B38-CE55-4CBE-9BD7-A2747FCBE0A2}"/>
                </a:ext>
              </a:extLst>
            </p:cNvPr>
            <p:cNvCxnSpPr>
              <a:stCxn id="12" idx="4"/>
              <a:endCxn id="16" idx="0"/>
            </p:cNvCxnSpPr>
            <p:nvPr/>
          </p:nvCxnSpPr>
          <p:spPr>
            <a:xfrm>
              <a:off x="7683491" y="4348233"/>
              <a:ext cx="537758" cy="11519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950D024-A103-44E3-BF8D-11E20AFFEE2B}"/>
                </a:ext>
              </a:extLst>
            </p:cNvPr>
            <p:cNvCxnSpPr>
              <a:stCxn id="17" idx="4"/>
              <a:endCxn id="19" idx="0"/>
            </p:cNvCxnSpPr>
            <p:nvPr/>
          </p:nvCxnSpPr>
          <p:spPr>
            <a:xfrm flipH="1">
              <a:off x="8938862" y="4348233"/>
              <a:ext cx="340720" cy="11483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79C2DBE0-5949-40DC-BB76-187D2589E5BF}"/>
                </a:ext>
              </a:extLst>
            </p:cNvPr>
            <p:cNvCxnSpPr>
              <a:stCxn id="17" idx="4"/>
              <a:endCxn id="20" idx="0"/>
            </p:cNvCxnSpPr>
            <p:nvPr/>
          </p:nvCxnSpPr>
          <p:spPr>
            <a:xfrm>
              <a:off x="9279582" y="4348233"/>
              <a:ext cx="514413" cy="1159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6305E634-5F4F-45C9-AE35-F55E219A0531}"/>
                </a:ext>
              </a:extLst>
            </p:cNvPr>
            <p:cNvCxnSpPr>
              <a:stCxn id="18" idx="4"/>
              <a:endCxn id="21" idx="0"/>
            </p:cNvCxnSpPr>
            <p:nvPr/>
          </p:nvCxnSpPr>
          <p:spPr>
            <a:xfrm flipH="1">
              <a:off x="10227850" y="4348233"/>
              <a:ext cx="325841" cy="1159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5FEDA6C-3DBA-48E1-8584-376962BA8DC5}"/>
                </a:ext>
              </a:extLst>
            </p:cNvPr>
            <p:cNvCxnSpPr>
              <a:stCxn id="18" idx="4"/>
              <a:endCxn id="22" idx="0"/>
            </p:cNvCxnSpPr>
            <p:nvPr/>
          </p:nvCxnSpPr>
          <p:spPr>
            <a:xfrm>
              <a:off x="10553691" y="4348233"/>
              <a:ext cx="529292" cy="11700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960E131-0791-4857-BA46-622A5760B416}"/>
              </a:ext>
            </a:extLst>
          </p:cNvPr>
          <p:cNvSpPr txBox="1"/>
          <p:nvPr/>
        </p:nvSpPr>
        <p:spPr>
          <a:xfrm>
            <a:off x="2156945" y="4318186"/>
            <a:ext cx="47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75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4A6B7A7-46E5-48A4-899C-135D57E6F82A}"/>
              </a:ext>
            </a:extLst>
          </p:cNvPr>
          <p:cNvSpPr txBox="1"/>
          <p:nvPr/>
        </p:nvSpPr>
        <p:spPr>
          <a:xfrm>
            <a:off x="2997709" y="4340798"/>
            <a:ext cx="47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60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E2ADCD1-A291-4A15-819E-950F898E3099}"/>
              </a:ext>
            </a:extLst>
          </p:cNvPr>
          <p:cNvSpPr txBox="1"/>
          <p:nvPr/>
        </p:nvSpPr>
        <p:spPr>
          <a:xfrm>
            <a:off x="3509860" y="5654145"/>
            <a:ext cx="47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7543102-C66E-4260-805B-8512988691CA}"/>
              </a:ext>
            </a:extLst>
          </p:cNvPr>
          <p:cNvSpPr txBox="1"/>
          <p:nvPr/>
        </p:nvSpPr>
        <p:spPr>
          <a:xfrm>
            <a:off x="4371886" y="5683531"/>
            <a:ext cx="47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CFA0F29-78FA-44BC-A543-AA9AA110BB13}"/>
              </a:ext>
            </a:extLst>
          </p:cNvPr>
          <p:cNvSpPr txBox="1"/>
          <p:nvPr/>
        </p:nvSpPr>
        <p:spPr>
          <a:xfrm>
            <a:off x="4807832" y="5683531"/>
            <a:ext cx="47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2B0074-F674-4608-9BD8-63C9FBDEA100}"/>
              </a:ext>
            </a:extLst>
          </p:cNvPr>
          <p:cNvSpPr txBox="1"/>
          <p:nvPr/>
        </p:nvSpPr>
        <p:spPr>
          <a:xfrm>
            <a:off x="5680008" y="5683531"/>
            <a:ext cx="47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F04CDB-9C67-4E90-A47C-09B205397F1B}"/>
              </a:ext>
            </a:extLst>
          </p:cNvPr>
          <p:cNvSpPr txBox="1"/>
          <p:nvPr/>
        </p:nvSpPr>
        <p:spPr>
          <a:xfrm>
            <a:off x="6113049" y="5683531"/>
            <a:ext cx="47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60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A76964-1672-4D89-B3CC-1CFAFFAF6C7E}"/>
              </a:ext>
            </a:extLst>
          </p:cNvPr>
          <p:cNvSpPr txBox="1"/>
          <p:nvPr/>
        </p:nvSpPr>
        <p:spPr>
          <a:xfrm>
            <a:off x="6919291" y="5683531"/>
            <a:ext cx="47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59BE248-CB0D-49C7-A977-C3670524612A}"/>
              </a:ext>
            </a:extLst>
          </p:cNvPr>
          <p:cNvSpPr txBox="1"/>
          <p:nvPr/>
        </p:nvSpPr>
        <p:spPr>
          <a:xfrm>
            <a:off x="7696692" y="5683531"/>
            <a:ext cx="47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BD9356E-81A7-4B0C-B46D-1EC5B5232E02}"/>
              </a:ext>
            </a:extLst>
          </p:cNvPr>
          <p:cNvSpPr txBox="1"/>
          <p:nvPr/>
        </p:nvSpPr>
        <p:spPr>
          <a:xfrm>
            <a:off x="8513086" y="5683531"/>
            <a:ext cx="47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80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7C4C3D4-ACC9-4B10-922B-29FA3BAAE275}"/>
              </a:ext>
            </a:extLst>
          </p:cNvPr>
          <p:cNvSpPr txBox="1"/>
          <p:nvPr/>
        </p:nvSpPr>
        <p:spPr>
          <a:xfrm>
            <a:off x="8977107" y="5694414"/>
            <a:ext cx="47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90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F26FB5B-7796-44E0-A1FB-C486FA3D5593}"/>
              </a:ext>
            </a:extLst>
          </p:cNvPr>
          <p:cNvSpPr txBox="1"/>
          <p:nvPr/>
        </p:nvSpPr>
        <p:spPr>
          <a:xfrm>
            <a:off x="9814179" y="5694414"/>
            <a:ext cx="47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285D22C-DE89-4135-8110-053A984723DF}"/>
              </a:ext>
            </a:extLst>
          </p:cNvPr>
          <p:cNvSpPr/>
          <p:nvPr/>
        </p:nvSpPr>
        <p:spPr>
          <a:xfrm>
            <a:off x="879912" y="940747"/>
            <a:ext cx="10221220" cy="454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/>
              <a:t>Where alpha, beta cut-off? 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147B9EA-C90C-4E0A-B291-0486565CE26D}"/>
              </a:ext>
            </a:extLst>
          </p:cNvPr>
          <p:cNvSpPr txBox="1"/>
          <p:nvPr/>
        </p:nvSpPr>
        <p:spPr>
          <a:xfrm>
            <a:off x="10418589" y="1529265"/>
            <a:ext cx="92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64C55C-DDE5-4423-A58F-6B057B53C41D}"/>
              </a:ext>
            </a:extLst>
          </p:cNvPr>
          <p:cNvSpPr txBox="1"/>
          <p:nvPr/>
        </p:nvSpPr>
        <p:spPr>
          <a:xfrm>
            <a:off x="10462860" y="2619708"/>
            <a:ext cx="92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E44275-EB07-4079-A88F-A9331399E6C1}"/>
              </a:ext>
            </a:extLst>
          </p:cNvPr>
          <p:cNvSpPr txBox="1"/>
          <p:nvPr/>
        </p:nvSpPr>
        <p:spPr>
          <a:xfrm>
            <a:off x="10475916" y="3993872"/>
            <a:ext cx="92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544F781-D2CC-46B3-8398-A650ACF1F3A1}"/>
              </a:ext>
            </a:extLst>
          </p:cNvPr>
          <p:cNvSpPr txBox="1"/>
          <p:nvPr/>
        </p:nvSpPr>
        <p:spPr>
          <a:xfrm>
            <a:off x="10520387" y="5379970"/>
            <a:ext cx="92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552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>
            <a:extLst>
              <a:ext uri="{FF2B5EF4-FFF2-40B4-BE49-F238E27FC236}">
                <a16:creationId xmlns:a16="http://schemas.microsoft.com/office/drawing/2014/main" id="{599E208F-8341-4DD6-84F0-AF16715273EC}"/>
              </a:ext>
            </a:extLst>
          </p:cNvPr>
          <p:cNvGrpSpPr/>
          <p:nvPr/>
        </p:nvGrpSpPr>
        <p:grpSpPr>
          <a:xfrm>
            <a:off x="2250195" y="1612776"/>
            <a:ext cx="7874000" cy="4070755"/>
            <a:chOff x="3316995" y="1663576"/>
            <a:chExt cx="7874000" cy="4070755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F4CA070-4066-44C0-A99D-16DCB92BCE8F}"/>
                </a:ext>
              </a:extLst>
            </p:cNvPr>
            <p:cNvSpPr/>
            <p:nvPr/>
          </p:nvSpPr>
          <p:spPr>
            <a:xfrm>
              <a:off x="6932261" y="1663576"/>
              <a:ext cx="216024" cy="216024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02D9483-3F1D-4AAE-A6D0-5211C50540FF}"/>
                </a:ext>
              </a:extLst>
            </p:cNvPr>
            <p:cNvSpPr/>
            <p:nvPr/>
          </p:nvSpPr>
          <p:spPr>
            <a:xfrm>
              <a:off x="4172128" y="2783593"/>
              <a:ext cx="216024" cy="216024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BED7465-42F5-47C4-B9FD-95B04712D399}"/>
                </a:ext>
              </a:extLst>
            </p:cNvPr>
            <p:cNvSpPr/>
            <p:nvPr/>
          </p:nvSpPr>
          <p:spPr>
            <a:xfrm>
              <a:off x="6932261" y="2783593"/>
              <a:ext cx="216024" cy="216024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C6629AB-EF08-4E61-AAD5-F41B7CE788DC}"/>
                </a:ext>
              </a:extLst>
            </p:cNvPr>
            <p:cNvSpPr/>
            <p:nvPr/>
          </p:nvSpPr>
          <p:spPr>
            <a:xfrm>
              <a:off x="9692394" y="2783593"/>
              <a:ext cx="216024" cy="196674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778C34D-553F-48AE-A723-B2CE57CE2F04}"/>
                </a:ext>
              </a:extLst>
            </p:cNvPr>
            <p:cNvSpPr/>
            <p:nvPr/>
          </p:nvSpPr>
          <p:spPr>
            <a:xfrm>
              <a:off x="3316995" y="4121326"/>
              <a:ext cx="216024" cy="216024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DD8C898-7D89-4B72-8043-44A93AD14D7F}"/>
                </a:ext>
              </a:extLst>
            </p:cNvPr>
            <p:cNvSpPr/>
            <p:nvPr/>
          </p:nvSpPr>
          <p:spPr>
            <a:xfrm>
              <a:off x="4172128" y="4121326"/>
              <a:ext cx="216024" cy="216024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9FBF835-F6B4-4C98-8FDF-FE8536FC7A87}"/>
                </a:ext>
              </a:extLst>
            </p:cNvPr>
            <p:cNvSpPr/>
            <p:nvPr/>
          </p:nvSpPr>
          <p:spPr>
            <a:xfrm>
              <a:off x="5027261" y="4132209"/>
              <a:ext cx="216024" cy="216024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EDA80A4-F524-415F-9C55-B96318464D21}"/>
                </a:ext>
              </a:extLst>
            </p:cNvPr>
            <p:cNvSpPr/>
            <p:nvPr/>
          </p:nvSpPr>
          <p:spPr>
            <a:xfrm>
              <a:off x="4680128" y="5467526"/>
              <a:ext cx="216024" cy="216024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FAD7F94-8902-4654-96E6-799E99977247}"/>
                </a:ext>
              </a:extLst>
            </p:cNvPr>
            <p:cNvSpPr/>
            <p:nvPr/>
          </p:nvSpPr>
          <p:spPr>
            <a:xfrm>
              <a:off x="5535261" y="5478409"/>
              <a:ext cx="216024" cy="216024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8E7DB0F-7920-4E60-A019-B5FCEF09F497}"/>
                </a:ext>
              </a:extLst>
            </p:cNvPr>
            <p:cNvSpPr/>
            <p:nvPr/>
          </p:nvSpPr>
          <p:spPr>
            <a:xfrm>
              <a:off x="6301370" y="4132209"/>
              <a:ext cx="216024" cy="216024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02AB440-CA82-4568-BB02-0683D31EAF63}"/>
                </a:ext>
              </a:extLst>
            </p:cNvPr>
            <p:cNvSpPr/>
            <p:nvPr/>
          </p:nvSpPr>
          <p:spPr>
            <a:xfrm>
              <a:off x="7575479" y="4132209"/>
              <a:ext cx="216024" cy="216024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CFEDF11-3F04-40C3-82E4-EADECEFD156B}"/>
                </a:ext>
              </a:extLst>
            </p:cNvPr>
            <p:cNvSpPr/>
            <p:nvPr/>
          </p:nvSpPr>
          <p:spPr>
            <a:xfrm>
              <a:off x="5969116" y="5478409"/>
              <a:ext cx="216024" cy="216024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12EA3E3-CE13-44E9-BB21-CEF3574F33BE}"/>
                </a:ext>
              </a:extLst>
            </p:cNvPr>
            <p:cNvSpPr/>
            <p:nvPr/>
          </p:nvSpPr>
          <p:spPr>
            <a:xfrm>
              <a:off x="6824249" y="5489292"/>
              <a:ext cx="216024" cy="216024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0839359-7891-4F1B-8F0E-71E8CD4149A4}"/>
                </a:ext>
              </a:extLst>
            </p:cNvPr>
            <p:cNvSpPr/>
            <p:nvPr/>
          </p:nvSpPr>
          <p:spPr>
            <a:xfrm>
              <a:off x="7258104" y="5489292"/>
              <a:ext cx="216024" cy="216024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32AB71B-044F-4449-9305-4E07F9BAA9D5}"/>
                </a:ext>
              </a:extLst>
            </p:cNvPr>
            <p:cNvSpPr/>
            <p:nvPr/>
          </p:nvSpPr>
          <p:spPr>
            <a:xfrm>
              <a:off x="8113237" y="5500175"/>
              <a:ext cx="216024" cy="216024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FFDBE39D-E85C-491C-9DE1-72E4E13AC415}"/>
                </a:ext>
              </a:extLst>
            </p:cNvPr>
            <p:cNvSpPr/>
            <p:nvPr/>
          </p:nvSpPr>
          <p:spPr>
            <a:xfrm>
              <a:off x="9171570" y="4132209"/>
              <a:ext cx="216024" cy="216024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90C8BA7-E7AA-4961-817F-058C8B1EDDE0}"/>
                </a:ext>
              </a:extLst>
            </p:cNvPr>
            <p:cNvSpPr/>
            <p:nvPr/>
          </p:nvSpPr>
          <p:spPr>
            <a:xfrm>
              <a:off x="10445679" y="4132209"/>
              <a:ext cx="216024" cy="216024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8717D6C-704C-4657-8BB6-130F09C62064}"/>
                </a:ext>
              </a:extLst>
            </p:cNvPr>
            <p:cNvSpPr/>
            <p:nvPr/>
          </p:nvSpPr>
          <p:spPr>
            <a:xfrm>
              <a:off x="8830850" y="5496541"/>
              <a:ext cx="216024" cy="216024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43A4E71-E5E2-469B-BAE0-8205B26DAF8C}"/>
                </a:ext>
              </a:extLst>
            </p:cNvPr>
            <p:cNvSpPr/>
            <p:nvPr/>
          </p:nvSpPr>
          <p:spPr>
            <a:xfrm>
              <a:off x="9685983" y="5507424"/>
              <a:ext cx="216024" cy="216024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0D0F0B3-A72D-4BA4-AA39-8E40B284D9F8}"/>
                </a:ext>
              </a:extLst>
            </p:cNvPr>
            <p:cNvSpPr/>
            <p:nvPr/>
          </p:nvSpPr>
          <p:spPr>
            <a:xfrm>
              <a:off x="10119838" y="5507424"/>
              <a:ext cx="216024" cy="216024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E78A1DA-BB61-4F50-9D16-D04CF84751FD}"/>
                </a:ext>
              </a:extLst>
            </p:cNvPr>
            <p:cNvSpPr/>
            <p:nvPr/>
          </p:nvSpPr>
          <p:spPr>
            <a:xfrm>
              <a:off x="10974971" y="5518307"/>
              <a:ext cx="216024" cy="216024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B947702-63F6-4DD0-8060-6246512CF7B9}"/>
                </a:ext>
              </a:extLst>
            </p:cNvPr>
            <p:cNvCxnSpPr>
              <a:cxnSpLocks/>
              <a:endCxn id="3" idx="6"/>
            </p:cNvCxnSpPr>
            <p:nvPr/>
          </p:nvCxnSpPr>
          <p:spPr>
            <a:xfrm flipH="1">
              <a:off x="4388152" y="1879600"/>
              <a:ext cx="2669170" cy="101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44A3A83-AECF-4441-8702-60DB8F5844AE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7040273" y="1879600"/>
              <a:ext cx="0" cy="9039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4351262-D3AB-41CE-B0FF-1BD61BB76964}"/>
                </a:ext>
              </a:extLst>
            </p:cNvPr>
            <p:cNvCxnSpPr>
              <a:stCxn id="2" idx="4"/>
              <a:endCxn id="5" idx="2"/>
            </p:cNvCxnSpPr>
            <p:nvPr/>
          </p:nvCxnSpPr>
          <p:spPr>
            <a:xfrm>
              <a:off x="7040273" y="1879600"/>
              <a:ext cx="2652121" cy="10023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A1F982F-7592-41DA-AB76-35AC5E2DF516}"/>
                </a:ext>
              </a:extLst>
            </p:cNvPr>
            <p:cNvCxnSpPr>
              <a:stCxn id="3" idx="4"/>
              <a:endCxn id="6" idx="7"/>
            </p:cNvCxnSpPr>
            <p:nvPr/>
          </p:nvCxnSpPr>
          <p:spPr>
            <a:xfrm flipH="1">
              <a:off x="3501383" y="2999617"/>
              <a:ext cx="778757" cy="11533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747E0F2-19BC-4D25-ABB6-29529D81C099}"/>
                </a:ext>
              </a:extLst>
            </p:cNvPr>
            <p:cNvCxnSpPr>
              <a:stCxn id="3" idx="4"/>
              <a:endCxn id="7" idx="0"/>
            </p:cNvCxnSpPr>
            <p:nvPr/>
          </p:nvCxnSpPr>
          <p:spPr>
            <a:xfrm>
              <a:off x="4280140" y="2999617"/>
              <a:ext cx="0" cy="11217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554C671-E1D8-4183-A830-48A96E5F9A2E}"/>
                </a:ext>
              </a:extLst>
            </p:cNvPr>
            <p:cNvCxnSpPr>
              <a:stCxn id="3" idx="4"/>
              <a:endCxn id="8" idx="1"/>
            </p:cNvCxnSpPr>
            <p:nvPr/>
          </p:nvCxnSpPr>
          <p:spPr>
            <a:xfrm>
              <a:off x="4280140" y="2999617"/>
              <a:ext cx="778757" cy="11642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7ACF2D0-4EA7-4C1D-A7CE-F251C0B51590}"/>
                </a:ext>
              </a:extLst>
            </p:cNvPr>
            <p:cNvCxnSpPr>
              <a:stCxn id="4" idx="4"/>
              <a:endCxn id="11" idx="0"/>
            </p:cNvCxnSpPr>
            <p:nvPr/>
          </p:nvCxnSpPr>
          <p:spPr>
            <a:xfrm flipH="1">
              <a:off x="6409382" y="2999617"/>
              <a:ext cx="630891" cy="1132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40BC5529-21E8-40F4-9A66-3588EDC467F2}"/>
                </a:ext>
              </a:extLst>
            </p:cNvPr>
            <p:cNvCxnSpPr>
              <a:stCxn id="4" idx="4"/>
              <a:endCxn id="12" idx="0"/>
            </p:cNvCxnSpPr>
            <p:nvPr/>
          </p:nvCxnSpPr>
          <p:spPr>
            <a:xfrm>
              <a:off x="7040273" y="2999617"/>
              <a:ext cx="643218" cy="1132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CAC7155-75FE-4416-9424-3CFC1943CA7F}"/>
                </a:ext>
              </a:extLst>
            </p:cNvPr>
            <p:cNvCxnSpPr>
              <a:stCxn id="5" idx="4"/>
              <a:endCxn id="17" idx="0"/>
            </p:cNvCxnSpPr>
            <p:nvPr/>
          </p:nvCxnSpPr>
          <p:spPr>
            <a:xfrm flipH="1">
              <a:off x="9279582" y="2980267"/>
              <a:ext cx="520824" cy="11519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5529442-659F-4938-8F90-C79BCBEE6DC7}"/>
                </a:ext>
              </a:extLst>
            </p:cNvPr>
            <p:cNvCxnSpPr>
              <a:stCxn id="5" idx="4"/>
              <a:endCxn id="18" idx="1"/>
            </p:cNvCxnSpPr>
            <p:nvPr/>
          </p:nvCxnSpPr>
          <p:spPr>
            <a:xfrm>
              <a:off x="9800406" y="2980267"/>
              <a:ext cx="676909" cy="11835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966F9742-A125-420F-ABCE-DFD916A64097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 flipH="1">
              <a:off x="4788140" y="4348233"/>
              <a:ext cx="347133" cy="1119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505DDE48-D1F4-4752-8085-F1D46066BFC4}"/>
                </a:ext>
              </a:extLst>
            </p:cNvPr>
            <p:cNvCxnSpPr>
              <a:stCxn id="8" idx="4"/>
              <a:endCxn id="10" idx="0"/>
            </p:cNvCxnSpPr>
            <p:nvPr/>
          </p:nvCxnSpPr>
          <p:spPr>
            <a:xfrm>
              <a:off x="5135273" y="4348233"/>
              <a:ext cx="508000" cy="1130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8F30AE6-C5DE-4A86-9C4C-B31486ABA71E}"/>
                </a:ext>
              </a:extLst>
            </p:cNvPr>
            <p:cNvCxnSpPr>
              <a:stCxn id="11" idx="4"/>
              <a:endCxn id="13" idx="0"/>
            </p:cNvCxnSpPr>
            <p:nvPr/>
          </p:nvCxnSpPr>
          <p:spPr>
            <a:xfrm flipH="1">
              <a:off x="6077128" y="4348233"/>
              <a:ext cx="332254" cy="1130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A875DFC-7C87-44F1-8FF8-C575FFFE8164}"/>
                </a:ext>
              </a:extLst>
            </p:cNvPr>
            <p:cNvCxnSpPr>
              <a:stCxn id="11" idx="4"/>
              <a:endCxn id="14" idx="0"/>
            </p:cNvCxnSpPr>
            <p:nvPr/>
          </p:nvCxnSpPr>
          <p:spPr>
            <a:xfrm>
              <a:off x="6409382" y="4348233"/>
              <a:ext cx="522879" cy="11410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B4BB84DB-AA47-4FC7-B272-AC3D2A5ED75F}"/>
                </a:ext>
              </a:extLst>
            </p:cNvPr>
            <p:cNvCxnSpPr>
              <a:stCxn id="12" idx="4"/>
              <a:endCxn id="15" idx="0"/>
            </p:cNvCxnSpPr>
            <p:nvPr/>
          </p:nvCxnSpPr>
          <p:spPr>
            <a:xfrm flipH="1">
              <a:off x="7366116" y="4348233"/>
              <a:ext cx="317375" cy="11410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10CF3B38-CE55-4CBE-9BD7-A2747FCBE0A2}"/>
                </a:ext>
              </a:extLst>
            </p:cNvPr>
            <p:cNvCxnSpPr>
              <a:stCxn id="12" idx="4"/>
              <a:endCxn id="16" idx="0"/>
            </p:cNvCxnSpPr>
            <p:nvPr/>
          </p:nvCxnSpPr>
          <p:spPr>
            <a:xfrm>
              <a:off x="7683491" y="4348233"/>
              <a:ext cx="537758" cy="11519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950D024-A103-44E3-BF8D-11E20AFFEE2B}"/>
                </a:ext>
              </a:extLst>
            </p:cNvPr>
            <p:cNvCxnSpPr>
              <a:stCxn id="17" idx="4"/>
              <a:endCxn id="19" idx="0"/>
            </p:cNvCxnSpPr>
            <p:nvPr/>
          </p:nvCxnSpPr>
          <p:spPr>
            <a:xfrm flipH="1">
              <a:off x="8938862" y="4348233"/>
              <a:ext cx="340720" cy="11483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79C2DBE0-5949-40DC-BB76-187D2589E5BF}"/>
                </a:ext>
              </a:extLst>
            </p:cNvPr>
            <p:cNvCxnSpPr>
              <a:stCxn id="17" idx="4"/>
              <a:endCxn id="20" idx="0"/>
            </p:cNvCxnSpPr>
            <p:nvPr/>
          </p:nvCxnSpPr>
          <p:spPr>
            <a:xfrm>
              <a:off x="9279582" y="4348233"/>
              <a:ext cx="514413" cy="1159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6305E634-5F4F-45C9-AE35-F55E219A0531}"/>
                </a:ext>
              </a:extLst>
            </p:cNvPr>
            <p:cNvCxnSpPr>
              <a:stCxn id="18" idx="4"/>
              <a:endCxn id="21" idx="0"/>
            </p:cNvCxnSpPr>
            <p:nvPr/>
          </p:nvCxnSpPr>
          <p:spPr>
            <a:xfrm flipH="1">
              <a:off x="10227850" y="4348233"/>
              <a:ext cx="325841" cy="1159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5FEDA6C-3DBA-48E1-8584-376962BA8DC5}"/>
                </a:ext>
              </a:extLst>
            </p:cNvPr>
            <p:cNvCxnSpPr>
              <a:stCxn id="18" idx="4"/>
              <a:endCxn id="22" idx="0"/>
            </p:cNvCxnSpPr>
            <p:nvPr/>
          </p:nvCxnSpPr>
          <p:spPr>
            <a:xfrm>
              <a:off x="10553691" y="4348233"/>
              <a:ext cx="529292" cy="11700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960E131-0791-4857-BA46-622A5760B416}"/>
              </a:ext>
            </a:extLst>
          </p:cNvPr>
          <p:cNvSpPr txBox="1"/>
          <p:nvPr/>
        </p:nvSpPr>
        <p:spPr>
          <a:xfrm>
            <a:off x="2156945" y="4318186"/>
            <a:ext cx="47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75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4A6B7A7-46E5-48A4-899C-135D57E6F82A}"/>
              </a:ext>
            </a:extLst>
          </p:cNvPr>
          <p:cNvSpPr txBox="1"/>
          <p:nvPr/>
        </p:nvSpPr>
        <p:spPr>
          <a:xfrm>
            <a:off x="2997709" y="4340798"/>
            <a:ext cx="47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60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E2ADCD1-A291-4A15-819E-950F898E3099}"/>
              </a:ext>
            </a:extLst>
          </p:cNvPr>
          <p:cNvSpPr txBox="1"/>
          <p:nvPr/>
        </p:nvSpPr>
        <p:spPr>
          <a:xfrm>
            <a:off x="3509860" y="5654145"/>
            <a:ext cx="47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7543102-C66E-4260-805B-8512988691CA}"/>
              </a:ext>
            </a:extLst>
          </p:cNvPr>
          <p:cNvSpPr txBox="1"/>
          <p:nvPr/>
        </p:nvSpPr>
        <p:spPr>
          <a:xfrm>
            <a:off x="4371886" y="5683531"/>
            <a:ext cx="47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CFA0F29-78FA-44BC-A543-AA9AA110BB13}"/>
              </a:ext>
            </a:extLst>
          </p:cNvPr>
          <p:cNvSpPr txBox="1"/>
          <p:nvPr/>
        </p:nvSpPr>
        <p:spPr>
          <a:xfrm>
            <a:off x="4807832" y="5683531"/>
            <a:ext cx="47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2B0074-F674-4608-9BD8-63C9FBDEA100}"/>
              </a:ext>
            </a:extLst>
          </p:cNvPr>
          <p:cNvSpPr txBox="1"/>
          <p:nvPr/>
        </p:nvSpPr>
        <p:spPr>
          <a:xfrm>
            <a:off x="5680008" y="5683531"/>
            <a:ext cx="47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F04CDB-9C67-4E90-A47C-09B205397F1B}"/>
              </a:ext>
            </a:extLst>
          </p:cNvPr>
          <p:cNvSpPr txBox="1"/>
          <p:nvPr/>
        </p:nvSpPr>
        <p:spPr>
          <a:xfrm>
            <a:off x="6113049" y="5683531"/>
            <a:ext cx="47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60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A76964-1672-4D89-B3CC-1CFAFFAF6C7E}"/>
              </a:ext>
            </a:extLst>
          </p:cNvPr>
          <p:cNvSpPr txBox="1"/>
          <p:nvPr/>
        </p:nvSpPr>
        <p:spPr>
          <a:xfrm>
            <a:off x="6919291" y="5683531"/>
            <a:ext cx="47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59BE248-CB0D-49C7-A977-C3670524612A}"/>
              </a:ext>
            </a:extLst>
          </p:cNvPr>
          <p:cNvSpPr txBox="1"/>
          <p:nvPr/>
        </p:nvSpPr>
        <p:spPr>
          <a:xfrm>
            <a:off x="7696692" y="5683531"/>
            <a:ext cx="47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BD9356E-81A7-4B0C-B46D-1EC5B5232E02}"/>
              </a:ext>
            </a:extLst>
          </p:cNvPr>
          <p:cNvSpPr txBox="1"/>
          <p:nvPr/>
        </p:nvSpPr>
        <p:spPr>
          <a:xfrm>
            <a:off x="8513086" y="5683531"/>
            <a:ext cx="47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80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7C4C3D4-ACC9-4B10-922B-29FA3BAAE275}"/>
              </a:ext>
            </a:extLst>
          </p:cNvPr>
          <p:cNvSpPr txBox="1"/>
          <p:nvPr/>
        </p:nvSpPr>
        <p:spPr>
          <a:xfrm>
            <a:off x="8977107" y="5694414"/>
            <a:ext cx="47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90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F26FB5B-7796-44E0-A1FB-C486FA3D5593}"/>
              </a:ext>
            </a:extLst>
          </p:cNvPr>
          <p:cNvSpPr txBox="1"/>
          <p:nvPr/>
        </p:nvSpPr>
        <p:spPr>
          <a:xfrm>
            <a:off x="9814179" y="5694414"/>
            <a:ext cx="47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285D22C-DE89-4135-8110-053A984723DF}"/>
              </a:ext>
            </a:extLst>
          </p:cNvPr>
          <p:cNvSpPr/>
          <p:nvPr/>
        </p:nvSpPr>
        <p:spPr>
          <a:xfrm>
            <a:off x="879912" y="940747"/>
            <a:ext cx="10221220" cy="454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/>
              <a:t>Where alpha, beta cut-off? 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147B9EA-C90C-4E0A-B291-0486565CE26D}"/>
              </a:ext>
            </a:extLst>
          </p:cNvPr>
          <p:cNvSpPr txBox="1"/>
          <p:nvPr/>
        </p:nvSpPr>
        <p:spPr>
          <a:xfrm>
            <a:off x="10418589" y="1529265"/>
            <a:ext cx="92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64C55C-DDE5-4423-A58F-6B057B53C41D}"/>
              </a:ext>
            </a:extLst>
          </p:cNvPr>
          <p:cNvSpPr txBox="1"/>
          <p:nvPr/>
        </p:nvSpPr>
        <p:spPr>
          <a:xfrm>
            <a:off x="10462860" y="2619708"/>
            <a:ext cx="92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E44275-EB07-4079-A88F-A9331399E6C1}"/>
              </a:ext>
            </a:extLst>
          </p:cNvPr>
          <p:cNvSpPr txBox="1"/>
          <p:nvPr/>
        </p:nvSpPr>
        <p:spPr>
          <a:xfrm>
            <a:off x="10475916" y="3993872"/>
            <a:ext cx="92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544F781-D2CC-46B3-8398-A650ACF1F3A1}"/>
              </a:ext>
            </a:extLst>
          </p:cNvPr>
          <p:cNvSpPr txBox="1"/>
          <p:nvPr/>
        </p:nvSpPr>
        <p:spPr>
          <a:xfrm>
            <a:off x="10520387" y="5379970"/>
            <a:ext cx="92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F828223-7F33-48FE-A5A8-5C498C9F3B50}"/>
              </a:ext>
            </a:extLst>
          </p:cNvPr>
          <p:cNvCxnSpPr/>
          <p:nvPr/>
        </p:nvCxnSpPr>
        <p:spPr>
          <a:xfrm flipV="1">
            <a:off x="6150324" y="3530600"/>
            <a:ext cx="433041" cy="24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61A7D1-7307-4FDF-B5CF-233C92203F7E}"/>
              </a:ext>
            </a:extLst>
          </p:cNvPr>
          <p:cNvSpPr txBox="1"/>
          <p:nvPr/>
        </p:nvSpPr>
        <p:spPr>
          <a:xfrm>
            <a:off x="6536980" y="3150385"/>
            <a:ext cx="119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solidFill>
                  <a:srgbClr val="FF0000"/>
                </a:solidFill>
              </a:rPr>
              <a:t>α</a:t>
            </a:r>
            <a:r>
              <a:rPr lang="en-US" altLang="ko-KR" dirty="0">
                <a:solidFill>
                  <a:srgbClr val="FF0000"/>
                </a:solidFill>
              </a:rPr>
              <a:t> Cut-off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79EDF87-950C-461C-AFB0-38E6F817F39D}"/>
              </a:ext>
            </a:extLst>
          </p:cNvPr>
          <p:cNvSpPr txBox="1"/>
          <p:nvPr/>
        </p:nvSpPr>
        <p:spPr>
          <a:xfrm>
            <a:off x="9878135" y="4672413"/>
            <a:ext cx="119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solidFill>
                  <a:srgbClr val="FF0000"/>
                </a:solidFill>
              </a:rPr>
              <a:t>β</a:t>
            </a:r>
            <a:r>
              <a:rPr lang="en-US" altLang="ko-KR" dirty="0">
                <a:solidFill>
                  <a:srgbClr val="FF0000"/>
                </a:solidFill>
              </a:rPr>
              <a:t> Cut-off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125D351-A7BF-4A50-B1FD-657081A751C7}"/>
              </a:ext>
            </a:extLst>
          </p:cNvPr>
          <p:cNvCxnSpPr/>
          <p:nvPr/>
        </p:nvCxnSpPr>
        <p:spPr>
          <a:xfrm flipV="1">
            <a:off x="9501386" y="4688730"/>
            <a:ext cx="421280" cy="261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356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4439F35-AEDD-4BA1-8E2E-A11119E934F2}"/>
              </a:ext>
            </a:extLst>
          </p:cNvPr>
          <p:cNvSpPr/>
          <p:nvPr/>
        </p:nvSpPr>
        <p:spPr>
          <a:xfrm>
            <a:off x="566920" y="1035034"/>
            <a:ext cx="3985322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3. Monte Carlo Tree Search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564E9A-C0B4-468F-A8D2-6516F0DEC12D}"/>
              </a:ext>
            </a:extLst>
          </p:cNvPr>
          <p:cNvSpPr/>
          <p:nvPr/>
        </p:nvSpPr>
        <p:spPr>
          <a:xfrm>
            <a:off x="334107" y="1944108"/>
            <a:ext cx="1022122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/>
              <a:t>Monte Carlo Simulation : </a:t>
            </a:r>
            <a:r>
              <a:rPr lang="ko-KR" altLang="en-US" b="1" dirty="0"/>
              <a:t> 난수를 이용하여 함수의 값을 확률적으로 계산하는 알고리즘</a:t>
            </a:r>
            <a:endParaRPr lang="en-US" altLang="ko-KR" b="1" dirty="0"/>
          </a:p>
        </p:txBody>
      </p:sp>
      <p:pic>
        <p:nvPicPr>
          <p:cNvPr id="4" name="Picture 2" descr="https://qph.ec.quoracdn.net/main-qimg-70808a67ae0f9c4b4e6b6c8cf198825c">
            <a:extLst>
              <a:ext uri="{FF2B5EF4-FFF2-40B4-BE49-F238E27FC236}">
                <a16:creationId xmlns:a16="http://schemas.microsoft.com/office/drawing/2014/main" id="{9E4F6C8A-EB5D-4733-8D8F-DAE02B22F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296" y="3025426"/>
            <a:ext cx="1709085" cy="170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15BBEDF-B442-4749-94A4-5EA56FC10A86}"/>
                  </a:ext>
                </a:extLst>
              </p:cNvPr>
              <p:cNvSpPr/>
              <p:nvPr/>
            </p:nvSpPr>
            <p:spPr>
              <a:xfrm>
                <a:off x="3519946" y="2925468"/>
                <a:ext cx="7094072" cy="12931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ko-KR" altLang="en-US" b="1" dirty="0"/>
                  <a:t>예</a:t>
                </a:r>
                <a:r>
                  <a:rPr lang="en-US" altLang="ko-KR" b="1" dirty="0"/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b="1" i="1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값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ko-KR" altLang="en-US" b="1" dirty="0"/>
                  <a:t>계산 </a:t>
                </a:r>
                <a:endParaRPr lang="en-US" altLang="ko-KR" b="1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b="1" dirty="0"/>
                  <a:t> - Uniform Distribution</a:t>
                </a:r>
                <a:r>
                  <a:rPr lang="ko-KR" altLang="en-US" b="1" dirty="0"/>
                  <a:t>으로 정사각형내 점 선택</a:t>
                </a:r>
                <a:endParaRPr lang="en-US" altLang="ko-KR" b="1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b="1" dirty="0"/>
                  <a:t> - </a:t>
                </a:r>
                <a:r>
                  <a:rPr lang="ko-KR" altLang="en-US" b="1" dirty="0"/>
                  <a:t>충분히 반복한 후  </a:t>
                </a:r>
                <a:endParaRPr lang="en-US" altLang="ko-KR" b="1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15BBEDF-B442-4749-94A4-5EA56FC10A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946" y="2925468"/>
                <a:ext cx="7094072" cy="1293111"/>
              </a:xfrm>
              <a:prstGeom prst="rect">
                <a:avLst/>
              </a:prstGeom>
              <a:blipFill>
                <a:blip r:embed="rId3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6C6E99-7582-4B37-8050-7B771E13BAB6}"/>
                  </a:ext>
                </a:extLst>
              </p:cNvPr>
              <p:cNvSpPr txBox="1"/>
              <p:nvPr/>
            </p:nvSpPr>
            <p:spPr>
              <a:xfrm>
                <a:off x="5041951" y="4447701"/>
                <a:ext cx="1454244" cy="3630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100" i="1">
                              <a:latin typeface="Cambria Math" panose="02040503050406030204" pitchFamily="18" charset="0"/>
                            </a:rPr>
                            <m:t>원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100" i="1">
                              <a:latin typeface="Cambria Math" panose="02040503050406030204" pitchFamily="18" charset="0"/>
                            </a:rPr>
                            <m:t>안</m:t>
                          </m:r>
                          <m:r>
                            <a:rPr lang="ko-KR" altLang="en-US" sz="1100" i="1" smtClean="0">
                              <a:latin typeface="Cambria Math" panose="02040503050406030204" pitchFamily="18" charset="0"/>
                            </a:rPr>
                            <m:t>의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100" i="1">
                              <a:latin typeface="Cambria Math" panose="02040503050406030204" pitchFamily="18" charset="0"/>
                            </a:rPr>
                            <m:t>샘</m:t>
                          </m:r>
                          <m:r>
                            <a:rPr lang="ko-KR" altLang="en-US" sz="1100" i="1" smtClean="0">
                              <a:latin typeface="Cambria Math" panose="02040503050406030204" pitchFamily="18" charset="0"/>
                            </a:rPr>
                            <m:t>플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100" i="1">
                              <a:latin typeface="Cambria Math" panose="02040503050406030204" pitchFamily="18" charset="0"/>
                            </a:rPr>
                            <m:t>개</m:t>
                          </m:r>
                          <m:r>
                            <a:rPr lang="ko-KR" altLang="en-US" sz="1100" i="1" smtClean="0">
                              <a:latin typeface="Cambria Math" panose="02040503050406030204" pitchFamily="18" charset="0"/>
                            </a:rPr>
                            <m:t>수</m:t>
                          </m:r>
                        </m:num>
                        <m:den>
                          <m:r>
                            <a:rPr lang="ko-KR" altLang="en-US" sz="1100" i="1">
                              <a:latin typeface="Cambria Math" panose="02040503050406030204" pitchFamily="18" charset="0"/>
                            </a:rPr>
                            <m:t>전</m:t>
                          </m:r>
                          <m:r>
                            <a:rPr lang="ko-KR" altLang="en-US" sz="1100" i="1" smtClean="0">
                              <a:latin typeface="Cambria Math" panose="02040503050406030204" pitchFamily="18" charset="0"/>
                            </a:rPr>
                            <m:t>체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100" i="1">
                              <a:latin typeface="Cambria Math" panose="02040503050406030204" pitchFamily="18" charset="0"/>
                            </a:rPr>
                            <m:t>샘</m:t>
                          </m:r>
                          <m:r>
                            <a:rPr lang="ko-KR" altLang="en-US" sz="1100" i="1" smtClean="0">
                              <a:latin typeface="Cambria Math" panose="02040503050406030204" pitchFamily="18" charset="0"/>
                            </a:rPr>
                            <m:t>플의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100" i="1">
                              <a:latin typeface="Cambria Math" panose="02040503050406030204" pitchFamily="18" charset="0"/>
                            </a:rPr>
                            <m:t>개</m:t>
                          </m:r>
                          <m:r>
                            <a:rPr lang="ko-KR" altLang="en-US" sz="1100" i="1" smtClean="0">
                              <a:latin typeface="Cambria Math" panose="02040503050406030204" pitchFamily="18" charset="0"/>
                            </a:rPr>
                            <m:t>수</m:t>
                          </m:r>
                        </m:den>
                      </m:f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≒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6C6E99-7582-4B37-8050-7B771E13B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951" y="4447701"/>
                <a:ext cx="1454244" cy="363048"/>
              </a:xfrm>
              <a:prstGeom prst="rect">
                <a:avLst/>
              </a:prstGeom>
              <a:blipFill>
                <a:blip r:embed="rId4"/>
                <a:stretch>
                  <a:fillRect l="-2929" t="-5085" r="-837" b="-186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4974C321-0632-4D84-B5A9-F4359CF78B00}"/>
              </a:ext>
            </a:extLst>
          </p:cNvPr>
          <p:cNvSpPr/>
          <p:nvPr/>
        </p:nvSpPr>
        <p:spPr>
          <a:xfrm>
            <a:off x="228600" y="5472754"/>
            <a:ext cx="10221220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/>
              <a:t>Mini-Max </a:t>
            </a:r>
            <a:r>
              <a:rPr lang="ko-KR" altLang="en-US" b="1" dirty="0"/>
              <a:t>알고리즘은 최적의 해를 찾을 수 있으나 모든 게임 트리를 탐색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/>
              <a:t>Alpha-Beta </a:t>
            </a:r>
            <a:r>
              <a:rPr lang="en-US" altLang="ko-KR" b="1" dirty="0" err="1"/>
              <a:t>Prunning</a:t>
            </a:r>
            <a:r>
              <a:rPr lang="ko-KR" altLang="en-US" b="1" dirty="0"/>
              <a:t>은 효율적이지만 여전히 대부분의 게임 트리 탐색 필요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4646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E1C2F76-E27C-4D91-AEBC-7C89539C85E6}"/>
              </a:ext>
            </a:extLst>
          </p:cNvPr>
          <p:cNvSpPr/>
          <p:nvPr/>
        </p:nvSpPr>
        <p:spPr>
          <a:xfrm>
            <a:off x="334107" y="1944108"/>
            <a:ext cx="10221220" cy="2116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/>
              <a:t>Monte Carlo Tree</a:t>
            </a:r>
            <a:r>
              <a:rPr lang="ko-KR" altLang="en-US" b="1" dirty="0"/>
              <a:t> </a:t>
            </a:r>
            <a:r>
              <a:rPr lang="en-US" altLang="ko-KR" b="1" dirty="0"/>
              <a:t>Search</a:t>
            </a:r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b="1" dirty="0"/>
              <a:t> - </a:t>
            </a:r>
            <a:r>
              <a:rPr lang="ko-KR" altLang="en-US" b="1" dirty="0" err="1"/>
              <a:t>랜덤한</a:t>
            </a:r>
            <a:r>
              <a:rPr lang="ko-KR" altLang="en-US" b="1" dirty="0"/>
              <a:t> 게임 플레이를 반복하고 그 결과를 반영하여 최선의 결과를 선택 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b="1" dirty="0"/>
              <a:t> - </a:t>
            </a:r>
            <a:r>
              <a:rPr lang="ko-KR" altLang="en-US" b="1" dirty="0"/>
              <a:t>최적의</a:t>
            </a:r>
            <a:r>
              <a:rPr lang="en-US" altLang="ko-KR" b="1" dirty="0"/>
              <a:t> </a:t>
            </a:r>
            <a:r>
              <a:rPr lang="ko-KR" altLang="en-US" b="1" dirty="0"/>
              <a:t>해를 보장하지는 않지만 대규모 게임 트리에 적용 가능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b="1" dirty="0"/>
              <a:t> - </a:t>
            </a:r>
            <a:r>
              <a:rPr lang="ko-KR" altLang="en-US" b="1" dirty="0"/>
              <a:t>제한 시간에 맞추어 탐색</a:t>
            </a:r>
            <a:r>
              <a:rPr lang="en-US" altLang="ko-KR" b="1" dirty="0"/>
              <a:t>(Random Play → </a:t>
            </a:r>
            <a:r>
              <a:rPr lang="ko-KR" altLang="en-US" b="1" dirty="0"/>
              <a:t>탐색 시간이 길 수록 더 나은 결과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703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3A353B-680E-4450-866E-1DB263B733B2}"/>
              </a:ext>
            </a:extLst>
          </p:cNvPr>
          <p:cNvSpPr/>
          <p:nvPr/>
        </p:nvSpPr>
        <p:spPr>
          <a:xfrm>
            <a:off x="357553" y="760077"/>
            <a:ext cx="10221220" cy="2116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/>
              <a:t>Monte Carlo Tree</a:t>
            </a:r>
            <a:r>
              <a:rPr lang="ko-KR" altLang="en-US" b="1" dirty="0"/>
              <a:t> </a:t>
            </a:r>
            <a:r>
              <a:rPr lang="en-US" altLang="ko-KR" b="1" dirty="0"/>
              <a:t>basic</a:t>
            </a:r>
            <a:r>
              <a:rPr lang="ko-KR" altLang="en-US" b="1" dirty="0"/>
              <a:t> </a:t>
            </a:r>
            <a:r>
              <a:rPr lang="en-US" altLang="ko-KR" b="1" dirty="0"/>
              <a:t>Idea</a:t>
            </a:r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b="1" dirty="0"/>
              <a:t> - </a:t>
            </a:r>
            <a:r>
              <a:rPr lang="ko-KR" altLang="en-US" b="1" dirty="0"/>
              <a:t>나와 상대방은 왼쪽과 오른쪽 둘 중 하나 선택 가능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b="1" dirty="0"/>
              <a:t> - </a:t>
            </a:r>
            <a:r>
              <a:rPr lang="ko-KR" altLang="en-US" b="1" dirty="0"/>
              <a:t>게임이 끝날 때까지  랜덤하게 선택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b="1" dirty="0"/>
              <a:t> - 4</a:t>
            </a:r>
            <a:r>
              <a:rPr lang="ko-KR" altLang="en-US" b="1" dirty="0"/>
              <a:t>번 시도했더니 왼쪽 선택 시 </a:t>
            </a:r>
            <a:r>
              <a:rPr lang="en-US" altLang="ko-KR" b="1" dirty="0"/>
              <a:t>2</a:t>
            </a:r>
            <a:r>
              <a:rPr lang="ko-KR" altLang="en-US" b="1" dirty="0"/>
              <a:t>번 이기고 오른쪽 선택 시 </a:t>
            </a:r>
            <a:r>
              <a:rPr lang="en-US" altLang="ko-KR" b="1" dirty="0"/>
              <a:t>2</a:t>
            </a:r>
            <a:r>
              <a:rPr lang="ko-KR" altLang="en-US" b="1" dirty="0"/>
              <a:t>번 패배</a:t>
            </a:r>
            <a:r>
              <a:rPr lang="en-US" altLang="ko-KR" b="1" dirty="0"/>
              <a:t>, </a:t>
            </a:r>
            <a:r>
              <a:rPr lang="ko-KR" altLang="en-US" b="1" dirty="0"/>
              <a:t>어느 쪽 선택</a:t>
            </a:r>
            <a:r>
              <a:rPr lang="en-US" altLang="ko-KR" b="1" dirty="0"/>
              <a:t>?</a:t>
            </a:r>
          </a:p>
        </p:txBody>
      </p:sp>
      <p:sp>
        <p:nvSpPr>
          <p:cNvPr id="3" name="Oval 4">
            <a:extLst>
              <a:ext uri="{FF2B5EF4-FFF2-40B4-BE49-F238E27FC236}">
                <a16:creationId xmlns:a16="http://schemas.microsoft.com/office/drawing/2014/main" id="{25EA807F-D0A1-4D5A-81D1-A1FB68C64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658" y="315695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2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1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/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1E5BE974-41EB-422A-99B2-645C50E7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1322" y="393168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2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1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/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AE8F3058-59B5-405C-A503-7F3A6FD1C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900" y="3949118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2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1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/>
          </a:p>
        </p:txBody>
      </p:sp>
      <p:cxnSp>
        <p:nvCxnSpPr>
          <p:cNvPr id="6" name="AutoShape 17">
            <a:extLst>
              <a:ext uri="{FF2B5EF4-FFF2-40B4-BE49-F238E27FC236}">
                <a16:creationId xmlns:a16="http://schemas.microsoft.com/office/drawing/2014/main" id="{C3A25C8F-2011-49CC-AA47-ABB49E4F63F7}"/>
              </a:ext>
            </a:extLst>
          </p:cNvPr>
          <p:cNvCxnSpPr>
            <a:cxnSpLocks noChangeShapeType="1"/>
            <a:endCxn id="4" idx="0"/>
          </p:cNvCxnSpPr>
          <p:nvPr/>
        </p:nvCxnSpPr>
        <p:spPr bwMode="auto">
          <a:xfrm>
            <a:off x="5630558" y="3588755"/>
            <a:ext cx="936664" cy="342928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18">
            <a:extLst>
              <a:ext uri="{FF2B5EF4-FFF2-40B4-BE49-F238E27FC236}">
                <a16:creationId xmlns:a16="http://schemas.microsoft.com/office/drawing/2014/main" id="{BE0A82C8-0D0B-49ED-91F1-B99D026C1CD7}"/>
              </a:ext>
            </a:extLst>
          </p:cNvPr>
          <p:cNvCxnSpPr>
            <a:cxnSpLocks noChangeShapeType="1"/>
            <a:stCxn id="3" idx="4"/>
            <a:endCxn id="5" idx="0"/>
          </p:cNvCxnSpPr>
          <p:nvPr/>
        </p:nvCxnSpPr>
        <p:spPr bwMode="auto">
          <a:xfrm flipH="1">
            <a:off x="4837800" y="3588755"/>
            <a:ext cx="792758" cy="360363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자유형 23">
            <a:extLst>
              <a:ext uri="{FF2B5EF4-FFF2-40B4-BE49-F238E27FC236}">
                <a16:creationId xmlns:a16="http://schemas.microsoft.com/office/drawing/2014/main" id="{BB603DB7-B310-4D1A-9312-E87750D63605}"/>
              </a:ext>
            </a:extLst>
          </p:cNvPr>
          <p:cNvSpPr/>
          <p:nvPr/>
        </p:nvSpPr>
        <p:spPr>
          <a:xfrm>
            <a:off x="4190125" y="4381166"/>
            <a:ext cx="1322059" cy="1512168"/>
          </a:xfrm>
          <a:custGeom>
            <a:avLst/>
            <a:gdLst>
              <a:gd name="connsiteX0" fmla="*/ 1439839 w 2893326"/>
              <a:gd name="connsiteY0" fmla="*/ 0 h 3998794"/>
              <a:gd name="connsiteX1" fmla="*/ 0 w 2893326"/>
              <a:gd name="connsiteY1" fmla="*/ 3998794 h 3998794"/>
              <a:gd name="connsiteX2" fmla="*/ 2893326 w 2893326"/>
              <a:gd name="connsiteY2" fmla="*/ 3991970 h 3998794"/>
              <a:gd name="connsiteX3" fmla="*/ 1439839 w 2893326"/>
              <a:gd name="connsiteY3" fmla="*/ 0 h 3998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3326" h="3998794">
                <a:moveTo>
                  <a:pt x="1439839" y="0"/>
                </a:moveTo>
                <a:lnTo>
                  <a:pt x="0" y="3998794"/>
                </a:lnTo>
                <a:lnTo>
                  <a:pt x="2893326" y="3991970"/>
                </a:lnTo>
                <a:lnTo>
                  <a:pt x="143983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24">
            <a:extLst>
              <a:ext uri="{FF2B5EF4-FFF2-40B4-BE49-F238E27FC236}">
                <a16:creationId xmlns:a16="http://schemas.microsoft.com/office/drawing/2014/main" id="{8309B45A-8491-409C-A647-9FBE633A6DFF}"/>
              </a:ext>
            </a:extLst>
          </p:cNvPr>
          <p:cNvSpPr/>
          <p:nvPr/>
        </p:nvSpPr>
        <p:spPr>
          <a:xfrm>
            <a:off x="5918317" y="4363483"/>
            <a:ext cx="1322059" cy="1512168"/>
          </a:xfrm>
          <a:custGeom>
            <a:avLst/>
            <a:gdLst>
              <a:gd name="connsiteX0" fmla="*/ 1439839 w 2893326"/>
              <a:gd name="connsiteY0" fmla="*/ 0 h 3998794"/>
              <a:gd name="connsiteX1" fmla="*/ 0 w 2893326"/>
              <a:gd name="connsiteY1" fmla="*/ 3998794 h 3998794"/>
              <a:gd name="connsiteX2" fmla="*/ 2893326 w 2893326"/>
              <a:gd name="connsiteY2" fmla="*/ 3991970 h 3998794"/>
              <a:gd name="connsiteX3" fmla="*/ 1439839 w 2893326"/>
              <a:gd name="connsiteY3" fmla="*/ 0 h 3998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3326" h="3998794">
                <a:moveTo>
                  <a:pt x="1439839" y="0"/>
                </a:moveTo>
                <a:lnTo>
                  <a:pt x="0" y="3998794"/>
                </a:lnTo>
                <a:lnTo>
                  <a:pt x="2893326" y="3991970"/>
                </a:lnTo>
                <a:lnTo>
                  <a:pt x="143983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489FED6-CBB2-4DCD-9807-A6E0DC016215}"/>
              </a:ext>
            </a:extLst>
          </p:cNvPr>
          <p:cNvGrpSpPr/>
          <p:nvPr/>
        </p:nvGrpSpPr>
        <p:grpSpPr>
          <a:xfrm>
            <a:off x="4038349" y="3585668"/>
            <a:ext cx="1591401" cy="2739714"/>
            <a:chOff x="5284320" y="2849526"/>
            <a:chExt cx="1591401" cy="2739714"/>
          </a:xfrm>
        </p:grpSpPr>
        <p:sp>
          <p:nvSpPr>
            <p:cNvPr id="11" name="자유형 8">
              <a:extLst>
                <a:ext uri="{FF2B5EF4-FFF2-40B4-BE49-F238E27FC236}">
                  <a16:creationId xmlns:a16="http://schemas.microsoft.com/office/drawing/2014/main" id="{AF6E23BC-2D0E-4FB6-92C5-E8FD9BB1B964}"/>
                </a:ext>
              </a:extLst>
            </p:cNvPr>
            <p:cNvSpPr/>
            <p:nvPr/>
          </p:nvSpPr>
          <p:spPr>
            <a:xfrm>
              <a:off x="5632517" y="2849526"/>
              <a:ext cx="1243204" cy="2282455"/>
            </a:xfrm>
            <a:custGeom>
              <a:avLst/>
              <a:gdLst>
                <a:gd name="connsiteX0" fmla="*/ 1243204 w 1243204"/>
                <a:gd name="connsiteY0" fmla="*/ 0 h 2282455"/>
                <a:gd name="connsiteX1" fmla="*/ 449306 w 1243204"/>
                <a:gd name="connsiteY1" fmla="*/ 375683 h 2282455"/>
                <a:gd name="connsiteX2" fmla="*/ 470571 w 1243204"/>
                <a:gd name="connsiteY2" fmla="*/ 1006548 h 2282455"/>
                <a:gd name="connsiteX3" fmla="*/ 385511 w 1243204"/>
                <a:gd name="connsiteY3" fmla="*/ 1297172 h 2282455"/>
                <a:gd name="connsiteX4" fmla="*/ 201213 w 1243204"/>
                <a:gd name="connsiteY4" fmla="*/ 1786269 h 2282455"/>
                <a:gd name="connsiteX5" fmla="*/ 2739 w 1243204"/>
                <a:gd name="connsiteY5" fmla="*/ 2006009 h 2282455"/>
                <a:gd name="connsiteX6" fmla="*/ 80711 w 1243204"/>
                <a:gd name="connsiteY6" fmla="*/ 2211572 h 2282455"/>
                <a:gd name="connsiteX7" fmla="*/ 9827 w 1243204"/>
                <a:gd name="connsiteY7" fmla="*/ 2282455 h 228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3204" h="2282455">
                  <a:moveTo>
                    <a:pt x="1243204" y="0"/>
                  </a:moveTo>
                  <a:cubicBezTo>
                    <a:pt x="910641" y="103962"/>
                    <a:pt x="578078" y="207925"/>
                    <a:pt x="449306" y="375683"/>
                  </a:cubicBezTo>
                  <a:cubicBezTo>
                    <a:pt x="320534" y="543441"/>
                    <a:pt x="481203" y="852967"/>
                    <a:pt x="470571" y="1006548"/>
                  </a:cubicBezTo>
                  <a:cubicBezTo>
                    <a:pt x="459939" y="1160129"/>
                    <a:pt x="430404" y="1167219"/>
                    <a:pt x="385511" y="1297172"/>
                  </a:cubicBezTo>
                  <a:cubicBezTo>
                    <a:pt x="340618" y="1427125"/>
                    <a:pt x="265008" y="1668129"/>
                    <a:pt x="201213" y="1786269"/>
                  </a:cubicBezTo>
                  <a:cubicBezTo>
                    <a:pt x="137418" y="1904409"/>
                    <a:pt x="22823" y="1935125"/>
                    <a:pt x="2739" y="2006009"/>
                  </a:cubicBezTo>
                  <a:cubicBezTo>
                    <a:pt x="-17345" y="2076893"/>
                    <a:pt x="79530" y="2165498"/>
                    <a:pt x="80711" y="2211572"/>
                  </a:cubicBezTo>
                  <a:cubicBezTo>
                    <a:pt x="81892" y="2257646"/>
                    <a:pt x="9827" y="2282455"/>
                    <a:pt x="9827" y="228245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304E0A-3112-4534-838E-A460A0CA0F76}"/>
                </a:ext>
              </a:extLst>
            </p:cNvPr>
            <p:cNvSpPr txBox="1"/>
            <p:nvPr/>
          </p:nvSpPr>
          <p:spPr>
            <a:xfrm>
              <a:off x="5284320" y="5219908"/>
              <a:ext cx="5485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win</a:t>
              </a:r>
              <a:endParaRPr lang="ko-KR" altLang="en-US" dirty="0" err="1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76371E3-5CBB-4684-95C7-7C3F9242225B}"/>
              </a:ext>
            </a:extLst>
          </p:cNvPr>
          <p:cNvGrpSpPr/>
          <p:nvPr/>
        </p:nvGrpSpPr>
        <p:grpSpPr>
          <a:xfrm>
            <a:off x="4944130" y="3592756"/>
            <a:ext cx="692708" cy="2732626"/>
            <a:chOff x="6190101" y="2856614"/>
            <a:chExt cx="692708" cy="2732626"/>
          </a:xfrm>
        </p:grpSpPr>
        <p:sp>
          <p:nvSpPr>
            <p:cNvPr id="14" name="자유형 26">
              <a:extLst>
                <a:ext uri="{FF2B5EF4-FFF2-40B4-BE49-F238E27FC236}">
                  <a16:creationId xmlns:a16="http://schemas.microsoft.com/office/drawing/2014/main" id="{7BBB0107-F42D-4394-B93C-9A9DB411AF99}"/>
                </a:ext>
              </a:extLst>
            </p:cNvPr>
            <p:cNvSpPr/>
            <p:nvPr/>
          </p:nvSpPr>
          <p:spPr>
            <a:xfrm>
              <a:off x="6190101" y="2856614"/>
              <a:ext cx="692708" cy="2292116"/>
            </a:xfrm>
            <a:custGeom>
              <a:avLst/>
              <a:gdLst>
                <a:gd name="connsiteX0" fmla="*/ 692708 w 692708"/>
                <a:gd name="connsiteY0" fmla="*/ 0 h 2292116"/>
                <a:gd name="connsiteX1" fmla="*/ 76020 w 692708"/>
                <a:gd name="connsiteY1" fmla="*/ 418214 h 2292116"/>
                <a:gd name="connsiteX2" fmla="*/ 12225 w 692708"/>
                <a:gd name="connsiteY2" fmla="*/ 864781 h 2292116"/>
                <a:gd name="connsiteX3" fmla="*/ 97285 w 692708"/>
                <a:gd name="connsiteY3" fmla="*/ 1389321 h 2292116"/>
                <a:gd name="connsiteX4" fmla="*/ 168169 w 692708"/>
                <a:gd name="connsiteY4" fmla="*/ 1630326 h 2292116"/>
                <a:gd name="connsiteX5" fmla="*/ 168169 w 692708"/>
                <a:gd name="connsiteY5" fmla="*/ 1935126 h 2292116"/>
                <a:gd name="connsiteX6" fmla="*/ 231964 w 692708"/>
                <a:gd name="connsiteY6" fmla="*/ 2239926 h 2292116"/>
                <a:gd name="connsiteX7" fmla="*/ 345378 w 692708"/>
                <a:gd name="connsiteY7" fmla="*/ 2289544 h 2292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2708" h="2292116">
                  <a:moveTo>
                    <a:pt x="692708" y="0"/>
                  </a:moveTo>
                  <a:cubicBezTo>
                    <a:pt x="441071" y="137042"/>
                    <a:pt x="189434" y="274084"/>
                    <a:pt x="76020" y="418214"/>
                  </a:cubicBezTo>
                  <a:cubicBezTo>
                    <a:pt x="-37394" y="562344"/>
                    <a:pt x="8681" y="702930"/>
                    <a:pt x="12225" y="864781"/>
                  </a:cubicBezTo>
                  <a:cubicBezTo>
                    <a:pt x="15769" y="1026632"/>
                    <a:pt x="71294" y="1261730"/>
                    <a:pt x="97285" y="1389321"/>
                  </a:cubicBezTo>
                  <a:cubicBezTo>
                    <a:pt x="123276" y="1516912"/>
                    <a:pt x="156355" y="1539359"/>
                    <a:pt x="168169" y="1630326"/>
                  </a:cubicBezTo>
                  <a:cubicBezTo>
                    <a:pt x="179983" y="1721293"/>
                    <a:pt x="157536" y="1833526"/>
                    <a:pt x="168169" y="1935126"/>
                  </a:cubicBezTo>
                  <a:cubicBezTo>
                    <a:pt x="178801" y="2036726"/>
                    <a:pt x="202429" y="2180856"/>
                    <a:pt x="231964" y="2239926"/>
                  </a:cubicBezTo>
                  <a:cubicBezTo>
                    <a:pt x="261499" y="2298996"/>
                    <a:pt x="303438" y="2294270"/>
                    <a:pt x="345378" y="2289544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5566F8-5DCD-440D-8D05-95B18D01140B}"/>
                </a:ext>
              </a:extLst>
            </p:cNvPr>
            <p:cNvSpPr txBox="1"/>
            <p:nvPr/>
          </p:nvSpPr>
          <p:spPr>
            <a:xfrm>
              <a:off x="6259906" y="5219908"/>
              <a:ext cx="5485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win</a:t>
              </a:r>
              <a:endParaRPr lang="ko-KR" altLang="en-US" dirty="0" err="1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356339F-EF39-4328-81E7-273709F626FC}"/>
              </a:ext>
            </a:extLst>
          </p:cNvPr>
          <p:cNvGrpSpPr/>
          <p:nvPr/>
        </p:nvGrpSpPr>
        <p:grpSpPr>
          <a:xfrm>
            <a:off x="5643927" y="3592756"/>
            <a:ext cx="906473" cy="2732626"/>
            <a:chOff x="6889898" y="2856614"/>
            <a:chExt cx="906473" cy="2732626"/>
          </a:xfrm>
        </p:grpSpPr>
        <p:sp>
          <p:nvSpPr>
            <p:cNvPr id="17" name="자유형 27">
              <a:extLst>
                <a:ext uri="{FF2B5EF4-FFF2-40B4-BE49-F238E27FC236}">
                  <a16:creationId xmlns:a16="http://schemas.microsoft.com/office/drawing/2014/main" id="{2ACCF572-656A-4B4C-B7B9-895773DA4325}"/>
                </a:ext>
              </a:extLst>
            </p:cNvPr>
            <p:cNvSpPr/>
            <p:nvPr/>
          </p:nvSpPr>
          <p:spPr>
            <a:xfrm>
              <a:off x="6889898" y="2856614"/>
              <a:ext cx="906473" cy="2268279"/>
            </a:xfrm>
            <a:custGeom>
              <a:avLst/>
              <a:gdLst>
                <a:gd name="connsiteX0" fmla="*/ 0 w 906473"/>
                <a:gd name="connsiteY0" fmla="*/ 0 h 2268279"/>
                <a:gd name="connsiteX1" fmla="*/ 857693 w 906473"/>
                <a:gd name="connsiteY1" fmla="*/ 630865 h 2268279"/>
                <a:gd name="connsiteX2" fmla="*/ 800986 w 906473"/>
                <a:gd name="connsiteY2" fmla="*/ 1219200 h 2268279"/>
                <a:gd name="connsiteX3" fmla="*/ 808074 w 906473"/>
                <a:gd name="connsiteY3" fmla="*/ 1587795 h 2268279"/>
                <a:gd name="connsiteX4" fmla="*/ 652130 w 906473"/>
                <a:gd name="connsiteY4" fmla="*/ 1807535 h 2268279"/>
                <a:gd name="connsiteX5" fmla="*/ 694660 w 906473"/>
                <a:gd name="connsiteY5" fmla="*/ 1956391 h 2268279"/>
                <a:gd name="connsiteX6" fmla="*/ 602511 w 906473"/>
                <a:gd name="connsiteY6" fmla="*/ 2133600 h 2268279"/>
                <a:gd name="connsiteX7" fmla="*/ 673395 w 906473"/>
                <a:gd name="connsiteY7" fmla="*/ 2268279 h 2268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6473" h="2268279">
                  <a:moveTo>
                    <a:pt x="0" y="0"/>
                  </a:moveTo>
                  <a:cubicBezTo>
                    <a:pt x="362097" y="213832"/>
                    <a:pt x="724195" y="427665"/>
                    <a:pt x="857693" y="630865"/>
                  </a:cubicBezTo>
                  <a:cubicBezTo>
                    <a:pt x="991191" y="834065"/>
                    <a:pt x="809256" y="1059712"/>
                    <a:pt x="800986" y="1219200"/>
                  </a:cubicBezTo>
                  <a:cubicBezTo>
                    <a:pt x="792716" y="1378688"/>
                    <a:pt x="832883" y="1489739"/>
                    <a:pt x="808074" y="1587795"/>
                  </a:cubicBezTo>
                  <a:cubicBezTo>
                    <a:pt x="783265" y="1685851"/>
                    <a:pt x="671032" y="1746102"/>
                    <a:pt x="652130" y="1807535"/>
                  </a:cubicBezTo>
                  <a:cubicBezTo>
                    <a:pt x="633228" y="1868968"/>
                    <a:pt x="702930" y="1902047"/>
                    <a:pt x="694660" y="1956391"/>
                  </a:cubicBezTo>
                  <a:cubicBezTo>
                    <a:pt x="686390" y="2010735"/>
                    <a:pt x="606055" y="2081619"/>
                    <a:pt x="602511" y="2133600"/>
                  </a:cubicBezTo>
                  <a:cubicBezTo>
                    <a:pt x="598967" y="2185581"/>
                    <a:pt x="673395" y="2268279"/>
                    <a:pt x="673395" y="2268279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E3DEE0-6821-4BEB-80BD-DF0BE2E45033}"/>
                </a:ext>
              </a:extLst>
            </p:cNvPr>
            <p:cNvSpPr txBox="1"/>
            <p:nvPr/>
          </p:nvSpPr>
          <p:spPr>
            <a:xfrm>
              <a:off x="7172687" y="5219908"/>
              <a:ext cx="561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B0F0"/>
                  </a:solidFill>
                </a:rPr>
                <a:t>loss</a:t>
              </a:r>
              <a:endParaRPr lang="ko-KR" altLang="en-US" dirty="0" err="1">
                <a:solidFill>
                  <a:srgbClr val="00B0F0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A2CC375-2551-4CAD-8112-8A1A060E84FD}"/>
              </a:ext>
            </a:extLst>
          </p:cNvPr>
          <p:cNvGrpSpPr/>
          <p:nvPr/>
        </p:nvGrpSpPr>
        <p:grpSpPr>
          <a:xfrm>
            <a:off x="5714810" y="3599844"/>
            <a:ext cx="1808175" cy="2725538"/>
            <a:chOff x="6960781" y="2863702"/>
            <a:chExt cx="1808175" cy="2725538"/>
          </a:xfrm>
        </p:grpSpPr>
        <p:sp>
          <p:nvSpPr>
            <p:cNvPr id="20" name="자유형 28">
              <a:extLst>
                <a:ext uri="{FF2B5EF4-FFF2-40B4-BE49-F238E27FC236}">
                  <a16:creationId xmlns:a16="http://schemas.microsoft.com/office/drawing/2014/main" id="{5E7D985B-7AFC-49D5-B001-83845AF5D5EE}"/>
                </a:ext>
              </a:extLst>
            </p:cNvPr>
            <p:cNvSpPr/>
            <p:nvPr/>
          </p:nvSpPr>
          <p:spPr>
            <a:xfrm>
              <a:off x="6960781" y="2863702"/>
              <a:ext cx="1304261" cy="2275368"/>
            </a:xfrm>
            <a:custGeom>
              <a:avLst/>
              <a:gdLst>
                <a:gd name="connsiteX0" fmla="*/ 0 w 1304261"/>
                <a:gd name="connsiteY0" fmla="*/ 0 h 2275368"/>
                <a:gd name="connsiteX1" fmla="*/ 886047 w 1304261"/>
                <a:gd name="connsiteY1" fmla="*/ 439479 h 2275368"/>
                <a:gd name="connsiteX2" fmla="*/ 942754 w 1304261"/>
                <a:gd name="connsiteY2" fmla="*/ 808075 h 2275368"/>
                <a:gd name="connsiteX3" fmla="*/ 956931 w 1304261"/>
                <a:gd name="connsiteY3" fmla="*/ 1190847 h 2275368"/>
                <a:gd name="connsiteX4" fmla="*/ 978196 w 1304261"/>
                <a:gd name="connsiteY4" fmla="*/ 1346791 h 2275368"/>
                <a:gd name="connsiteX5" fmla="*/ 1134140 w 1304261"/>
                <a:gd name="connsiteY5" fmla="*/ 1531089 h 2275368"/>
                <a:gd name="connsiteX6" fmla="*/ 1084521 w 1304261"/>
                <a:gd name="connsiteY6" fmla="*/ 1729563 h 2275368"/>
                <a:gd name="connsiteX7" fmla="*/ 1020726 w 1304261"/>
                <a:gd name="connsiteY7" fmla="*/ 2062717 h 2275368"/>
                <a:gd name="connsiteX8" fmla="*/ 1247554 w 1304261"/>
                <a:gd name="connsiteY8" fmla="*/ 2140689 h 2275368"/>
                <a:gd name="connsiteX9" fmla="*/ 1304261 w 1304261"/>
                <a:gd name="connsiteY9" fmla="*/ 2275368 h 2275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4261" h="2275368">
                  <a:moveTo>
                    <a:pt x="0" y="0"/>
                  </a:moveTo>
                  <a:cubicBezTo>
                    <a:pt x="364460" y="152400"/>
                    <a:pt x="728921" y="304800"/>
                    <a:pt x="886047" y="439479"/>
                  </a:cubicBezTo>
                  <a:cubicBezTo>
                    <a:pt x="1043173" y="574158"/>
                    <a:pt x="930940" y="682847"/>
                    <a:pt x="942754" y="808075"/>
                  </a:cubicBezTo>
                  <a:cubicBezTo>
                    <a:pt x="954568" y="933303"/>
                    <a:pt x="951024" y="1101061"/>
                    <a:pt x="956931" y="1190847"/>
                  </a:cubicBezTo>
                  <a:cubicBezTo>
                    <a:pt x="962838" y="1280633"/>
                    <a:pt x="948661" y="1290084"/>
                    <a:pt x="978196" y="1346791"/>
                  </a:cubicBezTo>
                  <a:cubicBezTo>
                    <a:pt x="1007731" y="1403498"/>
                    <a:pt x="1116419" y="1467294"/>
                    <a:pt x="1134140" y="1531089"/>
                  </a:cubicBezTo>
                  <a:cubicBezTo>
                    <a:pt x="1151861" y="1594884"/>
                    <a:pt x="1103423" y="1640958"/>
                    <a:pt x="1084521" y="1729563"/>
                  </a:cubicBezTo>
                  <a:cubicBezTo>
                    <a:pt x="1065619" y="1818168"/>
                    <a:pt x="993554" y="1994196"/>
                    <a:pt x="1020726" y="2062717"/>
                  </a:cubicBezTo>
                  <a:cubicBezTo>
                    <a:pt x="1047898" y="2131238"/>
                    <a:pt x="1200298" y="2105247"/>
                    <a:pt x="1247554" y="2140689"/>
                  </a:cubicBezTo>
                  <a:cubicBezTo>
                    <a:pt x="1294810" y="2176131"/>
                    <a:pt x="1299535" y="2225749"/>
                    <a:pt x="1304261" y="2275368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A81F3C9-255C-4C7D-B124-B853A608E761}"/>
                </a:ext>
              </a:extLst>
            </p:cNvPr>
            <p:cNvSpPr txBox="1"/>
            <p:nvPr/>
          </p:nvSpPr>
          <p:spPr>
            <a:xfrm>
              <a:off x="8148273" y="5219908"/>
              <a:ext cx="6206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33CCFF"/>
                  </a:solidFill>
                </a:rPr>
                <a:t>loss</a:t>
              </a:r>
              <a:endParaRPr lang="ko-KR" altLang="en-US" dirty="0" err="1">
                <a:solidFill>
                  <a:srgbClr val="33CC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51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FB7A81-69DD-428E-B80F-B7440A7C182C}"/>
              </a:ext>
            </a:extLst>
          </p:cNvPr>
          <p:cNvSpPr/>
          <p:nvPr/>
        </p:nvSpPr>
        <p:spPr>
          <a:xfrm>
            <a:off x="809407" y="989101"/>
            <a:ext cx="4395639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b="1" dirty="0"/>
              <a:t>- 3</a:t>
            </a:r>
            <a:r>
              <a:rPr lang="ko-KR" altLang="en-US" b="1" dirty="0"/>
              <a:t>번 시도했더니 왼쪽 선택 시 </a:t>
            </a:r>
            <a:r>
              <a:rPr lang="en-US" altLang="ko-KR" b="1" dirty="0"/>
              <a:t>2</a:t>
            </a:r>
            <a:r>
              <a:rPr lang="ko-KR" altLang="en-US" b="1" dirty="0"/>
              <a:t>번 </a:t>
            </a:r>
            <a:br>
              <a:rPr lang="en-US" altLang="ko-KR" b="1" dirty="0"/>
            </a:br>
            <a:r>
              <a:rPr lang="en-US" altLang="ko-KR" b="1" dirty="0"/>
              <a:t>  </a:t>
            </a:r>
            <a:r>
              <a:rPr lang="ko-KR" altLang="en-US" b="1" dirty="0"/>
              <a:t>이기고 오른쪽 선택 시 </a:t>
            </a:r>
            <a:r>
              <a:rPr lang="en-US" altLang="ko-KR" b="1" dirty="0"/>
              <a:t>1</a:t>
            </a:r>
            <a:r>
              <a:rPr lang="ko-KR" altLang="en-US" b="1" dirty="0"/>
              <a:t>번 패배</a:t>
            </a:r>
            <a:r>
              <a:rPr lang="en-US" altLang="ko-KR" b="1" dirty="0"/>
              <a:t>, </a:t>
            </a:r>
            <a:br>
              <a:rPr lang="en-US" altLang="ko-KR" b="1" dirty="0"/>
            </a:br>
            <a:r>
              <a:rPr lang="en-US" altLang="ko-KR" b="1" dirty="0"/>
              <a:t>  </a:t>
            </a:r>
            <a:r>
              <a:rPr lang="ko-KR" altLang="en-US" b="1" dirty="0"/>
              <a:t>어느 쪽 선택</a:t>
            </a:r>
            <a:r>
              <a:rPr lang="en-US" altLang="ko-KR" b="1" dirty="0"/>
              <a:t>?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32A6721-5464-488E-823C-8A6329EF1683}"/>
              </a:ext>
            </a:extLst>
          </p:cNvPr>
          <p:cNvGrpSpPr/>
          <p:nvPr/>
        </p:nvGrpSpPr>
        <p:grpSpPr>
          <a:xfrm>
            <a:off x="1423748" y="2502877"/>
            <a:ext cx="3484636" cy="3168427"/>
            <a:chOff x="4419539" y="2650377"/>
            <a:chExt cx="3484636" cy="3168427"/>
          </a:xfrm>
        </p:grpSpPr>
        <p:sp>
          <p:nvSpPr>
            <p:cNvPr id="3" name="Oval 4">
              <a:extLst>
                <a:ext uri="{FF2B5EF4-FFF2-40B4-BE49-F238E27FC236}">
                  <a16:creationId xmlns:a16="http://schemas.microsoft.com/office/drawing/2014/main" id="{B3B1D318-26CF-4ED6-AEE3-DD6F02747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5848" y="2650377"/>
              <a:ext cx="431800" cy="431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2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1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800"/>
            </a:p>
          </p:txBody>
        </p:sp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BAC5025F-C304-4A75-93F8-29188B1D2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2512" y="3425105"/>
              <a:ext cx="431800" cy="431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2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1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800"/>
            </a:p>
          </p:txBody>
        </p:sp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8B9EFD6E-45FC-49C3-9CB4-6B186710A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090" y="3442540"/>
              <a:ext cx="431800" cy="431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2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1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800"/>
            </a:p>
          </p:txBody>
        </p:sp>
        <p:cxnSp>
          <p:nvCxnSpPr>
            <p:cNvPr id="6" name="AutoShape 17">
              <a:extLst>
                <a:ext uri="{FF2B5EF4-FFF2-40B4-BE49-F238E27FC236}">
                  <a16:creationId xmlns:a16="http://schemas.microsoft.com/office/drawing/2014/main" id="{0FC4CF97-A34E-4D7A-A139-7C9EE985BD99}"/>
                </a:ext>
              </a:extLst>
            </p:cNvPr>
            <p:cNvCxnSpPr>
              <a:cxnSpLocks noChangeShapeType="1"/>
              <a:endCxn id="4" idx="0"/>
            </p:cNvCxnSpPr>
            <p:nvPr/>
          </p:nvCxnSpPr>
          <p:spPr bwMode="auto">
            <a:xfrm>
              <a:off x="6011748" y="3082177"/>
              <a:ext cx="936664" cy="342928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AutoShape 18">
              <a:extLst>
                <a:ext uri="{FF2B5EF4-FFF2-40B4-BE49-F238E27FC236}">
                  <a16:creationId xmlns:a16="http://schemas.microsoft.com/office/drawing/2014/main" id="{8531D3A5-E098-4D34-9F0A-CADE1EC55F05}"/>
                </a:ext>
              </a:extLst>
            </p:cNvPr>
            <p:cNvCxnSpPr>
              <a:cxnSpLocks noChangeShapeType="1"/>
              <a:stCxn id="3" idx="4"/>
              <a:endCxn id="5" idx="0"/>
            </p:cNvCxnSpPr>
            <p:nvPr/>
          </p:nvCxnSpPr>
          <p:spPr bwMode="auto">
            <a:xfrm flipH="1">
              <a:off x="5218990" y="3082177"/>
              <a:ext cx="792758" cy="360363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자유형 23">
              <a:extLst>
                <a:ext uri="{FF2B5EF4-FFF2-40B4-BE49-F238E27FC236}">
                  <a16:creationId xmlns:a16="http://schemas.microsoft.com/office/drawing/2014/main" id="{321D46BD-BA65-4E9F-8D76-C39704A9A658}"/>
                </a:ext>
              </a:extLst>
            </p:cNvPr>
            <p:cNvSpPr/>
            <p:nvPr/>
          </p:nvSpPr>
          <p:spPr>
            <a:xfrm>
              <a:off x="4571315" y="3874588"/>
              <a:ext cx="1322059" cy="1512168"/>
            </a:xfrm>
            <a:custGeom>
              <a:avLst/>
              <a:gdLst>
                <a:gd name="connsiteX0" fmla="*/ 1439839 w 2893326"/>
                <a:gd name="connsiteY0" fmla="*/ 0 h 3998794"/>
                <a:gd name="connsiteX1" fmla="*/ 0 w 2893326"/>
                <a:gd name="connsiteY1" fmla="*/ 3998794 h 3998794"/>
                <a:gd name="connsiteX2" fmla="*/ 2893326 w 2893326"/>
                <a:gd name="connsiteY2" fmla="*/ 3991970 h 3998794"/>
                <a:gd name="connsiteX3" fmla="*/ 1439839 w 2893326"/>
                <a:gd name="connsiteY3" fmla="*/ 0 h 3998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3326" h="3998794">
                  <a:moveTo>
                    <a:pt x="1439839" y="0"/>
                  </a:moveTo>
                  <a:lnTo>
                    <a:pt x="0" y="3998794"/>
                  </a:lnTo>
                  <a:lnTo>
                    <a:pt x="2893326" y="3991970"/>
                  </a:lnTo>
                  <a:lnTo>
                    <a:pt x="1439839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24">
              <a:extLst>
                <a:ext uri="{FF2B5EF4-FFF2-40B4-BE49-F238E27FC236}">
                  <a16:creationId xmlns:a16="http://schemas.microsoft.com/office/drawing/2014/main" id="{AF413F5A-CEBE-415E-8E67-3B74A7316893}"/>
                </a:ext>
              </a:extLst>
            </p:cNvPr>
            <p:cNvSpPr/>
            <p:nvPr/>
          </p:nvSpPr>
          <p:spPr>
            <a:xfrm>
              <a:off x="6299507" y="3856905"/>
              <a:ext cx="1322059" cy="1512168"/>
            </a:xfrm>
            <a:custGeom>
              <a:avLst/>
              <a:gdLst>
                <a:gd name="connsiteX0" fmla="*/ 1439839 w 2893326"/>
                <a:gd name="connsiteY0" fmla="*/ 0 h 3998794"/>
                <a:gd name="connsiteX1" fmla="*/ 0 w 2893326"/>
                <a:gd name="connsiteY1" fmla="*/ 3998794 h 3998794"/>
                <a:gd name="connsiteX2" fmla="*/ 2893326 w 2893326"/>
                <a:gd name="connsiteY2" fmla="*/ 3991970 h 3998794"/>
                <a:gd name="connsiteX3" fmla="*/ 1439839 w 2893326"/>
                <a:gd name="connsiteY3" fmla="*/ 0 h 3998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3326" h="3998794">
                  <a:moveTo>
                    <a:pt x="1439839" y="0"/>
                  </a:moveTo>
                  <a:lnTo>
                    <a:pt x="0" y="3998794"/>
                  </a:lnTo>
                  <a:lnTo>
                    <a:pt x="2893326" y="3991970"/>
                  </a:lnTo>
                  <a:lnTo>
                    <a:pt x="1439839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AB362FA5-3DD4-4F0D-BC92-848B01F36BF5}"/>
                </a:ext>
              </a:extLst>
            </p:cNvPr>
            <p:cNvGrpSpPr/>
            <p:nvPr/>
          </p:nvGrpSpPr>
          <p:grpSpPr>
            <a:xfrm>
              <a:off x="4419539" y="3079090"/>
              <a:ext cx="1591401" cy="2739714"/>
              <a:chOff x="5284320" y="2849526"/>
              <a:chExt cx="1591401" cy="2739714"/>
            </a:xfrm>
          </p:grpSpPr>
          <p:sp>
            <p:nvSpPr>
              <p:cNvPr id="11" name="자유형 8">
                <a:extLst>
                  <a:ext uri="{FF2B5EF4-FFF2-40B4-BE49-F238E27FC236}">
                    <a16:creationId xmlns:a16="http://schemas.microsoft.com/office/drawing/2014/main" id="{6823DE11-C804-4C8D-ABE1-AAA92B332B4F}"/>
                  </a:ext>
                </a:extLst>
              </p:cNvPr>
              <p:cNvSpPr/>
              <p:nvPr/>
            </p:nvSpPr>
            <p:spPr>
              <a:xfrm>
                <a:off x="5632517" y="2849526"/>
                <a:ext cx="1243204" cy="2282455"/>
              </a:xfrm>
              <a:custGeom>
                <a:avLst/>
                <a:gdLst>
                  <a:gd name="connsiteX0" fmla="*/ 1243204 w 1243204"/>
                  <a:gd name="connsiteY0" fmla="*/ 0 h 2282455"/>
                  <a:gd name="connsiteX1" fmla="*/ 449306 w 1243204"/>
                  <a:gd name="connsiteY1" fmla="*/ 375683 h 2282455"/>
                  <a:gd name="connsiteX2" fmla="*/ 470571 w 1243204"/>
                  <a:gd name="connsiteY2" fmla="*/ 1006548 h 2282455"/>
                  <a:gd name="connsiteX3" fmla="*/ 385511 w 1243204"/>
                  <a:gd name="connsiteY3" fmla="*/ 1297172 h 2282455"/>
                  <a:gd name="connsiteX4" fmla="*/ 201213 w 1243204"/>
                  <a:gd name="connsiteY4" fmla="*/ 1786269 h 2282455"/>
                  <a:gd name="connsiteX5" fmla="*/ 2739 w 1243204"/>
                  <a:gd name="connsiteY5" fmla="*/ 2006009 h 2282455"/>
                  <a:gd name="connsiteX6" fmla="*/ 80711 w 1243204"/>
                  <a:gd name="connsiteY6" fmla="*/ 2211572 h 2282455"/>
                  <a:gd name="connsiteX7" fmla="*/ 9827 w 1243204"/>
                  <a:gd name="connsiteY7" fmla="*/ 2282455 h 2282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3204" h="2282455">
                    <a:moveTo>
                      <a:pt x="1243204" y="0"/>
                    </a:moveTo>
                    <a:cubicBezTo>
                      <a:pt x="910641" y="103962"/>
                      <a:pt x="578078" y="207925"/>
                      <a:pt x="449306" y="375683"/>
                    </a:cubicBezTo>
                    <a:cubicBezTo>
                      <a:pt x="320534" y="543441"/>
                      <a:pt x="481203" y="852967"/>
                      <a:pt x="470571" y="1006548"/>
                    </a:cubicBezTo>
                    <a:cubicBezTo>
                      <a:pt x="459939" y="1160129"/>
                      <a:pt x="430404" y="1167219"/>
                      <a:pt x="385511" y="1297172"/>
                    </a:cubicBezTo>
                    <a:cubicBezTo>
                      <a:pt x="340618" y="1427125"/>
                      <a:pt x="265008" y="1668129"/>
                      <a:pt x="201213" y="1786269"/>
                    </a:cubicBezTo>
                    <a:cubicBezTo>
                      <a:pt x="137418" y="1904409"/>
                      <a:pt x="22823" y="1935125"/>
                      <a:pt x="2739" y="2006009"/>
                    </a:cubicBezTo>
                    <a:cubicBezTo>
                      <a:pt x="-17345" y="2076893"/>
                      <a:pt x="79530" y="2165498"/>
                      <a:pt x="80711" y="2211572"/>
                    </a:cubicBezTo>
                    <a:cubicBezTo>
                      <a:pt x="81892" y="2257646"/>
                      <a:pt x="9827" y="2282455"/>
                      <a:pt x="9827" y="2282455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995EE0A-2D4D-4A1C-A810-5AB40E09F17C}"/>
                  </a:ext>
                </a:extLst>
              </p:cNvPr>
              <p:cNvSpPr txBox="1"/>
              <p:nvPr/>
            </p:nvSpPr>
            <p:spPr>
              <a:xfrm>
                <a:off x="5284320" y="5219908"/>
                <a:ext cx="54854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win</a:t>
                </a:r>
                <a:endParaRPr lang="ko-KR" altLang="en-US" dirty="0" err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F5BB60D-077C-4EEC-8DF3-2E28D849BD64}"/>
                </a:ext>
              </a:extLst>
            </p:cNvPr>
            <p:cNvGrpSpPr/>
            <p:nvPr/>
          </p:nvGrpSpPr>
          <p:grpSpPr>
            <a:xfrm>
              <a:off x="5325320" y="3086178"/>
              <a:ext cx="692708" cy="2732626"/>
              <a:chOff x="6190101" y="2856614"/>
              <a:chExt cx="692708" cy="2732626"/>
            </a:xfrm>
          </p:grpSpPr>
          <p:sp>
            <p:nvSpPr>
              <p:cNvPr id="14" name="자유형 26">
                <a:extLst>
                  <a:ext uri="{FF2B5EF4-FFF2-40B4-BE49-F238E27FC236}">
                    <a16:creationId xmlns:a16="http://schemas.microsoft.com/office/drawing/2014/main" id="{4156DCDF-ECF9-450F-ACBA-F633294A01D9}"/>
                  </a:ext>
                </a:extLst>
              </p:cNvPr>
              <p:cNvSpPr/>
              <p:nvPr/>
            </p:nvSpPr>
            <p:spPr>
              <a:xfrm>
                <a:off x="6190101" y="2856614"/>
                <a:ext cx="692708" cy="2292116"/>
              </a:xfrm>
              <a:custGeom>
                <a:avLst/>
                <a:gdLst>
                  <a:gd name="connsiteX0" fmla="*/ 692708 w 692708"/>
                  <a:gd name="connsiteY0" fmla="*/ 0 h 2292116"/>
                  <a:gd name="connsiteX1" fmla="*/ 76020 w 692708"/>
                  <a:gd name="connsiteY1" fmla="*/ 418214 h 2292116"/>
                  <a:gd name="connsiteX2" fmla="*/ 12225 w 692708"/>
                  <a:gd name="connsiteY2" fmla="*/ 864781 h 2292116"/>
                  <a:gd name="connsiteX3" fmla="*/ 97285 w 692708"/>
                  <a:gd name="connsiteY3" fmla="*/ 1389321 h 2292116"/>
                  <a:gd name="connsiteX4" fmla="*/ 168169 w 692708"/>
                  <a:gd name="connsiteY4" fmla="*/ 1630326 h 2292116"/>
                  <a:gd name="connsiteX5" fmla="*/ 168169 w 692708"/>
                  <a:gd name="connsiteY5" fmla="*/ 1935126 h 2292116"/>
                  <a:gd name="connsiteX6" fmla="*/ 231964 w 692708"/>
                  <a:gd name="connsiteY6" fmla="*/ 2239926 h 2292116"/>
                  <a:gd name="connsiteX7" fmla="*/ 345378 w 692708"/>
                  <a:gd name="connsiteY7" fmla="*/ 2289544 h 229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92708" h="2292116">
                    <a:moveTo>
                      <a:pt x="692708" y="0"/>
                    </a:moveTo>
                    <a:cubicBezTo>
                      <a:pt x="441071" y="137042"/>
                      <a:pt x="189434" y="274084"/>
                      <a:pt x="76020" y="418214"/>
                    </a:cubicBezTo>
                    <a:cubicBezTo>
                      <a:pt x="-37394" y="562344"/>
                      <a:pt x="8681" y="702930"/>
                      <a:pt x="12225" y="864781"/>
                    </a:cubicBezTo>
                    <a:cubicBezTo>
                      <a:pt x="15769" y="1026632"/>
                      <a:pt x="71294" y="1261730"/>
                      <a:pt x="97285" y="1389321"/>
                    </a:cubicBezTo>
                    <a:cubicBezTo>
                      <a:pt x="123276" y="1516912"/>
                      <a:pt x="156355" y="1539359"/>
                      <a:pt x="168169" y="1630326"/>
                    </a:cubicBezTo>
                    <a:cubicBezTo>
                      <a:pt x="179983" y="1721293"/>
                      <a:pt x="157536" y="1833526"/>
                      <a:pt x="168169" y="1935126"/>
                    </a:cubicBezTo>
                    <a:cubicBezTo>
                      <a:pt x="178801" y="2036726"/>
                      <a:pt x="202429" y="2180856"/>
                      <a:pt x="231964" y="2239926"/>
                    </a:cubicBezTo>
                    <a:cubicBezTo>
                      <a:pt x="261499" y="2298996"/>
                      <a:pt x="303438" y="2294270"/>
                      <a:pt x="345378" y="2289544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403172-2AA4-4984-B686-07E2677F7818}"/>
                  </a:ext>
                </a:extLst>
              </p:cNvPr>
              <p:cNvSpPr txBox="1"/>
              <p:nvPr/>
            </p:nvSpPr>
            <p:spPr>
              <a:xfrm>
                <a:off x="6259906" y="5219908"/>
                <a:ext cx="54854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win</a:t>
                </a:r>
                <a:endParaRPr lang="ko-KR" altLang="en-US" dirty="0" err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A04E90F-62D7-468F-9886-6BFA6C555772}"/>
                </a:ext>
              </a:extLst>
            </p:cNvPr>
            <p:cNvGrpSpPr/>
            <p:nvPr/>
          </p:nvGrpSpPr>
          <p:grpSpPr>
            <a:xfrm>
              <a:off x="6096000" y="3093266"/>
              <a:ext cx="1808175" cy="2725538"/>
              <a:chOff x="6960781" y="2863702"/>
              <a:chExt cx="1808175" cy="2725538"/>
            </a:xfrm>
          </p:grpSpPr>
          <p:sp>
            <p:nvSpPr>
              <p:cNvPr id="17" name="자유형 28">
                <a:extLst>
                  <a:ext uri="{FF2B5EF4-FFF2-40B4-BE49-F238E27FC236}">
                    <a16:creationId xmlns:a16="http://schemas.microsoft.com/office/drawing/2014/main" id="{1EC1B947-B2FF-4F7A-9C31-239809540129}"/>
                  </a:ext>
                </a:extLst>
              </p:cNvPr>
              <p:cNvSpPr/>
              <p:nvPr/>
            </p:nvSpPr>
            <p:spPr>
              <a:xfrm>
                <a:off x="6960781" y="2863702"/>
                <a:ext cx="1304261" cy="2275368"/>
              </a:xfrm>
              <a:custGeom>
                <a:avLst/>
                <a:gdLst>
                  <a:gd name="connsiteX0" fmla="*/ 0 w 1304261"/>
                  <a:gd name="connsiteY0" fmla="*/ 0 h 2275368"/>
                  <a:gd name="connsiteX1" fmla="*/ 886047 w 1304261"/>
                  <a:gd name="connsiteY1" fmla="*/ 439479 h 2275368"/>
                  <a:gd name="connsiteX2" fmla="*/ 942754 w 1304261"/>
                  <a:gd name="connsiteY2" fmla="*/ 808075 h 2275368"/>
                  <a:gd name="connsiteX3" fmla="*/ 956931 w 1304261"/>
                  <a:gd name="connsiteY3" fmla="*/ 1190847 h 2275368"/>
                  <a:gd name="connsiteX4" fmla="*/ 978196 w 1304261"/>
                  <a:gd name="connsiteY4" fmla="*/ 1346791 h 2275368"/>
                  <a:gd name="connsiteX5" fmla="*/ 1134140 w 1304261"/>
                  <a:gd name="connsiteY5" fmla="*/ 1531089 h 2275368"/>
                  <a:gd name="connsiteX6" fmla="*/ 1084521 w 1304261"/>
                  <a:gd name="connsiteY6" fmla="*/ 1729563 h 2275368"/>
                  <a:gd name="connsiteX7" fmla="*/ 1020726 w 1304261"/>
                  <a:gd name="connsiteY7" fmla="*/ 2062717 h 2275368"/>
                  <a:gd name="connsiteX8" fmla="*/ 1247554 w 1304261"/>
                  <a:gd name="connsiteY8" fmla="*/ 2140689 h 2275368"/>
                  <a:gd name="connsiteX9" fmla="*/ 1304261 w 1304261"/>
                  <a:gd name="connsiteY9" fmla="*/ 2275368 h 2275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04261" h="2275368">
                    <a:moveTo>
                      <a:pt x="0" y="0"/>
                    </a:moveTo>
                    <a:cubicBezTo>
                      <a:pt x="364460" y="152400"/>
                      <a:pt x="728921" y="304800"/>
                      <a:pt x="886047" y="439479"/>
                    </a:cubicBezTo>
                    <a:cubicBezTo>
                      <a:pt x="1043173" y="574158"/>
                      <a:pt x="930940" y="682847"/>
                      <a:pt x="942754" y="808075"/>
                    </a:cubicBezTo>
                    <a:cubicBezTo>
                      <a:pt x="954568" y="933303"/>
                      <a:pt x="951024" y="1101061"/>
                      <a:pt x="956931" y="1190847"/>
                    </a:cubicBezTo>
                    <a:cubicBezTo>
                      <a:pt x="962838" y="1280633"/>
                      <a:pt x="948661" y="1290084"/>
                      <a:pt x="978196" y="1346791"/>
                    </a:cubicBezTo>
                    <a:cubicBezTo>
                      <a:pt x="1007731" y="1403498"/>
                      <a:pt x="1116419" y="1467294"/>
                      <a:pt x="1134140" y="1531089"/>
                    </a:cubicBezTo>
                    <a:cubicBezTo>
                      <a:pt x="1151861" y="1594884"/>
                      <a:pt x="1103423" y="1640958"/>
                      <a:pt x="1084521" y="1729563"/>
                    </a:cubicBezTo>
                    <a:cubicBezTo>
                      <a:pt x="1065619" y="1818168"/>
                      <a:pt x="993554" y="1994196"/>
                      <a:pt x="1020726" y="2062717"/>
                    </a:cubicBezTo>
                    <a:cubicBezTo>
                      <a:pt x="1047898" y="2131238"/>
                      <a:pt x="1200298" y="2105247"/>
                      <a:pt x="1247554" y="2140689"/>
                    </a:cubicBezTo>
                    <a:cubicBezTo>
                      <a:pt x="1294810" y="2176131"/>
                      <a:pt x="1299535" y="2225749"/>
                      <a:pt x="1304261" y="2275368"/>
                    </a:cubicBez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28B46AE-8A94-4CB6-9A0E-995CF6066337}"/>
                  </a:ext>
                </a:extLst>
              </p:cNvPr>
              <p:cNvSpPr txBox="1"/>
              <p:nvPr/>
            </p:nvSpPr>
            <p:spPr>
              <a:xfrm>
                <a:off x="8148273" y="5219908"/>
                <a:ext cx="62068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33CCFF"/>
                    </a:solidFill>
                  </a:rPr>
                  <a:t>loss</a:t>
                </a:r>
                <a:endParaRPr lang="ko-KR" altLang="en-US" dirty="0" err="1">
                  <a:solidFill>
                    <a:srgbClr val="33CCFF"/>
                  </a:solidFill>
                </a:endParaRPr>
              </a:p>
            </p:txBody>
          </p:sp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EFAB1F-DE31-4A65-A2C7-92C553B83824}"/>
              </a:ext>
            </a:extLst>
          </p:cNvPr>
          <p:cNvSpPr/>
          <p:nvPr/>
        </p:nvSpPr>
        <p:spPr>
          <a:xfrm>
            <a:off x="6006014" y="998205"/>
            <a:ext cx="4395639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b="1" dirty="0"/>
              <a:t>- 4</a:t>
            </a:r>
            <a:r>
              <a:rPr lang="ko-KR" altLang="en-US" b="1" dirty="0"/>
              <a:t>번 시도했더니 왼쪽 선택 시 </a:t>
            </a:r>
            <a:r>
              <a:rPr lang="en-US" altLang="ko-KR" b="1" dirty="0"/>
              <a:t>2</a:t>
            </a:r>
            <a:r>
              <a:rPr lang="ko-KR" altLang="en-US" b="1" dirty="0"/>
              <a:t>번 </a:t>
            </a:r>
            <a:br>
              <a:rPr lang="en-US" altLang="ko-KR" b="1" dirty="0"/>
            </a:br>
            <a:r>
              <a:rPr lang="en-US" altLang="ko-KR" b="1" dirty="0"/>
              <a:t>  </a:t>
            </a:r>
            <a:r>
              <a:rPr lang="ko-KR" altLang="en-US" b="1" dirty="0"/>
              <a:t>이기고 </a:t>
            </a:r>
            <a:r>
              <a:rPr lang="en-US" altLang="ko-KR" b="1" dirty="0"/>
              <a:t>1</a:t>
            </a:r>
            <a:r>
              <a:rPr lang="ko-KR" altLang="en-US" b="1" dirty="0"/>
              <a:t>번 패배</a:t>
            </a:r>
            <a:r>
              <a:rPr lang="en-US" altLang="ko-KR" b="1" dirty="0"/>
              <a:t>, </a:t>
            </a:r>
            <a:r>
              <a:rPr lang="ko-KR" altLang="en-US" b="1" dirty="0"/>
              <a:t>오른쪽 선택 시 </a:t>
            </a:r>
            <a:br>
              <a:rPr lang="en-US" altLang="ko-KR" b="1" dirty="0"/>
            </a:br>
            <a:r>
              <a:rPr lang="en-US" altLang="ko-KR" b="1" dirty="0"/>
              <a:t>  1</a:t>
            </a:r>
            <a:r>
              <a:rPr lang="ko-KR" altLang="en-US" b="1" dirty="0"/>
              <a:t>번 패배</a:t>
            </a:r>
            <a:r>
              <a:rPr lang="en-US" altLang="ko-KR" b="1" dirty="0"/>
              <a:t>, </a:t>
            </a:r>
            <a:r>
              <a:rPr lang="ko-KR" altLang="en-US" b="1" dirty="0"/>
              <a:t>어느 쪽 선택</a:t>
            </a:r>
            <a:r>
              <a:rPr lang="en-US" altLang="ko-KR" b="1" dirty="0"/>
              <a:t>?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5E1B276-6480-469D-8600-2E3D87820D51}"/>
              </a:ext>
            </a:extLst>
          </p:cNvPr>
          <p:cNvGrpSpPr/>
          <p:nvPr/>
        </p:nvGrpSpPr>
        <p:grpSpPr>
          <a:xfrm>
            <a:off x="6716789" y="2457158"/>
            <a:ext cx="3494254" cy="3185694"/>
            <a:chOff x="6584395" y="3382700"/>
            <a:chExt cx="3494254" cy="3185694"/>
          </a:xfrm>
        </p:grpSpPr>
        <p:sp>
          <p:nvSpPr>
            <p:cNvPr id="21" name="Oval 4">
              <a:extLst>
                <a:ext uri="{FF2B5EF4-FFF2-40B4-BE49-F238E27FC236}">
                  <a16:creationId xmlns:a16="http://schemas.microsoft.com/office/drawing/2014/main" id="{22B3FE51-C997-440B-B22C-78F400466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0704" y="3382700"/>
              <a:ext cx="431800" cy="431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2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1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800"/>
            </a:p>
          </p:txBody>
        </p:sp>
        <p:sp>
          <p:nvSpPr>
            <p:cNvPr id="22" name="Oval 5">
              <a:extLst>
                <a:ext uri="{FF2B5EF4-FFF2-40B4-BE49-F238E27FC236}">
                  <a16:creationId xmlns:a16="http://schemas.microsoft.com/office/drawing/2014/main" id="{1037D286-1D81-4D8B-B2DC-68A8F86ED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7368" y="4157428"/>
              <a:ext cx="431800" cy="431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2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1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800"/>
            </a:p>
          </p:txBody>
        </p:sp>
        <p:sp>
          <p:nvSpPr>
            <p:cNvPr id="23" name="Oval 6">
              <a:extLst>
                <a:ext uri="{FF2B5EF4-FFF2-40B4-BE49-F238E27FC236}">
                  <a16:creationId xmlns:a16="http://schemas.microsoft.com/office/drawing/2014/main" id="{46AC0DBE-C482-4FDA-8472-5E21225FA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7946" y="4174863"/>
              <a:ext cx="431800" cy="431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2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1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800"/>
            </a:p>
          </p:txBody>
        </p:sp>
        <p:cxnSp>
          <p:nvCxnSpPr>
            <p:cNvPr id="24" name="AutoShape 17">
              <a:extLst>
                <a:ext uri="{FF2B5EF4-FFF2-40B4-BE49-F238E27FC236}">
                  <a16:creationId xmlns:a16="http://schemas.microsoft.com/office/drawing/2014/main" id="{A3B8C570-0A05-489D-8A00-BFCCD86FE0B5}"/>
                </a:ext>
              </a:extLst>
            </p:cNvPr>
            <p:cNvCxnSpPr>
              <a:cxnSpLocks noChangeShapeType="1"/>
              <a:endCxn id="22" idx="0"/>
            </p:cNvCxnSpPr>
            <p:nvPr/>
          </p:nvCxnSpPr>
          <p:spPr bwMode="auto">
            <a:xfrm>
              <a:off x="8176604" y="3814500"/>
              <a:ext cx="936664" cy="342928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18">
              <a:extLst>
                <a:ext uri="{FF2B5EF4-FFF2-40B4-BE49-F238E27FC236}">
                  <a16:creationId xmlns:a16="http://schemas.microsoft.com/office/drawing/2014/main" id="{14B075DE-F757-4058-BE65-A0319676F9C4}"/>
                </a:ext>
              </a:extLst>
            </p:cNvPr>
            <p:cNvCxnSpPr>
              <a:cxnSpLocks noChangeShapeType="1"/>
              <a:stCxn id="21" idx="4"/>
              <a:endCxn id="23" idx="0"/>
            </p:cNvCxnSpPr>
            <p:nvPr/>
          </p:nvCxnSpPr>
          <p:spPr bwMode="auto">
            <a:xfrm flipH="1">
              <a:off x="7383846" y="3814500"/>
              <a:ext cx="792758" cy="360363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자유형 23">
              <a:extLst>
                <a:ext uri="{FF2B5EF4-FFF2-40B4-BE49-F238E27FC236}">
                  <a16:creationId xmlns:a16="http://schemas.microsoft.com/office/drawing/2014/main" id="{94ECDB23-6B05-4B94-AFC7-948A849BAC5A}"/>
                </a:ext>
              </a:extLst>
            </p:cNvPr>
            <p:cNvSpPr/>
            <p:nvPr/>
          </p:nvSpPr>
          <p:spPr>
            <a:xfrm>
              <a:off x="6736171" y="4606911"/>
              <a:ext cx="1322059" cy="1512168"/>
            </a:xfrm>
            <a:custGeom>
              <a:avLst/>
              <a:gdLst>
                <a:gd name="connsiteX0" fmla="*/ 1439839 w 2893326"/>
                <a:gd name="connsiteY0" fmla="*/ 0 h 3998794"/>
                <a:gd name="connsiteX1" fmla="*/ 0 w 2893326"/>
                <a:gd name="connsiteY1" fmla="*/ 3998794 h 3998794"/>
                <a:gd name="connsiteX2" fmla="*/ 2893326 w 2893326"/>
                <a:gd name="connsiteY2" fmla="*/ 3991970 h 3998794"/>
                <a:gd name="connsiteX3" fmla="*/ 1439839 w 2893326"/>
                <a:gd name="connsiteY3" fmla="*/ 0 h 3998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3326" h="3998794">
                  <a:moveTo>
                    <a:pt x="1439839" y="0"/>
                  </a:moveTo>
                  <a:lnTo>
                    <a:pt x="0" y="3998794"/>
                  </a:lnTo>
                  <a:lnTo>
                    <a:pt x="2893326" y="3991970"/>
                  </a:lnTo>
                  <a:lnTo>
                    <a:pt x="1439839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4">
              <a:extLst>
                <a:ext uri="{FF2B5EF4-FFF2-40B4-BE49-F238E27FC236}">
                  <a16:creationId xmlns:a16="http://schemas.microsoft.com/office/drawing/2014/main" id="{C6AED2B3-5997-4220-86CD-F3DE9C4FF1C0}"/>
                </a:ext>
              </a:extLst>
            </p:cNvPr>
            <p:cNvSpPr/>
            <p:nvPr/>
          </p:nvSpPr>
          <p:spPr>
            <a:xfrm>
              <a:off x="8464363" y="4589228"/>
              <a:ext cx="1322059" cy="1512168"/>
            </a:xfrm>
            <a:custGeom>
              <a:avLst/>
              <a:gdLst>
                <a:gd name="connsiteX0" fmla="*/ 1439839 w 2893326"/>
                <a:gd name="connsiteY0" fmla="*/ 0 h 3998794"/>
                <a:gd name="connsiteX1" fmla="*/ 0 w 2893326"/>
                <a:gd name="connsiteY1" fmla="*/ 3998794 h 3998794"/>
                <a:gd name="connsiteX2" fmla="*/ 2893326 w 2893326"/>
                <a:gd name="connsiteY2" fmla="*/ 3991970 h 3998794"/>
                <a:gd name="connsiteX3" fmla="*/ 1439839 w 2893326"/>
                <a:gd name="connsiteY3" fmla="*/ 0 h 3998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3326" h="3998794">
                  <a:moveTo>
                    <a:pt x="1439839" y="0"/>
                  </a:moveTo>
                  <a:lnTo>
                    <a:pt x="0" y="3998794"/>
                  </a:lnTo>
                  <a:lnTo>
                    <a:pt x="2893326" y="3991970"/>
                  </a:lnTo>
                  <a:lnTo>
                    <a:pt x="1439839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784B4FBB-5E64-401F-8664-C5B1D70459C6}"/>
                </a:ext>
              </a:extLst>
            </p:cNvPr>
            <p:cNvGrpSpPr/>
            <p:nvPr/>
          </p:nvGrpSpPr>
          <p:grpSpPr>
            <a:xfrm>
              <a:off x="6584395" y="3811413"/>
              <a:ext cx="1591401" cy="2739714"/>
              <a:chOff x="5284320" y="2849526"/>
              <a:chExt cx="1591401" cy="2739714"/>
            </a:xfrm>
          </p:grpSpPr>
          <p:sp>
            <p:nvSpPr>
              <p:cNvPr id="29" name="자유형 8">
                <a:extLst>
                  <a:ext uri="{FF2B5EF4-FFF2-40B4-BE49-F238E27FC236}">
                    <a16:creationId xmlns:a16="http://schemas.microsoft.com/office/drawing/2014/main" id="{762D62F5-A2B4-437C-A669-FE5720189483}"/>
                  </a:ext>
                </a:extLst>
              </p:cNvPr>
              <p:cNvSpPr/>
              <p:nvPr/>
            </p:nvSpPr>
            <p:spPr>
              <a:xfrm>
                <a:off x="5632517" y="2849526"/>
                <a:ext cx="1243204" cy="2282455"/>
              </a:xfrm>
              <a:custGeom>
                <a:avLst/>
                <a:gdLst>
                  <a:gd name="connsiteX0" fmla="*/ 1243204 w 1243204"/>
                  <a:gd name="connsiteY0" fmla="*/ 0 h 2282455"/>
                  <a:gd name="connsiteX1" fmla="*/ 449306 w 1243204"/>
                  <a:gd name="connsiteY1" fmla="*/ 375683 h 2282455"/>
                  <a:gd name="connsiteX2" fmla="*/ 470571 w 1243204"/>
                  <a:gd name="connsiteY2" fmla="*/ 1006548 h 2282455"/>
                  <a:gd name="connsiteX3" fmla="*/ 385511 w 1243204"/>
                  <a:gd name="connsiteY3" fmla="*/ 1297172 h 2282455"/>
                  <a:gd name="connsiteX4" fmla="*/ 201213 w 1243204"/>
                  <a:gd name="connsiteY4" fmla="*/ 1786269 h 2282455"/>
                  <a:gd name="connsiteX5" fmla="*/ 2739 w 1243204"/>
                  <a:gd name="connsiteY5" fmla="*/ 2006009 h 2282455"/>
                  <a:gd name="connsiteX6" fmla="*/ 80711 w 1243204"/>
                  <a:gd name="connsiteY6" fmla="*/ 2211572 h 2282455"/>
                  <a:gd name="connsiteX7" fmla="*/ 9827 w 1243204"/>
                  <a:gd name="connsiteY7" fmla="*/ 2282455 h 2282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3204" h="2282455">
                    <a:moveTo>
                      <a:pt x="1243204" y="0"/>
                    </a:moveTo>
                    <a:cubicBezTo>
                      <a:pt x="910641" y="103962"/>
                      <a:pt x="578078" y="207925"/>
                      <a:pt x="449306" y="375683"/>
                    </a:cubicBezTo>
                    <a:cubicBezTo>
                      <a:pt x="320534" y="543441"/>
                      <a:pt x="481203" y="852967"/>
                      <a:pt x="470571" y="1006548"/>
                    </a:cubicBezTo>
                    <a:cubicBezTo>
                      <a:pt x="459939" y="1160129"/>
                      <a:pt x="430404" y="1167219"/>
                      <a:pt x="385511" y="1297172"/>
                    </a:cubicBezTo>
                    <a:cubicBezTo>
                      <a:pt x="340618" y="1427125"/>
                      <a:pt x="265008" y="1668129"/>
                      <a:pt x="201213" y="1786269"/>
                    </a:cubicBezTo>
                    <a:cubicBezTo>
                      <a:pt x="137418" y="1904409"/>
                      <a:pt x="22823" y="1935125"/>
                      <a:pt x="2739" y="2006009"/>
                    </a:cubicBezTo>
                    <a:cubicBezTo>
                      <a:pt x="-17345" y="2076893"/>
                      <a:pt x="79530" y="2165498"/>
                      <a:pt x="80711" y="2211572"/>
                    </a:cubicBezTo>
                    <a:cubicBezTo>
                      <a:pt x="81892" y="2257646"/>
                      <a:pt x="9827" y="2282455"/>
                      <a:pt x="9827" y="2282455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402BB2-E125-4CC6-AF99-C75182F3970D}"/>
                  </a:ext>
                </a:extLst>
              </p:cNvPr>
              <p:cNvSpPr txBox="1"/>
              <p:nvPr/>
            </p:nvSpPr>
            <p:spPr>
              <a:xfrm>
                <a:off x="5284320" y="5219908"/>
                <a:ext cx="54854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win</a:t>
                </a:r>
                <a:endParaRPr lang="ko-KR" altLang="en-US" dirty="0" err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5450784-02DB-4640-B991-FE69D39C8110}"/>
                </a:ext>
              </a:extLst>
            </p:cNvPr>
            <p:cNvGrpSpPr/>
            <p:nvPr/>
          </p:nvGrpSpPr>
          <p:grpSpPr>
            <a:xfrm>
              <a:off x="7490176" y="3818501"/>
              <a:ext cx="692708" cy="2732626"/>
              <a:chOff x="6190101" y="2856614"/>
              <a:chExt cx="692708" cy="2732626"/>
            </a:xfrm>
          </p:grpSpPr>
          <p:sp>
            <p:nvSpPr>
              <p:cNvPr id="32" name="자유형 26">
                <a:extLst>
                  <a:ext uri="{FF2B5EF4-FFF2-40B4-BE49-F238E27FC236}">
                    <a16:creationId xmlns:a16="http://schemas.microsoft.com/office/drawing/2014/main" id="{0532FBD0-EC84-4A01-8FA2-3D3900AA40BA}"/>
                  </a:ext>
                </a:extLst>
              </p:cNvPr>
              <p:cNvSpPr/>
              <p:nvPr/>
            </p:nvSpPr>
            <p:spPr>
              <a:xfrm>
                <a:off x="6190101" y="2856614"/>
                <a:ext cx="692708" cy="2292116"/>
              </a:xfrm>
              <a:custGeom>
                <a:avLst/>
                <a:gdLst>
                  <a:gd name="connsiteX0" fmla="*/ 692708 w 692708"/>
                  <a:gd name="connsiteY0" fmla="*/ 0 h 2292116"/>
                  <a:gd name="connsiteX1" fmla="*/ 76020 w 692708"/>
                  <a:gd name="connsiteY1" fmla="*/ 418214 h 2292116"/>
                  <a:gd name="connsiteX2" fmla="*/ 12225 w 692708"/>
                  <a:gd name="connsiteY2" fmla="*/ 864781 h 2292116"/>
                  <a:gd name="connsiteX3" fmla="*/ 97285 w 692708"/>
                  <a:gd name="connsiteY3" fmla="*/ 1389321 h 2292116"/>
                  <a:gd name="connsiteX4" fmla="*/ 168169 w 692708"/>
                  <a:gd name="connsiteY4" fmla="*/ 1630326 h 2292116"/>
                  <a:gd name="connsiteX5" fmla="*/ 168169 w 692708"/>
                  <a:gd name="connsiteY5" fmla="*/ 1935126 h 2292116"/>
                  <a:gd name="connsiteX6" fmla="*/ 231964 w 692708"/>
                  <a:gd name="connsiteY6" fmla="*/ 2239926 h 2292116"/>
                  <a:gd name="connsiteX7" fmla="*/ 345378 w 692708"/>
                  <a:gd name="connsiteY7" fmla="*/ 2289544 h 229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92708" h="2292116">
                    <a:moveTo>
                      <a:pt x="692708" y="0"/>
                    </a:moveTo>
                    <a:cubicBezTo>
                      <a:pt x="441071" y="137042"/>
                      <a:pt x="189434" y="274084"/>
                      <a:pt x="76020" y="418214"/>
                    </a:cubicBezTo>
                    <a:cubicBezTo>
                      <a:pt x="-37394" y="562344"/>
                      <a:pt x="8681" y="702930"/>
                      <a:pt x="12225" y="864781"/>
                    </a:cubicBezTo>
                    <a:cubicBezTo>
                      <a:pt x="15769" y="1026632"/>
                      <a:pt x="71294" y="1261730"/>
                      <a:pt x="97285" y="1389321"/>
                    </a:cubicBezTo>
                    <a:cubicBezTo>
                      <a:pt x="123276" y="1516912"/>
                      <a:pt x="156355" y="1539359"/>
                      <a:pt x="168169" y="1630326"/>
                    </a:cubicBezTo>
                    <a:cubicBezTo>
                      <a:pt x="179983" y="1721293"/>
                      <a:pt x="157536" y="1833526"/>
                      <a:pt x="168169" y="1935126"/>
                    </a:cubicBezTo>
                    <a:cubicBezTo>
                      <a:pt x="178801" y="2036726"/>
                      <a:pt x="202429" y="2180856"/>
                      <a:pt x="231964" y="2239926"/>
                    </a:cubicBezTo>
                    <a:cubicBezTo>
                      <a:pt x="261499" y="2298996"/>
                      <a:pt x="303438" y="2294270"/>
                      <a:pt x="345378" y="2289544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292A0D-84C2-42F0-A721-A03ABA036A1E}"/>
                  </a:ext>
                </a:extLst>
              </p:cNvPr>
              <p:cNvSpPr txBox="1"/>
              <p:nvPr/>
            </p:nvSpPr>
            <p:spPr>
              <a:xfrm>
                <a:off x="6259906" y="5219908"/>
                <a:ext cx="54854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win</a:t>
                </a:r>
                <a:endParaRPr lang="ko-KR" altLang="en-US" dirty="0" err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93FA4C2-3D70-4477-9493-41F2A552AD8A}"/>
                </a:ext>
              </a:extLst>
            </p:cNvPr>
            <p:cNvGrpSpPr/>
            <p:nvPr/>
          </p:nvGrpSpPr>
          <p:grpSpPr>
            <a:xfrm>
              <a:off x="8260856" y="3825589"/>
              <a:ext cx="1817793" cy="2725538"/>
              <a:chOff x="6960781" y="2863702"/>
              <a:chExt cx="1817793" cy="2725538"/>
            </a:xfrm>
          </p:grpSpPr>
          <p:sp>
            <p:nvSpPr>
              <p:cNvPr id="35" name="자유형 28">
                <a:extLst>
                  <a:ext uri="{FF2B5EF4-FFF2-40B4-BE49-F238E27FC236}">
                    <a16:creationId xmlns:a16="http://schemas.microsoft.com/office/drawing/2014/main" id="{D239F5C3-228C-4B9E-86EB-2957A4B35A43}"/>
                  </a:ext>
                </a:extLst>
              </p:cNvPr>
              <p:cNvSpPr/>
              <p:nvPr/>
            </p:nvSpPr>
            <p:spPr>
              <a:xfrm>
                <a:off x="6960781" y="2863702"/>
                <a:ext cx="1304261" cy="2275368"/>
              </a:xfrm>
              <a:custGeom>
                <a:avLst/>
                <a:gdLst>
                  <a:gd name="connsiteX0" fmla="*/ 0 w 1304261"/>
                  <a:gd name="connsiteY0" fmla="*/ 0 h 2275368"/>
                  <a:gd name="connsiteX1" fmla="*/ 886047 w 1304261"/>
                  <a:gd name="connsiteY1" fmla="*/ 439479 h 2275368"/>
                  <a:gd name="connsiteX2" fmla="*/ 942754 w 1304261"/>
                  <a:gd name="connsiteY2" fmla="*/ 808075 h 2275368"/>
                  <a:gd name="connsiteX3" fmla="*/ 956931 w 1304261"/>
                  <a:gd name="connsiteY3" fmla="*/ 1190847 h 2275368"/>
                  <a:gd name="connsiteX4" fmla="*/ 978196 w 1304261"/>
                  <a:gd name="connsiteY4" fmla="*/ 1346791 h 2275368"/>
                  <a:gd name="connsiteX5" fmla="*/ 1134140 w 1304261"/>
                  <a:gd name="connsiteY5" fmla="*/ 1531089 h 2275368"/>
                  <a:gd name="connsiteX6" fmla="*/ 1084521 w 1304261"/>
                  <a:gd name="connsiteY6" fmla="*/ 1729563 h 2275368"/>
                  <a:gd name="connsiteX7" fmla="*/ 1020726 w 1304261"/>
                  <a:gd name="connsiteY7" fmla="*/ 2062717 h 2275368"/>
                  <a:gd name="connsiteX8" fmla="*/ 1247554 w 1304261"/>
                  <a:gd name="connsiteY8" fmla="*/ 2140689 h 2275368"/>
                  <a:gd name="connsiteX9" fmla="*/ 1304261 w 1304261"/>
                  <a:gd name="connsiteY9" fmla="*/ 2275368 h 2275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04261" h="2275368">
                    <a:moveTo>
                      <a:pt x="0" y="0"/>
                    </a:moveTo>
                    <a:cubicBezTo>
                      <a:pt x="364460" y="152400"/>
                      <a:pt x="728921" y="304800"/>
                      <a:pt x="886047" y="439479"/>
                    </a:cubicBezTo>
                    <a:cubicBezTo>
                      <a:pt x="1043173" y="574158"/>
                      <a:pt x="930940" y="682847"/>
                      <a:pt x="942754" y="808075"/>
                    </a:cubicBezTo>
                    <a:cubicBezTo>
                      <a:pt x="954568" y="933303"/>
                      <a:pt x="951024" y="1101061"/>
                      <a:pt x="956931" y="1190847"/>
                    </a:cubicBezTo>
                    <a:cubicBezTo>
                      <a:pt x="962838" y="1280633"/>
                      <a:pt x="948661" y="1290084"/>
                      <a:pt x="978196" y="1346791"/>
                    </a:cubicBezTo>
                    <a:cubicBezTo>
                      <a:pt x="1007731" y="1403498"/>
                      <a:pt x="1116419" y="1467294"/>
                      <a:pt x="1134140" y="1531089"/>
                    </a:cubicBezTo>
                    <a:cubicBezTo>
                      <a:pt x="1151861" y="1594884"/>
                      <a:pt x="1103423" y="1640958"/>
                      <a:pt x="1084521" y="1729563"/>
                    </a:cubicBezTo>
                    <a:cubicBezTo>
                      <a:pt x="1065619" y="1818168"/>
                      <a:pt x="993554" y="1994196"/>
                      <a:pt x="1020726" y="2062717"/>
                    </a:cubicBezTo>
                    <a:cubicBezTo>
                      <a:pt x="1047898" y="2131238"/>
                      <a:pt x="1200298" y="2105247"/>
                      <a:pt x="1247554" y="2140689"/>
                    </a:cubicBezTo>
                    <a:cubicBezTo>
                      <a:pt x="1294810" y="2176131"/>
                      <a:pt x="1299535" y="2225749"/>
                      <a:pt x="1304261" y="2275368"/>
                    </a:cubicBez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A84EB6-D63A-4D7D-9FC6-309937DACA39}"/>
                  </a:ext>
                </a:extLst>
              </p:cNvPr>
              <p:cNvSpPr txBox="1"/>
              <p:nvPr/>
            </p:nvSpPr>
            <p:spPr>
              <a:xfrm>
                <a:off x="8148273" y="5219908"/>
                <a:ext cx="63030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33CCFF"/>
                    </a:solidFill>
                  </a:rPr>
                  <a:t>loss</a:t>
                </a:r>
                <a:endParaRPr lang="ko-KR" altLang="en-US" dirty="0" err="1">
                  <a:solidFill>
                    <a:srgbClr val="33CCFF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AB619812-DBD0-4FB0-833D-CFBEB2C50F94}"/>
                </a:ext>
              </a:extLst>
            </p:cNvPr>
            <p:cNvGrpSpPr/>
            <p:nvPr/>
          </p:nvGrpSpPr>
          <p:grpSpPr>
            <a:xfrm>
              <a:off x="7028567" y="3835768"/>
              <a:ext cx="1137396" cy="2732626"/>
              <a:chOff x="5731237" y="2856614"/>
              <a:chExt cx="1137396" cy="2732626"/>
            </a:xfrm>
          </p:grpSpPr>
          <p:sp>
            <p:nvSpPr>
              <p:cNvPr id="38" name="자유형 27">
                <a:extLst>
                  <a:ext uri="{FF2B5EF4-FFF2-40B4-BE49-F238E27FC236}">
                    <a16:creationId xmlns:a16="http://schemas.microsoft.com/office/drawing/2014/main" id="{AF9AF1D0-5818-49E5-BB5F-A809F34602DF}"/>
                  </a:ext>
                </a:extLst>
              </p:cNvPr>
              <p:cNvSpPr/>
              <p:nvPr/>
            </p:nvSpPr>
            <p:spPr>
              <a:xfrm>
                <a:off x="6002622" y="2856614"/>
                <a:ext cx="866011" cy="2289544"/>
              </a:xfrm>
              <a:custGeom>
                <a:avLst/>
                <a:gdLst>
                  <a:gd name="connsiteX0" fmla="*/ 866011 w 866011"/>
                  <a:gd name="connsiteY0" fmla="*/ 0 h 2289544"/>
                  <a:gd name="connsiteX1" fmla="*/ 150085 w 866011"/>
                  <a:gd name="connsiteY1" fmla="*/ 404037 h 2289544"/>
                  <a:gd name="connsiteX2" fmla="*/ 171350 w 866011"/>
                  <a:gd name="connsiteY2" fmla="*/ 1020726 h 2289544"/>
                  <a:gd name="connsiteX3" fmla="*/ 157173 w 866011"/>
                  <a:gd name="connsiteY3" fmla="*/ 1240465 h 2289544"/>
                  <a:gd name="connsiteX4" fmla="*/ 121731 w 866011"/>
                  <a:gd name="connsiteY4" fmla="*/ 1488558 h 2289544"/>
                  <a:gd name="connsiteX5" fmla="*/ 199704 w 866011"/>
                  <a:gd name="connsiteY5" fmla="*/ 1743739 h 2289544"/>
                  <a:gd name="connsiteX6" fmla="*/ 185527 w 866011"/>
                  <a:gd name="connsiteY6" fmla="*/ 1942214 h 2289544"/>
                  <a:gd name="connsiteX7" fmla="*/ 86290 w 866011"/>
                  <a:gd name="connsiteY7" fmla="*/ 1991833 h 2289544"/>
                  <a:gd name="connsiteX8" fmla="*/ 1229 w 866011"/>
                  <a:gd name="connsiteY8" fmla="*/ 2147777 h 2289544"/>
                  <a:gd name="connsiteX9" fmla="*/ 43759 w 866011"/>
                  <a:gd name="connsiteY9" fmla="*/ 2289544 h 2289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66011" h="2289544">
                    <a:moveTo>
                      <a:pt x="866011" y="0"/>
                    </a:moveTo>
                    <a:cubicBezTo>
                      <a:pt x="565936" y="116958"/>
                      <a:pt x="265862" y="233916"/>
                      <a:pt x="150085" y="404037"/>
                    </a:cubicBezTo>
                    <a:cubicBezTo>
                      <a:pt x="34308" y="574158"/>
                      <a:pt x="170169" y="881321"/>
                      <a:pt x="171350" y="1020726"/>
                    </a:cubicBezTo>
                    <a:cubicBezTo>
                      <a:pt x="172531" y="1160131"/>
                      <a:pt x="165443" y="1162493"/>
                      <a:pt x="157173" y="1240465"/>
                    </a:cubicBezTo>
                    <a:cubicBezTo>
                      <a:pt x="148903" y="1318437"/>
                      <a:pt x="114643" y="1404679"/>
                      <a:pt x="121731" y="1488558"/>
                    </a:cubicBezTo>
                    <a:cubicBezTo>
                      <a:pt x="128819" y="1572437"/>
                      <a:pt x="189071" y="1668130"/>
                      <a:pt x="199704" y="1743739"/>
                    </a:cubicBezTo>
                    <a:cubicBezTo>
                      <a:pt x="210337" y="1819348"/>
                      <a:pt x="204429" y="1900865"/>
                      <a:pt x="185527" y="1942214"/>
                    </a:cubicBezTo>
                    <a:cubicBezTo>
                      <a:pt x="166625" y="1983563"/>
                      <a:pt x="117006" y="1957572"/>
                      <a:pt x="86290" y="1991833"/>
                    </a:cubicBezTo>
                    <a:cubicBezTo>
                      <a:pt x="55574" y="2026094"/>
                      <a:pt x="8317" y="2098159"/>
                      <a:pt x="1229" y="2147777"/>
                    </a:cubicBezTo>
                    <a:cubicBezTo>
                      <a:pt x="-5860" y="2197396"/>
                      <a:pt x="18949" y="2243470"/>
                      <a:pt x="43759" y="2289544"/>
                    </a:cubicBez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CF377FA-1555-40A6-B25F-1C4664E09674}"/>
                  </a:ext>
                </a:extLst>
              </p:cNvPr>
              <p:cNvSpPr txBox="1"/>
              <p:nvPr/>
            </p:nvSpPr>
            <p:spPr>
              <a:xfrm>
                <a:off x="5731237" y="5219908"/>
                <a:ext cx="63030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33CCFF"/>
                    </a:solidFill>
                  </a:rPr>
                  <a:t>loss</a:t>
                </a:r>
                <a:endParaRPr lang="ko-KR" altLang="en-US" dirty="0" err="1">
                  <a:solidFill>
                    <a:srgbClr val="33CCFF"/>
                  </a:solidFill>
                </a:endParaRPr>
              </a:p>
            </p:txBody>
          </p:sp>
        </p:grp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8D5A41-CCAA-4523-9C02-53C4E20B61F3}"/>
              </a:ext>
            </a:extLst>
          </p:cNvPr>
          <p:cNvSpPr/>
          <p:nvPr/>
        </p:nvSpPr>
        <p:spPr>
          <a:xfrm>
            <a:off x="2567777" y="5885422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Exploitation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B377729-344F-479A-A5F3-ED1A5249800C}"/>
              </a:ext>
            </a:extLst>
          </p:cNvPr>
          <p:cNvSpPr/>
          <p:nvPr/>
        </p:nvSpPr>
        <p:spPr>
          <a:xfrm>
            <a:off x="7912619" y="5885422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Exploration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978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34C935-943F-4593-862B-689D8D74EC1B}"/>
              </a:ext>
            </a:extLst>
          </p:cNvPr>
          <p:cNvSpPr/>
          <p:nvPr/>
        </p:nvSpPr>
        <p:spPr>
          <a:xfrm>
            <a:off x="357553" y="760077"/>
            <a:ext cx="10221220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/>
              <a:t>Multi</a:t>
            </a:r>
            <a:r>
              <a:rPr lang="ko-KR" altLang="en-US" b="1" dirty="0"/>
              <a:t> </a:t>
            </a:r>
            <a:r>
              <a:rPr lang="en-US" altLang="ko-KR" b="1" dirty="0"/>
              <a:t>Armed</a:t>
            </a:r>
            <a:r>
              <a:rPr lang="ko-KR" altLang="en-US" b="1" dirty="0"/>
              <a:t> </a:t>
            </a:r>
            <a:r>
              <a:rPr lang="en-US" altLang="ko-KR" b="1" dirty="0"/>
              <a:t>Bandit(MAB) Problem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 - n</a:t>
            </a:r>
            <a:r>
              <a:rPr lang="ko-KR" altLang="en-US" b="1" dirty="0"/>
              <a:t>개의 슬롯머신에서 한 번에 </a:t>
            </a:r>
            <a:r>
              <a:rPr lang="en-US" altLang="ko-KR" b="1" dirty="0"/>
              <a:t>1</a:t>
            </a:r>
            <a:r>
              <a:rPr lang="ko-KR" altLang="en-US" b="1" dirty="0"/>
              <a:t>개의 슬롯머신만 시도 가능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b="1" dirty="0"/>
              <a:t> - </a:t>
            </a:r>
            <a:r>
              <a:rPr lang="ko-KR" altLang="en-US" b="1" dirty="0"/>
              <a:t>각 슬롯머신은 각각 다른 승률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b="1" dirty="0"/>
              <a:t> - </a:t>
            </a:r>
            <a:r>
              <a:rPr lang="ko-KR" altLang="en-US" b="1" dirty="0"/>
              <a:t>정해진 시간동안 수익을 극대화하려면</a:t>
            </a:r>
            <a:r>
              <a:rPr lang="en-US" altLang="ko-KR" b="1" dirty="0"/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2A3F9D-0A48-4AC2-90E3-E5F8ED85F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413" y="3136239"/>
            <a:ext cx="2838450" cy="2352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D625C6-E307-415F-9885-BD550FA64E2A}"/>
              </a:ext>
            </a:extLst>
          </p:cNvPr>
          <p:cNvSpPr txBox="1"/>
          <p:nvPr/>
        </p:nvSpPr>
        <p:spPr>
          <a:xfrm>
            <a:off x="2239765" y="5568593"/>
            <a:ext cx="267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Microsoft</a:t>
            </a:r>
            <a:r>
              <a:rPr lang="ko-KR" altLang="en-US" dirty="0"/>
              <a:t> </a:t>
            </a:r>
            <a:r>
              <a:rPr lang="en-US" altLang="ko-KR" dirty="0" err="1"/>
              <a:t>Reaesrch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CF6EC-D731-4D1A-A9A2-E251A7425E6B}"/>
              </a:ext>
            </a:extLst>
          </p:cNvPr>
          <p:cNvSpPr txBox="1"/>
          <p:nvPr/>
        </p:nvSpPr>
        <p:spPr>
          <a:xfrm>
            <a:off x="6277510" y="3544584"/>
            <a:ext cx="4952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Greedy,</a:t>
            </a:r>
            <a:r>
              <a:rPr lang="ko-KR" altLang="en-US" dirty="0"/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ε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-Greedy, adaptive </a:t>
            </a:r>
            <a:r>
              <a:rPr lang="ko-KR" altLang="en-US" dirty="0" err="1">
                <a:latin typeface="맑은 고딕" panose="020B0503020000020004" pitchFamily="50" charset="-127"/>
              </a:rPr>
              <a:t>ε</a:t>
            </a:r>
            <a:r>
              <a:rPr lang="en-US" altLang="ko-KR" dirty="0">
                <a:latin typeface="맑은 고딕" panose="020B0503020000020004" pitchFamily="50" charset="-127"/>
              </a:rPr>
              <a:t>-Greedy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맑은 고딕" panose="020B0503020000020004" pitchFamily="50" charset="-127"/>
              </a:rPr>
              <a:t>Upper Confidential Bound(UCB)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맑은 고딕" panose="020B0503020000020004" pitchFamily="50" charset="-127"/>
              </a:rPr>
              <a:t>Thomson Sampling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417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4464F8E-3B59-4929-AEE1-218E75952357}"/>
              </a:ext>
            </a:extLst>
          </p:cNvPr>
          <p:cNvSpPr/>
          <p:nvPr/>
        </p:nvSpPr>
        <p:spPr>
          <a:xfrm>
            <a:off x="357553" y="760077"/>
            <a:ext cx="10221220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/>
              <a:t>Exploitation</a:t>
            </a:r>
            <a:r>
              <a:rPr lang="ko-KR" altLang="en-US" b="1" dirty="0"/>
              <a:t> </a:t>
            </a:r>
            <a:r>
              <a:rPr lang="en-US" altLang="ko-KR" b="1" dirty="0"/>
              <a:t>&amp; Exploration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b="1" dirty="0"/>
              <a:t> - </a:t>
            </a:r>
            <a:r>
              <a:rPr lang="ko-KR" altLang="en-US" b="1" dirty="0"/>
              <a:t>현재의 랜덤 승률이 높은 쪽</a:t>
            </a:r>
            <a:r>
              <a:rPr lang="en-US" altLang="ko-KR" b="1" dirty="0"/>
              <a:t>(Exploitation)</a:t>
            </a:r>
            <a:r>
              <a:rPr lang="ko-KR" altLang="en-US" b="1" dirty="0"/>
              <a:t>으로 선택할 지 안 가본 노드</a:t>
            </a:r>
            <a:r>
              <a:rPr lang="en-US" altLang="ko-KR" b="1" dirty="0"/>
              <a:t>(Exploration)</a:t>
            </a:r>
            <a:r>
              <a:rPr lang="ko-KR" altLang="en-US" b="1" dirty="0"/>
              <a:t>를 </a:t>
            </a:r>
            <a:br>
              <a:rPr lang="en-US" altLang="ko-KR" b="1" dirty="0"/>
            </a:br>
            <a:r>
              <a:rPr lang="en-US" altLang="ko-KR" b="1" dirty="0"/>
              <a:t>   </a:t>
            </a:r>
            <a:r>
              <a:rPr lang="ko-KR" altLang="en-US" b="1" dirty="0"/>
              <a:t>선택할지 </a:t>
            </a:r>
            <a:r>
              <a:rPr lang="en-US" altLang="ko-KR" b="1" dirty="0"/>
              <a:t>Scoring → UCT(Upper Confidence Bound for Trees)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02F6BD-1962-44F0-8F54-B00A0BE79F83}"/>
                  </a:ext>
                </a:extLst>
              </p:cNvPr>
              <p:cNvSpPr txBox="1"/>
              <p:nvPr/>
            </p:nvSpPr>
            <p:spPr>
              <a:xfrm>
                <a:off x="3945598" y="2868660"/>
                <a:ext cx="2842445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𝑈𝐶𝑇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ad>
                        <m:radPr>
                          <m:degHide m:val="on"/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ko-KR" altLang="en-US" sz="20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02F6BD-1962-44F0-8F54-B00A0BE79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598" y="2868660"/>
                <a:ext cx="2842445" cy="9093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9435178-6161-4135-9FBC-67B60A8FB915}"/>
                  </a:ext>
                </a:extLst>
              </p:cNvPr>
              <p:cNvSpPr/>
              <p:nvPr/>
            </p:nvSpPr>
            <p:spPr>
              <a:xfrm>
                <a:off x="2620107" y="4314092"/>
                <a:ext cx="7526216" cy="11918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spcBef>
                    <a:spcPts val="24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: the number of times visiting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If it is 0, UCT is infinite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: the number of times visiting the parent of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: the average reward of including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9435178-6161-4135-9FBC-67B60A8FB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107" y="4314092"/>
                <a:ext cx="7526216" cy="1191801"/>
              </a:xfrm>
              <a:prstGeom prst="rect">
                <a:avLst/>
              </a:prstGeom>
              <a:blipFill>
                <a:blip r:embed="rId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B49D267-4CA9-4127-9B29-78BCC25B1824}"/>
              </a:ext>
            </a:extLst>
          </p:cNvPr>
          <p:cNvCxnSpPr/>
          <p:nvPr/>
        </p:nvCxnSpPr>
        <p:spPr>
          <a:xfrm flipV="1">
            <a:off x="4513385" y="3640015"/>
            <a:ext cx="527538" cy="36341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121849-657C-49AB-A2F8-9CB98D4DC16F}"/>
              </a:ext>
            </a:extLst>
          </p:cNvPr>
          <p:cNvSpPr txBox="1"/>
          <p:nvPr/>
        </p:nvSpPr>
        <p:spPr>
          <a:xfrm>
            <a:off x="3323112" y="3849542"/>
            <a:ext cx="151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Exploitation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1E99019-4F3A-4A53-B759-D63E956FDDBA}"/>
              </a:ext>
            </a:extLst>
          </p:cNvPr>
          <p:cNvCxnSpPr>
            <a:cxnSpLocks/>
          </p:cNvCxnSpPr>
          <p:nvPr/>
        </p:nvCxnSpPr>
        <p:spPr>
          <a:xfrm flipH="1" flipV="1">
            <a:off x="7010403" y="3640015"/>
            <a:ext cx="527538" cy="36341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E1AA1D1-F3AB-425A-97E9-7E1D82394948}"/>
              </a:ext>
            </a:extLst>
          </p:cNvPr>
          <p:cNvSpPr txBox="1"/>
          <p:nvPr/>
        </p:nvSpPr>
        <p:spPr>
          <a:xfrm>
            <a:off x="7537941" y="3892164"/>
            <a:ext cx="151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Exploration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99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_x203617792" descr="EMB000022084102">
            <a:extLst>
              <a:ext uri="{FF2B5EF4-FFF2-40B4-BE49-F238E27FC236}">
                <a16:creationId xmlns:a16="http://schemas.microsoft.com/office/drawing/2014/main" id="{83845A85-6A35-464D-8355-F889E22B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23" y="939799"/>
            <a:ext cx="5266266" cy="263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6DF70EF-0F25-467B-A303-9824F3D96225}"/>
              </a:ext>
            </a:extLst>
          </p:cNvPr>
          <p:cNvSpPr/>
          <p:nvPr/>
        </p:nvSpPr>
        <p:spPr>
          <a:xfrm>
            <a:off x="4802770" y="2971054"/>
            <a:ext cx="1480243" cy="601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 latinLnBrk="1"/>
            <a:r>
              <a:rPr lang="ko-KR" altLang="en-US" sz="1200" dirty="0">
                <a:solidFill>
                  <a:prstClr val="black"/>
                </a:solidFill>
                <a:latin typeface="맑은 고딕"/>
              </a:rPr>
              <a:t>▲ 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</a:rPr>
              <a:t>m: 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</a:rPr>
              <a:t>선교사 </a:t>
            </a:r>
            <a:endParaRPr lang="en-US" altLang="ko-KR" sz="1200" dirty="0">
              <a:solidFill>
                <a:prstClr val="black"/>
              </a:solidFill>
              <a:latin typeface="맑은 고딕"/>
            </a:endParaRPr>
          </a:p>
          <a:p>
            <a:pPr lvl="0" defTabSz="914400" fontAlgn="base" latinLnBrk="1"/>
            <a:r>
              <a:rPr lang="ko-KR" altLang="en-US" sz="1200" dirty="0">
                <a:solidFill>
                  <a:srgbClr val="FF0000"/>
                </a:solidFill>
                <a:latin typeface="맑은 고딕"/>
              </a:rPr>
              <a:t>●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</a:rPr>
              <a:t>c: 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</a:rPr>
              <a:t>식인종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0A5B6-0928-4C2C-A670-74BD1FC050D1}"/>
              </a:ext>
            </a:extLst>
          </p:cNvPr>
          <p:cNvSpPr txBox="1"/>
          <p:nvPr/>
        </p:nvSpPr>
        <p:spPr>
          <a:xfrm>
            <a:off x="1297919" y="3886199"/>
            <a:ext cx="10763074" cy="2514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State Space(Problem Space) : </a:t>
            </a:r>
            <a:r>
              <a:rPr lang="ko-KR" altLang="en-US" sz="2400" dirty="0"/>
              <a:t>문제</a:t>
            </a:r>
            <a:r>
              <a:rPr lang="en-US" altLang="ko-KR" sz="2400" dirty="0"/>
              <a:t> </a:t>
            </a:r>
            <a:r>
              <a:rPr lang="ko-KR" altLang="en-US" sz="2400" dirty="0"/>
              <a:t>해결 즉 목표 상태가 될 때까지 초기 상태로부터 도달 할 수 있는 모든 상태들의 집합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State Space Graph : State</a:t>
            </a:r>
            <a:r>
              <a:rPr lang="ko-KR" altLang="en-US" sz="2400" dirty="0"/>
              <a:t> </a:t>
            </a:r>
            <a:r>
              <a:rPr lang="en-US" altLang="ko-KR" sz="2400" dirty="0"/>
              <a:t>Space</a:t>
            </a:r>
            <a:r>
              <a:rPr lang="ko-KR" altLang="en-US" sz="2400" dirty="0"/>
              <a:t>에서 각 행동에 따른 상태의 변화를 나타낸 그래프</a:t>
            </a:r>
            <a:r>
              <a:rPr lang="en-US" altLang="ko-KR" sz="2400" dirty="0"/>
              <a:t>(</a:t>
            </a:r>
            <a:r>
              <a:rPr lang="ko-KR" altLang="en-US" sz="2400" dirty="0"/>
              <a:t>노드</a:t>
            </a:r>
            <a:r>
              <a:rPr lang="en-US" altLang="ko-KR" sz="2400" dirty="0"/>
              <a:t>: </a:t>
            </a:r>
            <a:r>
              <a:rPr lang="ko-KR" altLang="en-US" sz="2400" dirty="0"/>
              <a:t>상태</a:t>
            </a:r>
            <a:r>
              <a:rPr lang="en-US" altLang="ko-KR" sz="2400" dirty="0"/>
              <a:t>, </a:t>
            </a:r>
            <a:r>
              <a:rPr lang="ko-KR" altLang="en-US" sz="2400" dirty="0"/>
              <a:t>링크</a:t>
            </a:r>
            <a:r>
              <a:rPr lang="en-US" altLang="ko-KR" sz="2400" dirty="0"/>
              <a:t>:</a:t>
            </a:r>
            <a:r>
              <a:rPr lang="ko-KR" altLang="en-US" sz="2400" dirty="0"/>
              <a:t>행동</a:t>
            </a:r>
            <a:r>
              <a:rPr lang="en-US" altLang="ko-K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7134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8D66B3-D5FA-4516-AE18-8B902427E1C7}"/>
                  </a:ext>
                </a:extLst>
              </p:cNvPr>
              <p:cNvSpPr txBox="1"/>
              <p:nvPr/>
            </p:nvSpPr>
            <p:spPr>
              <a:xfrm>
                <a:off x="2742936" y="1735869"/>
                <a:ext cx="2861681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𝑈𝐶𝑇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ad>
                        <m:radPr>
                          <m:degHide m:val="on"/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ko-KR" altLang="en-US" sz="20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8D66B3-D5FA-4516-AE18-8B902427E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936" y="1735869"/>
                <a:ext cx="2861681" cy="9093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F3289188-83CF-4A68-840D-D27505651FF7}"/>
              </a:ext>
            </a:extLst>
          </p:cNvPr>
          <p:cNvGrpSpPr/>
          <p:nvPr/>
        </p:nvGrpSpPr>
        <p:grpSpPr>
          <a:xfrm>
            <a:off x="474784" y="3200925"/>
            <a:ext cx="7395095" cy="3233975"/>
            <a:chOff x="961186" y="3241956"/>
            <a:chExt cx="7395095" cy="3233975"/>
          </a:xfrm>
        </p:grpSpPr>
        <p:sp>
          <p:nvSpPr>
            <p:cNvPr id="3" name="Oval 4">
              <a:extLst>
                <a:ext uri="{FF2B5EF4-FFF2-40B4-BE49-F238E27FC236}">
                  <a16:creationId xmlns:a16="http://schemas.microsoft.com/office/drawing/2014/main" id="{9BB45C5A-2E09-487D-9103-311031797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8381" y="3290237"/>
              <a:ext cx="431800" cy="431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2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1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1F11F903-5B57-4632-AB5E-CD98596C6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045" y="4064965"/>
              <a:ext cx="431800" cy="431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2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1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F0C3BCCF-8D09-4779-AD43-CDED60570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623" y="4082400"/>
              <a:ext cx="431800" cy="431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2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1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800">
                <a:solidFill>
                  <a:schemeClr val="tx1"/>
                </a:solidFill>
              </a:endParaRPr>
            </a:p>
          </p:txBody>
        </p:sp>
        <p:cxnSp>
          <p:nvCxnSpPr>
            <p:cNvPr id="6" name="AutoShape 17">
              <a:extLst>
                <a:ext uri="{FF2B5EF4-FFF2-40B4-BE49-F238E27FC236}">
                  <a16:creationId xmlns:a16="http://schemas.microsoft.com/office/drawing/2014/main" id="{6E590523-2C88-4453-80B4-36830C417226}"/>
                </a:ext>
              </a:extLst>
            </p:cNvPr>
            <p:cNvCxnSpPr>
              <a:cxnSpLocks noChangeShapeType="1"/>
              <a:endCxn id="4" idx="0"/>
            </p:cNvCxnSpPr>
            <p:nvPr/>
          </p:nvCxnSpPr>
          <p:spPr bwMode="auto">
            <a:xfrm>
              <a:off x="4644281" y="3722037"/>
              <a:ext cx="936664" cy="342928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AutoShape 18">
              <a:extLst>
                <a:ext uri="{FF2B5EF4-FFF2-40B4-BE49-F238E27FC236}">
                  <a16:creationId xmlns:a16="http://schemas.microsoft.com/office/drawing/2014/main" id="{98447DB1-DBA7-41D9-8BD5-A533E50ED0FE}"/>
                </a:ext>
              </a:extLst>
            </p:cNvPr>
            <p:cNvCxnSpPr>
              <a:cxnSpLocks noChangeShapeType="1"/>
              <a:stCxn id="3" idx="4"/>
              <a:endCxn id="5" idx="0"/>
            </p:cNvCxnSpPr>
            <p:nvPr/>
          </p:nvCxnSpPr>
          <p:spPr bwMode="auto">
            <a:xfrm flipH="1">
              <a:off x="3851523" y="3722037"/>
              <a:ext cx="792758" cy="360363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자유형 31">
              <a:extLst>
                <a:ext uri="{FF2B5EF4-FFF2-40B4-BE49-F238E27FC236}">
                  <a16:creationId xmlns:a16="http://schemas.microsoft.com/office/drawing/2014/main" id="{4E2E9969-374C-4B75-876A-9811AAC37C8E}"/>
                </a:ext>
              </a:extLst>
            </p:cNvPr>
            <p:cNvSpPr/>
            <p:nvPr/>
          </p:nvSpPr>
          <p:spPr>
            <a:xfrm>
              <a:off x="3203848" y="4514448"/>
              <a:ext cx="1322059" cy="1512168"/>
            </a:xfrm>
            <a:custGeom>
              <a:avLst/>
              <a:gdLst>
                <a:gd name="connsiteX0" fmla="*/ 1439839 w 2893326"/>
                <a:gd name="connsiteY0" fmla="*/ 0 h 3998794"/>
                <a:gd name="connsiteX1" fmla="*/ 0 w 2893326"/>
                <a:gd name="connsiteY1" fmla="*/ 3998794 h 3998794"/>
                <a:gd name="connsiteX2" fmla="*/ 2893326 w 2893326"/>
                <a:gd name="connsiteY2" fmla="*/ 3991970 h 3998794"/>
                <a:gd name="connsiteX3" fmla="*/ 1439839 w 2893326"/>
                <a:gd name="connsiteY3" fmla="*/ 0 h 3998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3326" h="3998794">
                  <a:moveTo>
                    <a:pt x="1439839" y="0"/>
                  </a:moveTo>
                  <a:lnTo>
                    <a:pt x="0" y="3998794"/>
                  </a:lnTo>
                  <a:lnTo>
                    <a:pt x="2893326" y="3991970"/>
                  </a:lnTo>
                  <a:lnTo>
                    <a:pt x="1439839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자유형 32">
              <a:extLst>
                <a:ext uri="{FF2B5EF4-FFF2-40B4-BE49-F238E27FC236}">
                  <a16:creationId xmlns:a16="http://schemas.microsoft.com/office/drawing/2014/main" id="{150144F6-9288-4729-8717-5ED127B6BD9B}"/>
                </a:ext>
              </a:extLst>
            </p:cNvPr>
            <p:cNvSpPr/>
            <p:nvPr/>
          </p:nvSpPr>
          <p:spPr>
            <a:xfrm>
              <a:off x="4932040" y="4496765"/>
              <a:ext cx="1322059" cy="1512168"/>
            </a:xfrm>
            <a:custGeom>
              <a:avLst/>
              <a:gdLst>
                <a:gd name="connsiteX0" fmla="*/ 1439839 w 2893326"/>
                <a:gd name="connsiteY0" fmla="*/ 0 h 3998794"/>
                <a:gd name="connsiteX1" fmla="*/ 0 w 2893326"/>
                <a:gd name="connsiteY1" fmla="*/ 3998794 h 3998794"/>
                <a:gd name="connsiteX2" fmla="*/ 2893326 w 2893326"/>
                <a:gd name="connsiteY2" fmla="*/ 3991970 h 3998794"/>
                <a:gd name="connsiteX3" fmla="*/ 1439839 w 2893326"/>
                <a:gd name="connsiteY3" fmla="*/ 0 h 3998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3326" h="3998794">
                  <a:moveTo>
                    <a:pt x="1439839" y="0"/>
                  </a:moveTo>
                  <a:lnTo>
                    <a:pt x="0" y="3998794"/>
                  </a:lnTo>
                  <a:lnTo>
                    <a:pt x="2893326" y="3991970"/>
                  </a:lnTo>
                  <a:lnTo>
                    <a:pt x="1439839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E86FE92-94C1-4152-9150-32199D755D00}"/>
                </a:ext>
              </a:extLst>
            </p:cNvPr>
            <p:cNvGrpSpPr/>
            <p:nvPr/>
          </p:nvGrpSpPr>
          <p:grpSpPr>
            <a:xfrm>
              <a:off x="3052072" y="3718950"/>
              <a:ext cx="1591401" cy="2739714"/>
              <a:chOff x="5284320" y="2849526"/>
              <a:chExt cx="1591401" cy="2739714"/>
            </a:xfrm>
          </p:grpSpPr>
          <p:sp>
            <p:nvSpPr>
              <p:cNvPr id="11" name="자유형 34">
                <a:extLst>
                  <a:ext uri="{FF2B5EF4-FFF2-40B4-BE49-F238E27FC236}">
                    <a16:creationId xmlns:a16="http://schemas.microsoft.com/office/drawing/2014/main" id="{993DD33A-A67E-4362-B368-2A35C49D683F}"/>
                  </a:ext>
                </a:extLst>
              </p:cNvPr>
              <p:cNvSpPr/>
              <p:nvPr/>
            </p:nvSpPr>
            <p:spPr>
              <a:xfrm>
                <a:off x="5632517" y="2849526"/>
                <a:ext cx="1243204" cy="2282455"/>
              </a:xfrm>
              <a:custGeom>
                <a:avLst/>
                <a:gdLst>
                  <a:gd name="connsiteX0" fmla="*/ 1243204 w 1243204"/>
                  <a:gd name="connsiteY0" fmla="*/ 0 h 2282455"/>
                  <a:gd name="connsiteX1" fmla="*/ 449306 w 1243204"/>
                  <a:gd name="connsiteY1" fmla="*/ 375683 h 2282455"/>
                  <a:gd name="connsiteX2" fmla="*/ 470571 w 1243204"/>
                  <a:gd name="connsiteY2" fmla="*/ 1006548 h 2282455"/>
                  <a:gd name="connsiteX3" fmla="*/ 385511 w 1243204"/>
                  <a:gd name="connsiteY3" fmla="*/ 1297172 h 2282455"/>
                  <a:gd name="connsiteX4" fmla="*/ 201213 w 1243204"/>
                  <a:gd name="connsiteY4" fmla="*/ 1786269 h 2282455"/>
                  <a:gd name="connsiteX5" fmla="*/ 2739 w 1243204"/>
                  <a:gd name="connsiteY5" fmla="*/ 2006009 h 2282455"/>
                  <a:gd name="connsiteX6" fmla="*/ 80711 w 1243204"/>
                  <a:gd name="connsiteY6" fmla="*/ 2211572 h 2282455"/>
                  <a:gd name="connsiteX7" fmla="*/ 9827 w 1243204"/>
                  <a:gd name="connsiteY7" fmla="*/ 2282455 h 2282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3204" h="2282455">
                    <a:moveTo>
                      <a:pt x="1243204" y="0"/>
                    </a:moveTo>
                    <a:cubicBezTo>
                      <a:pt x="910641" y="103962"/>
                      <a:pt x="578078" y="207925"/>
                      <a:pt x="449306" y="375683"/>
                    </a:cubicBezTo>
                    <a:cubicBezTo>
                      <a:pt x="320534" y="543441"/>
                      <a:pt x="481203" y="852967"/>
                      <a:pt x="470571" y="1006548"/>
                    </a:cubicBezTo>
                    <a:cubicBezTo>
                      <a:pt x="459939" y="1160129"/>
                      <a:pt x="430404" y="1167219"/>
                      <a:pt x="385511" y="1297172"/>
                    </a:cubicBezTo>
                    <a:cubicBezTo>
                      <a:pt x="340618" y="1427125"/>
                      <a:pt x="265008" y="1668129"/>
                      <a:pt x="201213" y="1786269"/>
                    </a:cubicBezTo>
                    <a:cubicBezTo>
                      <a:pt x="137418" y="1904409"/>
                      <a:pt x="22823" y="1935125"/>
                      <a:pt x="2739" y="2006009"/>
                    </a:cubicBezTo>
                    <a:cubicBezTo>
                      <a:pt x="-17345" y="2076893"/>
                      <a:pt x="79530" y="2165498"/>
                      <a:pt x="80711" y="2211572"/>
                    </a:cubicBezTo>
                    <a:cubicBezTo>
                      <a:pt x="81892" y="2257646"/>
                      <a:pt x="9827" y="2282455"/>
                      <a:pt x="9827" y="2282455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AE456A-D3C5-4ED6-910A-F5882242F5A6}"/>
                  </a:ext>
                </a:extLst>
              </p:cNvPr>
              <p:cNvSpPr txBox="1"/>
              <p:nvPr/>
            </p:nvSpPr>
            <p:spPr>
              <a:xfrm>
                <a:off x="5284320" y="5219908"/>
                <a:ext cx="56457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win</a:t>
                </a:r>
                <a:endParaRPr lang="ko-KR" altLang="en-US" dirty="0" err="1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9006C48-9C42-4AC1-92B8-3623F0661CE5}"/>
                </a:ext>
              </a:extLst>
            </p:cNvPr>
            <p:cNvGrpSpPr/>
            <p:nvPr/>
          </p:nvGrpSpPr>
          <p:grpSpPr>
            <a:xfrm>
              <a:off x="3957853" y="3726038"/>
              <a:ext cx="692708" cy="2732626"/>
              <a:chOff x="6190101" y="2856614"/>
              <a:chExt cx="692708" cy="2732626"/>
            </a:xfrm>
          </p:grpSpPr>
          <p:sp>
            <p:nvSpPr>
              <p:cNvPr id="14" name="자유형 37">
                <a:extLst>
                  <a:ext uri="{FF2B5EF4-FFF2-40B4-BE49-F238E27FC236}">
                    <a16:creationId xmlns:a16="http://schemas.microsoft.com/office/drawing/2014/main" id="{EDCA50CF-C1B8-468B-BDB4-E01A4B09B131}"/>
                  </a:ext>
                </a:extLst>
              </p:cNvPr>
              <p:cNvSpPr/>
              <p:nvPr/>
            </p:nvSpPr>
            <p:spPr>
              <a:xfrm>
                <a:off x="6190101" y="2856614"/>
                <a:ext cx="692708" cy="2292116"/>
              </a:xfrm>
              <a:custGeom>
                <a:avLst/>
                <a:gdLst>
                  <a:gd name="connsiteX0" fmla="*/ 692708 w 692708"/>
                  <a:gd name="connsiteY0" fmla="*/ 0 h 2292116"/>
                  <a:gd name="connsiteX1" fmla="*/ 76020 w 692708"/>
                  <a:gd name="connsiteY1" fmla="*/ 418214 h 2292116"/>
                  <a:gd name="connsiteX2" fmla="*/ 12225 w 692708"/>
                  <a:gd name="connsiteY2" fmla="*/ 864781 h 2292116"/>
                  <a:gd name="connsiteX3" fmla="*/ 97285 w 692708"/>
                  <a:gd name="connsiteY3" fmla="*/ 1389321 h 2292116"/>
                  <a:gd name="connsiteX4" fmla="*/ 168169 w 692708"/>
                  <a:gd name="connsiteY4" fmla="*/ 1630326 h 2292116"/>
                  <a:gd name="connsiteX5" fmla="*/ 168169 w 692708"/>
                  <a:gd name="connsiteY5" fmla="*/ 1935126 h 2292116"/>
                  <a:gd name="connsiteX6" fmla="*/ 231964 w 692708"/>
                  <a:gd name="connsiteY6" fmla="*/ 2239926 h 2292116"/>
                  <a:gd name="connsiteX7" fmla="*/ 345378 w 692708"/>
                  <a:gd name="connsiteY7" fmla="*/ 2289544 h 229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92708" h="2292116">
                    <a:moveTo>
                      <a:pt x="692708" y="0"/>
                    </a:moveTo>
                    <a:cubicBezTo>
                      <a:pt x="441071" y="137042"/>
                      <a:pt x="189434" y="274084"/>
                      <a:pt x="76020" y="418214"/>
                    </a:cubicBezTo>
                    <a:cubicBezTo>
                      <a:pt x="-37394" y="562344"/>
                      <a:pt x="8681" y="702930"/>
                      <a:pt x="12225" y="864781"/>
                    </a:cubicBezTo>
                    <a:cubicBezTo>
                      <a:pt x="15769" y="1026632"/>
                      <a:pt x="71294" y="1261730"/>
                      <a:pt x="97285" y="1389321"/>
                    </a:cubicBezTo>
                    <a:cubicBezTo>
                      <a:pt x="123276" y="1516912"/>
                      <a:pt x="156355" y="1539359"/>
                      <a:pt x="168169" y="1630326"/>
                    </a:cubicBezTo>
                    <a:cubicBezTo>
                      <a:pt x="179983" y="1721293"/>
                      <a:pt x="157536" y="1833526"/>
                      <a:pt x="168169" y="1935126"/>
                    </a:cubicBezTo>
                    <a:cubicBezTo>
                      <a:pt x="178801" y="2036726"/>
                      <a:pt x="202429" y="2180856"/>
                      <a:pt x="231964" y="2239926"/>
                    </a:cubicBezTo>
                    <a:cubicBezTo>
                      <a:pt x="261499" y="2298996"/>
                      <a:pt x="303438" y="2294270"/>
                      <a:pt x="345378" y="2289544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5EF134-FBE3-4315-94BE-95CD090AAA15}"/>
                  </a:ext>
                </a:extLst>
              </p:cNvPr>
              <p:cNvSpPr txBox="1"/>
              <p:nvPr/>
            </p:nvSpPr>
            <p:spPr>
              <a:xfrm>
                <a:off x="6259906" y="5219908"/>
                <a:ext cx="56457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win</a:t>
                </a:r>
                <a:endParaRPr lang="ko-KR" altLang="en-US" dirty="0" err="1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E544668-D94F-4A94-B28D-EDF5FB32A608}"/>
                </a:ext>
              </a:extLst>
            </p:cNvPr>
            <p:cNvGrpSpPr/>
            <p:nvPr/>
          </p:nvGrpSpPr>
          <p:grpSpPr>
            <a:xfrm>
              <a:off x="4728533" y="3733126"/>
              <a:ext cx="1817793" cy="2725538"/>
              <a:chOff x="6960781" y="2863702"/>
              <a:chExt cx="1817793" cy="2725538"/>
            </a:xfrm>
          </p:grpSpPr>
          <p:sp>
            <p:nvSpPr>
              <p:cNvPr id="17" name="자유형 40">
                <a:extLst>
                  <a:ext uri="{FF2B5EF4-FFF2-40B4-BE49-F238E27FC236}">
                    <a16:creationId xmlns:a16="http://schemas.microsoft.com/office/drawing/2014/main" id="{3723B79E-3306-4E73-A784-957467D89214}"/>
                  </a:ext>
                </a:extLst>
              </p:cNvPr>
              <p:cNvSpPr/>
              <p:nvPr/>
            </p:nvSpPr>
            <p:spPr>
              <a:xfrm>
                <a:off x="6960781" y="2863702"/>
                <a:ext cx="1304261" cy="2275368"/>
              </a:xfrm>
              <a:custGeom>
                <a:avLst/>
                <a:gdLst>
                  <a:gd name="connsiteX0" fmla="*/ 0 w 1304261"/>
                  <a:gd name="connsiteY0" fmla="*/ 0 h 2275368"/>
                  <a:gd name="connsiteX1" fmla="*/ 886047 w 1304261"/>
                  <a:gd name="connsiteY1" fmla="*/ 439479 h 2275368"/>
                  <a:gd name="connsiteX2" fmla="*/ 942754 w 1304261"/>
                  <a:gd name="connsiteY2" fmla="*/ 808075 h 2275368"/>
                  <a:gd name="connsiteX3" fmla="*/ 956931 w 1304261"/>
                  <a:gd name="connsiteY3" fmla="*/ 1190847 h 2275368"/>
                  <a:gd name="connsiteX4" fmla="*/ 978196 w 1304261"/>
                  <a:gd name="connsiteY4" fmla="*/ 1346791 h 2275368"/>
                  <a:gd name="connsiteX5" fmla="*/ 1134140 w 1304261"/>
                  <a:gd name="connsiteY5" fmla="*/ 1531089 h 2275368"/>
                  <a:gd name="connsiteX6" fmla="*/ 1084521 w 1304261"/>
                  <a:gd name="connsiteY6" fmla="*/ 1729563 h 2275368"/>
                  <a:gd name="connsiteX7" fmla="*/ 1020726 w 1304261"/>
                  <a:gd name="connsiteY7" fmla="*/ 2062717 h 2275368"/>
                  <a:gd name="connsiteX8" fmla="*/ 1247554 w 1304261"/>
                  <a:gd name="connsiteY8" fmla="*/ 2140689 h 2275368"/>
                  <a:gd name="connsiteX9" fmla="*/ 1304261 w 1304261"/>
                  <a:gd name="connsiteY9" fmla="*/ 2275368 h 2275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04261" h="2275368">
                    <a:moveTo>
                      <a:pt x="0" y="0"/>
                    </a:moveTo>
                    <a:cubicBezTo>
                      <a:pt x="364460" y="152400"/>
                      <a:pt x="728921" y="304800"/>
                      <a:pt x="886047" y="439479"/>
                    </a:cubicBezTo>
                    <a:cubicBezTo>
                      <a:pt x="1043173" y="574158"/>
                      <a:pt x="930940" y="682847"/>
                      <a:pt x="942754" y="808075"/>
                    </a:cubicBezTo>
                    <a:cubicBezTo>
                      <a:pt x="954568" y="933303"/>
                      <a:pt x="951024" y="1101061"/>
                      <a:pt x="956931" y="1190847"/>
                    </a:cubicBezTo>
                    <a:cubicBezTo>
                      <a:pt x="962838" y="1280633"/>
                      <a:pt x="948661" y="1290084"/>
                      <a:pt x="978196" y="1346791"/>
                    </a:cubicBezTo>
                    <a:cubicBezTo>
                      <a:pt x="1007731" y="1403498"/>
                      <a:pt x="1116419" y="1467294"/>
                      <a:pt x="1134140" y="1531089"/>
                    </a:cubicBezTo>
                    <a:cubicBezTo>
                      <a:pt x="1151861" y="1594884"/>
                      <a:pt x="1103423" y="1640958"/>
                      <a:pt x="1084521" y="1729563"/>
                    </a:cubicBezTo>
                    <a:cubicBezTo>
                      <a:pt x="1065619" y="1818168"/>
                      <a:pt x="993554" y="1994196"/>
                      <a:pt x="1020726" y="2062717"/>
                    </a:cubicBezTo>
                    <a:cubicBezTo>
                      <a:pt x="1047898" y="2131238"/>
                      <a:pt x="1200298" y="2105247"/>
                      <a:pt x="1247554" y="2140689"/>
                    </a:cubicBezTo>
                    <a:cubicBezTo>
                      <a:pt x="1294810" y="2176131"/>
                      <a:pt x="1299535" y="2225749"/>
                      <a:pt x="1304261" y="2275368"/>
                    </a:cubicBez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9A8235E-8AC2-4243-A038-5A11C9DA9C03}"/>
                  </a:ext>
                </a:extLst>
              </p:cNvPr>
              <p:cNvSpPr txBox="1"/>
              <p:nvPr/>
            </p:nvSpPr>
            <p:spPr>
              <a:xfrm>
                <a:off x="8148273" y="5219908"/>
                <a:ext cx="63030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lose</a:t>
                </a:r>
                <a:endParaRPr lang="ko-KR" altLang="en-US" dirty="0" err="1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A2AE27D-16A1-4C06-BB96-9D76B145FD7E}"/>
                </a:ext>
              </a:extLst>
            </p:cNvPr>
            <p:cNvGrpSpPr/>
            <p:nvPr/>
          </p:nvGrpSpPr>
          <p:grpSpPr>
            <a:xfrm>
              <a:off x="3496244" y="3743305"/>
              <a:ext cx="1137396" cy="2732626"/>
              <a:chOff x="5731237" y="2856614"/>
              <a:chExt cx="1137396" cy="2732626"/>
            </a:xfrm>
          </p:grpSpPr>
          <p:sp>
            <p:nvSpPr>
              <p:cNvPr id="20" name="자유형 43">
                <a:extLst>
                  <a:ext uri="{FF2B5EF4-FFF2-40B4-BE49-F238E27FC236}">
                    <a16:creationId xmlns:a16="http://schemas.microsoft.com/office/drawing/2014/main" id="{5D3CC35D-A8B2-450A-B838-0D8587AAAA2F}"/>
                  </a:ext>
                </a:extLst>
              </p:cNvPr>
              <p:cNvSpPr/>
              <p:nvPr/>
            </p:nvSpPr>
            <p:spPr>
              <a:xfrm>
                <a:off x="6002622" y="2856614"/>
                <a:ext cx="866011" cy="2289544"/>
              </a:xfrm>
              <a:custGeom>
                <a:avLst/>
                <a:gdLst>
                  <a:gd name="connsiteX0" fmla="*/ 866011 w 866011"/>
                  <a:gd name="connsiteY0" fmla="*/ 0 h 2289544"/>
                  <a:gd name="connsiteX1" fmla="*/ 150085 w 866011"/>
                  <a:gd name="connsiteY1" fmla="*/ 404037 h 2289544"/>
                  <a:gd name="connsiteX2" fmla="*/ 171350 w 866011"/>
                  <a:gd name="connsiteY2" fmla="*/ 1020726 h 2289544"/>
                  <a:gd name="connsiteX3" fmla="*/ 157173 w 866011"/>
                  <a:gd name="connsiteY3" fmla="*/ 1240465 h 2289544"/>
                  <a:gd name="connsiteX4" fmla="*/ 121731 w 866011"/>
                  <a:gd name="connsiteY4" fmla="*/ 1488558 h 2289544"/>
                  <a:gd name="connsiteX5" fmla="*/ 199704 w 866011"/>
                  <a:gd name="connsiteY5" fmla="*/ 1743739 h 2289544"/>
                  <a:gd name="connsiteX6" fmla="*/ 185527 w 866011"/>
                  <a:gd name="connsiteY6" fmla="*/ 1942214 h 2289544"/>
                  <a:gd name="connsiteX7" fmla="*/ 86290 w 866011"/>
                  <a:gd name="connsiteY7" fmla="*/ 1991833 h 2289544"/>
                  <a:gd name="connsiteX8" fmla="*/ 1229 w 866011"/>
                  <a:gd name="connsiteY8" fmla="*/ 2147777 h 2289544"/>
                  <a:gd name="connsiteX9" fmla="*/ 43759 w 866011"/>
                  <a:gd name="connsiteY9" fmla="*/ 2289544 h 2289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66011" h="2289544">
                    <a:moveTo>
                      <a:pt x="866011" y="0"/>
                    </a:moveTo>
                    <a:cubicBezTo>
                      <a:pt x="565936" y="116958"/>
                      <a:pt x="265862" y="233916"/>
                      <a:pt x="150085" y="404037"/>
                    </a:cubicBezTo>
                    <a:cubicBezTo>
                      <a:pt x="34308" y="574158"/>
                      <a:pt x="170169" y="881321"/>
                      <a:pt x="171350" y="1020726"/>
                    </a:cubicBezTo>
                    <a:cubicBezTo>
                      <a:pt x="172531" y="1160131"/>
                      <a:pt x="165443" y="1162493"/>
                      <a:pt x="157173" y="1240465"/>
                    </a:cubicBezTo>
                    <a:cubicBezTo>
                      <a:pt x="148903" y="1318437"/>
                      <a:pt x="114643" y="1404679"/>
                      <a:pt x="121731" y="1488558"/>
                    </a:cubicBezTo>
                    <a:cubicBezTo>
                      <a:pt x="128819" y="1572437"/>
                      <a:pt x="189071" y="1668130"/>
                      <a:pt x="199704" y="1743739"/>
                    </a:cubicBezTo>
                    <a:cubicBezTo>
                      <a:pt x="210337" y="1819348"/>
                      <a:pt x="204429" y="1900865"/>
                      <a:pt x="185527" y="1942214"/>
                    </a:cubicBezTo>
                    <a:cubicBezTo>
                      <a:pt x="166625" y="1983563"/>
                      <a:pt x="117006" y="1957572"/>
                      <a:pt x="86290" y="1991833"/>
                    </a:cubicBezTo>
                    <a:cubicBezTo>
                      <a:pt x="55574" y="2026094"/>
                      <a:pt x="8317" y="2098159"/>
                      <a:pt x="1229" y="2147777"/>
                    </a:cubicBezTo>
                    <a:cubicBezTo>
                      <a:pt x="-5860" y="2197396"/>
                      <a:pt x="18949" y="2243470"/>
                      <a:pt x="43759" y="2289544"/>
                    </a:cubicBez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48F8342-ABC5-4AA9-B7F4-BB16B9F76EA5}"/>
                  </a:ext>
                </a:extLst>
              </p:cNvPr>
              <p:cNvSpPr txBox="1"/>
              <p:nvPr/>
            </p:nvSpPr>
            <p:spPr>
              <a:xfrm>
                <a:off x="5731237" y="5219908"/>
                <a:ext cx="63030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lose</a:t>
                </a:r>
                <a:endParaRPr lang="ko-KR" altLang="en-US" dirty="0" err="1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AF47162-E9B2-4501-A4B5-BAA82B0A3003}"/>
                    </a:ext>
                  </a:extLst>
                </p:cNvPr>
                <p:cNvSpPr txBox="1"/>
                <p:nvPr/>
              </p:nvSpPr>
              <p:spPr>
                <a:xfrm>
                  <a:off x="961186" y="3889117"/>
                  <a:ext cx="2458686" cy="10953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𝑈𝐶𝑇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rad>
                      </m:oMath>
                    </m:oMathPara>
                  </a14:m>
                  <a:endParaRPr lang="en-US" altLang="ko-KR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=1.63</m:t>
                        </m:r>
                      </m:oMath>
                    </m:oMathPara>
                  </a14:m>
                  <a:endParaRPr lang="en-US" altLang="ko-KR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AF47162-E9B2-4501-A4B5-BAA82B0A3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186" y="3889117"/>
                  <a:ext cx="2458686" cy="1095364"/>
                </a:xfrm>
                <a:prstGeom prst="rect">
                  <a:avLst/>
                </a:prstGeom>
                <a:blipFill>
                  <a:blip r:embed="rId3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A246234-9CFC-4404-AD01-864019B2243B}"/>
                    </a:ext>
                  </a:extLst>
                </p:cNvPr>
                <p:cNvSpPr txBox="1"/>
                <p:nvPr/>
              </p:nvSpPr>
              <p:spPr>
                <a:xfrm>
                  <a:off x="5892273" y="3863181"/>
                  <a:ext cx="2464008" cy="10953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𝑈𝐶𝑇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rad>
                      </m:oMath>
                    </m:oMathPara>
                  </a14:m>
                  <a:endParaRPr lang="en-US" altLang="ko-KR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=1.67</m:t>
                        </m:r>
                      </m:oMath>
                    </m:oMathPara>
                  </a14:m>
                  <a:endParaRPr lang="ko-KR" altLang="en-US" dirty="0" err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A246234-9CFC-4404-AD01-864019B224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2273" y="3863181"/>
                  <a:ext cx="2464008" cy="1095364"/>
                </a:xfrm>
                <a:prstGeom prst="rect">
                  <a:avLst/>
                </a:prstGeom>
                <a:blipFill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573D65-EC70-415A-8939-3F73A7901BF1}"/>
                </a:ext>
              </a:extLst>
            </p:cNvPr>
            <p:cNvSpPr txBox="1"/>
            <p:nvPr/>
          </p:nvSpPr>
          <p:spPr>
            <a:xfrm>
              <a:off x="4880112" y="3241956"/>
              <a:ext cx="3277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(4,2) = (visit count, # of wins)</a:t>
              </a:r>
              <a:endParaRPr lang="ko-KR" altLang="en-US" dirty="0" err="1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55DE043-3783-4674-B6B9-E6B23FDB2801}"/>
                </a:ext>
              </a:extLst>
            </p:cNvPr>
            <p:cNvSpPr/>
            <p:nvPr/>
          </p:nvSpPr>
          <p:spPr>
            <a:xfrm>
              <a:off x="3499676" y="3580206"/>
              <a:ext cx="7393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(3,2) 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BB04E6C-333F-47AD-A263-23354BD97813}"/>
                </a:ext>
              </a:extLst>
            </p:cNvPr>
            <p:cNvSpPr/>
            <p:nvPr/>
          </p:nvSpPr>
          <p:spPr>
            <a:xfrm>
              <a:off x="5602977" y="3711119"/>
              <a:ext cx="7393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(1,0) </a:t>
              </a:r>
              <a:endParaRPr lang="ko-KR" altLang="en-US" dirty="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30816D-448D-47DB-BB27-21898A424901}"/>
              </a:ext>
            </a:extLst>
          </p:cNvPr>
          <p:cNvSpPr/>
          <p:nvPr/>
        </p:nvSpPr>
        <p:spPr>
          <a:xfrm>
            <a:off x="474784" y="1182108"/>
            <a:ext cx="204567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/>
              <a:t>Example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86CE07-81C1-4B79-AA47-D0098478845B}"/>
              </a:ext>
            </a:extLst>
          </p:cNvPr>
          <p:cNvSpPr txBox="1"/>
          <p:nvPr/>
        </p:nvSpPr>
        <p:spPr>
          <a:xfrm>
            <a:off x="6787662" y="1858149"/>
            <a:ext cx="4771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UCT</a:t>
            </a:r>
            <a:r>
              <a:rPr lang="ko-KR" altLang="en-US" sz="1600" dirty="0"/>
              <a:t> 값이 높다는 것은 승률이 높거나</a:t>
            </a:r>
            <a:r>
              <a:rPr lang="en-US" altLang="ko-KR" sz="1600" dirty="0"/>
              <a:t>, </a:t>
            </a:r>
            <a:r>
              <a:rPr lang="ko-KR" altLang="en-US" sz="1600" dirty="0"/>
              <a:t>높지는 않아도 탐색해볼 만 한 노드라는 의미  </a:t>
            </a:r>
          </a:p>
        </p:txBody>
      </p:sp>
    </p:spTree>
    <p:extLst>
      <p:ext uri="{BB962C8B-B14F-4D97-AF65-F5344CB8AC3E}">
        <p14:creationId xmlns:p14="http://schemas.microsoft.com/office/powerpoint/2010/main" val="1713518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224CFAF-7479-4336-9317-02F841D93097}"/>
              </a:ext>
            </a:extLst>
          </p:cNvPr>
          <p:cNvSpPr/>
          <p:nvPr/>
        </p:nvSpPr>
        <p:spPr>
          <a:xfrm>
            <a:off x="357553" y="760077"/>
            <a:ext cx="1022122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/>
              <a:t>Monte</a:t>
            </a:r>
            <a:r>
              <a:rPr lang="ko-KR" altLang="en-US" b="1" dirty="0"/>
              <a:t> </a:t>
            </a:r>
            <a:r>
              <a:rPr lang="en-US" altLang="ko-KR" b="1" dirty="0"/>
              <a:t>Carlo Tree Search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b="1" dirty="0"/>
              <a:t> - </a:t>
            </a:r>
            <a:r>
              <a:rPr lang="ko-KR" altLang="en-US" b="1" dirty="0"/>
              <a:t>다음</a:t>
            </a:r>
            <a:r>
              <a:rPr lang="en-US" altLang="ko-KR" b="1" dirty="0"/>
              <a:t> </a:t>
            </a:r>
            <a:r>
              <a:rPr lang="ko-KR" altLang="en-US" b="1" dirty="0"/>
              <a:t>수를 선택하기 위해 가능한 많은 시도를 해보고 그 결과에 따라 선택</a:t>
            </a:r>
            <a:endParaRPr lang="en-US" altLang="ko-KR" b="1" dirty="0">
              <a:solidFill>
                <a:srgbClr val="FFFF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F246FE-3E6E-4448-9384-DDDC06A2D1A0}"/>
              </a:ext>
            </a:extLst>
          </p:cNvPr>
          <p:cNvSpPr/>
          <p:nvPr/>
        </p:nvSpPr>
        <p:spPr>
          <a:xfrm>
            <a:off x="381095" y="2154888"/>
            <a:ext cx="1022122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b="1" dirty="0"/>
              <a:t>- 1 try</a:t>
            </a:r>
            <a:r>
              <a:rPr lang="ko-KR" altLang="en-US" b="1" dirty="0"/>
              <a:t>  </a:t>
            </a:r>
            <a:r>
              <a:rPr lang="en-US" altLang="ko-KR" b="1" dirty="0"/>
              <a:t>: Selection(</a:t>
            </a:r>
            <a:r>
              <a:rPr lang="ko-KR" altLang="en-US" b="1" dirty="0"/>
              <a:t>선택</a:t>
            </a:r>
            <a:r>
              <a:rPr lang="en-US" altLang="ko-KR" b="1" dirty="0"/>
              <a:t>) → Expansion(</a:t>
            </a:r>
            <a:r>
              <a:rPr lang="ko-KR" altLang="en-US" b="1" dirty="0"/>
              <a:t>확장</a:t>
            </a:r>
            <a:r>
              <a:rPr lang="en-US" altLang="ko-KR" b="1" dirty="0"/>
              <a:t>) → Simulation → Back Propagation(</a:t>
            </a:r>
            <a:r>
              <a:rPr lang="ko-KR" altLang="en-US" b="1" dirty="0" err="1"/>
              <a:t>역전파</a:t>
            </a:r>
            <a:r>
              <a:rPr lang="en-US" altLang="ko-KR" b="1" dirty="0"/>
              <a:t>) </a:t>
            </a:r>
            <a:endParaRPr lang="en-US" altLang="ko-KR" b="1" dirty="0">
              <a:solidFill>
                <a:srgbClr val="FFFF00"/>
              </a:solidFill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7CA6557-B717-40C7-868E-36796ED2A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868" y="3429000"/>
            <a:ext cx="7916014" cy="304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9731BF-59A1-4003-BAC8-B3486921332B}"/>
              </a:ext>
            </a:extLst>
          </p:cNvPr>
          <p:cNvSpPr txBox="1"/>
          <p:nvPr/>
        </p:nvSpPr>
        <p:spPr>
          <a:xfrm>
            <a:off x="2724980" y="337880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/>
              <a:t>선택</a:t>
            </a:r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9DAD2-1859-42C7-9240-2BDC042C4DEA}"/>
              </a:ext>
            </a:extLst>
          </p:cNvPr>
          <p:cNvSpPr txBox="1"/>
          <p:nvPr/>
        </p:nvSpPr>
        <p:spPr>
          <a:xfrm>
            <a:off x="4525180" y="337880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/>
              <a:t>확장</a:t>
            </a:r>
            <a:endParaRPr 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40F66-6605-410D-BA7E-0B7FC32D64D5}"/>
              </a:ext>
            </a:extLst>
          </p:cNvPr>
          <p:cNvSpPr txBox="1"/>
          <p:nvPr/>
        </p:nvSpPr>
        <p:spPr>
          <a:xfrm>
            <a:off x="6037348" y="337880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/>
              <a:t>시뮬레이션</a:t>
            </a:r>
            <a:endParaRPr 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1AFF80-403E-4AE3-AF82-7C035D236899}"/>
              </a:ext>
            </a:extLst>
          </p:cNvPr>
          <p:cNvSpPr txBox="1"/>
          <p:nvPr/>
        </p:nvSpPr>
        <p:spPr>
          <a:xfrm>
            <a:off x="7765540" y="337880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역전파</a:t>
            </a:r>
            <a:endParaRPr lang="en-US" sz="1400" b="1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8AE3786-0EEA-48E9-888F-7B0E6E970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900" y="4098884"/>
            <a:ext cx="1632341" cy="15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FA16CA57-4A42-4CD7-A3E3-92E579B11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108" y="4026876"/>
            <a:ext cx="1614597" cy="2075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1AAB8C9C-544B-44DD-901E-1B63CB2F1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24" y="4098884"/>
            <a:ext cx="1494698" cy="215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>
            <a:extLst>
              <a:ext uri="{FF2B5EF4-FFF2-40B4-BE49-F238E27FC236}">
                <a16:creationId xmlns:a16="http://schemas.microsoft.com/office/drawing/2014/main" id="{AEEFDA94-D574-4182-9CE6-4DF9CB8CA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524" y="4098884"/>
            <a:ext cx="1632341" cy="201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6AA4E2-0DFC-41B2-B92B-C8BC2D954DEE}"/>
              </a:ext>
            </a:extLst>
          </p:cNvPr>
          <p:cNvGrpSpPr/>
          <p:nvPr/>
        </p:nvGrpSpPr>
        <p:grpSpPr>
          <a:xfrm>
            <a:off x="2062160" y="3796104"/>
            <a:ext cx="2016224" cy="374788"/>
            <a:chOff x="1115616" y="4062324"/>
            <a:chExt cx="2016224" cy="374788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CCF7317-8A55-4126-AEB7-5325A00BC580}"/>
                </a:ext>
              </a:extLst>
            </p:cNvPr>
            <p:cNvCxnSpPr/>
            <p:nvPr/>
          </p:nvCxnSpPr>
          <p:spPr>
            <a:xfrm>
              <a:off x="1835696" y="4293096"/>
              <a:ext cx="216024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9A180D-C644-4C4D-B156-4BA6B7EA4FCB}"/>
                </a:ext>
              </a:extLst>
            </p:cNvPr>
            <p:cNvSpPr txBox="1"/>
            <p:nvPr/>
          </p:nvSpPr>
          <p:spPr>
            <a:xfrm>
              <a:off x="1115616" y="4077072"/>
              <a:ext cx="10081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50" b="1" dirty="0"/>
                <a:t>이긴 횟수</a:t>
              </a:r>
              <a:endParaRPr lang="en-US" sz="105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223F7F-B0E8-496B-A2AB-F88D79937ADC}"/>
                </a:ext>
              </a:extLst>
            </p:cNvPr>
            <p:cNvSpPr txBox="1"/>
            <p:nvPr/>
          </p:nvSpPr>
          <p:spPr>
            <a:xfrm>
              <a:off x="2051720" y="4062324"/>
              <a:ext cx="10801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게임수</a:t>
              </a:r>
              <a:r>
                <a:rPr lang="en-US" altLang="ko-KR" sz="1050" b="1" dirty="0"/>
                <a:t>(</a:t>
              </a:r>
              <a:r>
                <a:rPr lang="ko-KR" altLang="en-US" sz="1050" b="1" dirty="0"/>
                <a:t>방문수</a:t>
              </a:r>
              <a:r>
                <a:rPr lang="en-US" altLang="ko-KR" sz="1050" b="1" dirty="0"/>
                <a:t>)</a:t>
              </a:r>
              <a:endParaRPr lang="en-US" sz="1050" b="1" dirty="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E4ED835-8557-4DC2-93C9-C13FBD09EFF9}"/>
                </a:ext>
              </a:extLst>
            </p:cNvPr>
            <p:cNvCxnSpPr/>
            <p:nvPr/>
          </p:nvCxnSpPr>
          <p:spPr>
            <a:xfrm flipH="1">
              <a:off x="2339752" y="4293096"/>
              <a:ext cx="144016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988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A34153-95D7-46AA-AC15-FC4FF0714661}"/>
              </a:ext>
            </a:extLst>
          </p:cNvPr>
          <p:cNvSpPr/>
          <p:nvPr/>
        </p:nvSpPr>
        <p:spPr>
          <a:xfrm>
            <a:off x="351788" y="994303"/>
            <a:ext cx="10221220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b="1" dirty="0"/>
              <a:t>Selection(</a:t>
            </a:r>
            <a:r>
              <a:rPr lang="ko-KR" altLang="en-US" b="1" dirty="0"/>
              <a:t>선택</a:t>
            </a:r>
            <a:r>
              <a:rPr lang="en-US" altLang="ko-KR" b="1" dirty="0"/>
              <a:t>) : </a:t>
            </a:r>
            <a:r>
              <a:rPr lang="ko-KR" altLang="en-US" b="1" dirty="0"/>
              <a:t>현재 노드에서 </a:t>
            </a:r>
            <a:r>
              <a:rPr lang="en-US" altLang="ko-KR" b="1" dirty="0"/>
              <a:t>UCT </a:t>
            </a:r>
            <a:r>
              <a:rPr lang="ko-KR" altLang="en-US" b="1" dirty="0"/>
              <a:t>값이 가장 큰 </a:t>
            </a:r>
            <a:r>
              <a:rPr lang="en-US" altLang="ko-KR" b="1" dirty="0"/>
              <a:t>child</a:t>
            </a:r>
            <a:r>
              <a:rPr lang="ko-KR" altLang="en-US" b="1" dirty="0"/>
              <a:t> </a:t>
            </a:r>
            <a:r>
              <a:rPr lang="en-US" altLang="ko-KR" b="1" dirty="0"/>
              <a:t>node</a:t>
            </a:r>
            <a:r>
              <a:rPr lang="ko-KR" altLang="en-US" b="1" dirty="0"/>
              <a:t>를 선택하면서 방문하지 않은 </a:t>
            </a:r>
            <a:r>
              <a:rPr lang="en-US" altLang="ko-KR" b="1" dirty="0"/>
              <a:t>child node</a:t>
            </a:r>
            <a:r>
              <a:rPr lang="ko-KR" altLang="en-US" b="1" dirty="0"/>
              <a:t>까지 탐색</a:t>
            </a:r>
            <a:r>
              <a:rPr lang="en-US" altLang="ko-KR" b="1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534B2F-4C2E-40B1-965D-6682F3304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308" y="3269207"/>
            <a:ext cx="3477777" cy="2775441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8E893AA-D544-4585-8B4D-383DA609529A}"/>
              </a:ext>
            </a:extLst>
          </p:cNvPr>
          <p:cNvGrpSpPr/>
          <p:nvPr/>
        </p:nvGrpSpPr>
        <p:grpSpPr>
          <a:xfrm>
            <a:off x="7051395" y="2996376"/>
            <a:ext cx="3960140" cy="818493"/>
            <a:chOff x="5076056" y="2380910"/>
            <a:chExt cx="3960140" cy="8184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7E894DA-EF88-413B-9778-2B0ECBD895DD}"/>
                    </a:ext>
                  </a:extLst>
                </p:cNvPr>
                <p:cNvSpPr txBox="1"/>
                <p:nvPr/>
              </p:nvSpPr>
              <p:spPr>
                <a:xfrm>
                  <a:off x="5076056" y="2384884"/>
                  <a:ext cx="1455975" cy="5456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1.647</m:t>
                        </m:r>
                        <m: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rad>
                      </m:oMath>
                    </m:oMathPara>
                  </a14:m>
                  <a:endParaRPr lang="ko-KR" altLang="en-US" sz="1200" dirty="0" err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22B50B6-CFC3-4D9F-84F2-26147D25B4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2384884"/>
                  <a:ext cx="1455975" cy="54566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55B594E-9458-4CA5-92CF-A29E0547A7F8}"/>
                    </a:ext>
                  </a:extLst>
                </p:cNvPr>
                <p:cNvSpPr txBox="1"/>
                <p:nvPr/>
              </p:nvSpPr>
              <p:spPr>
                <a:xfrm>
                  <a:off x="7580220" y="2380910"/>
                  <a:ext cx="1455976" cy="5456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1.269</m:t>
                        </m:r>
                        <m: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rad>
                      </m:oMath>
                    </m:oMathPara>
                  </a14:m>
                  <a:endParaRPr lang="ko-KR" altLang="en-US" sz="1200" dirty="0" err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F9635AB-0C03-409D-9CC7-60C1EA494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0220" y="2380910"/>
                  <a:ext cx="1455976" cy="54566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21052F63-D668-4018-A21F-6934129428CF}"/>
                </a:ext>
              </a:extLst>
            </p:cNvPr>
            <p:cNvCxnSpPr/>
            <p:nvPr/>
          </p:nvCxnSpPr>
          <p:spPr>
            <a:xfrm flipH="1">
              <a:off x="8076071" y="2930546"/>
              <a:ext cx="282890" cy="194758"/>
            </a:xfrm>
            <a:prstGeom prst="straightConnector1">
              <a:avLst/>
            </a:prstGeom>
            <a:ln>
              <a:solidFill>
                <a:srgbClr val="33CC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87374EF4-C9D3-4144-A43D-CAAA85C4E28D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5557654" y="2930546"/>
              <a:ext cx="246390" cy="268857"/>
            </a:xfrm>
            <a:prstGeom prst="straightConnector1">
              <a:avLst/>
            </a:prstGeom>
            <a:ln>
              <a:solidFill>
                <a:srgbClr val="33CC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2DC1B48-5547-4AE8-91C8-D6011B484DCB}"/>
              </a:ext>
            </a:extLst>
          </p:cNvPr>
          <p:cNvGrpSpPr/>
          <p:nvPr/>
        </p:nvGrpSpPr>
        <p:grpSpPr>
          <a:xfrm>
            <a:off x="5554884" y="4452352"/>
            <a:ext cx="5040719" cy="1666816"/>
            <a:chOff x="3579545" y="3836886"/>
            <a:chExt cx="5040719" cy="16668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7FBBE97-A338-4293-B706-F71836CDC22C}"/>
                    </a:ext>
                  </a:extLst>
                </p:cNvPr>
                <p:cNvSpPr txBox="1"/>
                <p:nvPr/>
              </p:nvSpPr>
              <p:spPr>
                <a:xfrm>
                  <a:off x="3579545" y="4293096"/>
                  <a:ext cx="1455976" cy="5456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1.665</m:t>
                        </m:r>
                        <m: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rad>
                      </m:oMath>
                    </m:oMathPara>
                  </a14:m>
                  <a:endParaRPr lang="ko-KR" altLang="en-US" sz="1200" dirty="0" err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0294BBC-20FB-418C-AB8A-5D0B99483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9545" y="4293096"/>
                  <a:ext cx="1455976" cy="54566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48EE5AA-5B2D-41C6-9B16-9514667A9E43}"/>
                    </a:ext>
                  </a:extLst>
                </p:cNvPr>
                <p:cNvSpPr txBox="1"/>
                <p:nvPr/>
              </p:nvSpPr>
              <p:spPr>
                <a:xfrm>
                  <a:off x="7164288" y="4958040"/>
                  <a:ext cx="1455976" cy="5456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2.177</m:t>
                        </m:r>
                        <m: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rad>
                      </m:oMath>
                    </m:oMathPara>
                  </a14:m>
                  <a:endParaRPr lang="ko-KR" altLang="en-US" sz="1200" dirty="0" err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82A4E76-A275-4461-AD6D-95114FE8C6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288" y="4958040"/>
                  <a:ext cx="1455976" cy="54566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92F84B2-2417-40D9-BE5E-FC1886B5C5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7061" y="4041461"/>
              <a:ext cx="480908" cy="228867"/>
            </a:xfrm>
            <a:prstGeom prst="straightConnector1">
              <a:avLst/>
            </a:prstGeom>
            <a:ln>
              <a:solidFill>
                <a:srgbClr val="33CC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A3236FC-7A20-4AEC-87F3-615655B23F79}"/>
                </a:ext>
              </a:extLst>
            </p:cNvPr>
            <p:cNvCxnSpPr>
              <a:cxnSpLocks/>
            </p:cNvCxnSpPr>
            <p:nvPr/>
          </p:nvCxnSpPr>
          <p:spPr>
            <a:xfrm>
              <a:off x="6646857" y="3836886"/>
              <a:ext cx="1309519" cy="1117236"/>
            </a:xfrm>
            <a:prstGeom prst="straightConnector1">
              <a:avLst/>
            </a:prstGeom>
            <a:ln>
              <a:solidFill>
                <a:srgbClr val="33CC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7829A3-6CAB-4458-B087-65A4DA0264E2}"/>
              </a:ext>
            </a:extLst>
          </p:cNvPr>
          <p:cNvSpPr/>
          <p:nvPr/>
        </p:nvSpPr>
        <p:spPr>
          <a:xfrm>
            <a:off x="1320649" y="1958837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250000"/>
              </a:lnSpc>
              <a:spcBef>
                <a:spcPts val="1800"/>
              </a:spcBef>
            </a:pPr>
            <a:r>
              <a:rPr lang="en-US" altLang="ko-KR" dirty="0"/>
              <a:t> : expanded (visited) node</a:t>
            </a:r>
          </a:p>
          <a:p>
            <a:pPr lvl="1"/>
            <a:r>
              <a:rPr lang="en-US" altLang="ko-KR" dirty="0"/>
              <a:t> : non-visited child of visited node, UCT = ∞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32406B5-F9E3-468F-8FD5-04328D0A32F4}"/>
              </a:ext>
            </a:extLst>
          </p:cNvPr>
          <p:cNvSpPr/>
          <p:nvPr/>
        </p:nvSpPr>
        <p:spPr>
          <a:xfrm>
            <a:off x="1482190" y="2298027"/>
            <a:ext cx="360040" cy="360040"/>
          </a:xfrm>
          <a:prstGeom prst="ellipse">
            <a:avLst/>
          </a:prstGeom>
          <a:solidFill>
            <a:srgbClr val="807732"/>
          </a:solidFill>
          <a:ln w="25400" cap="flat" cmpd="sng" algn="ctr">
            <a:solidFill>
              <a:srgbClr val="80773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8E3CE7-5BEC-475A-A09D-569C478D2FED}"/>
              </a:ext>
            </a:extLst>
          </p:cNvPr>
          <p:cNvSpPr/>
          <p:nvPr/>
        </p:nvSpPr>
        <p:spPr>
          <a:xfrm>
            <a:off x="1497660" y="2735995"/>
            <a:ext cx="360040" cy="36004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96674D-44B6-4648-B746-7D2924B39217}"/>
                  </a:ext>
                </a:extLst>
              </p:cNvPr>
              <p:cNvSpPr txBox="1"/>
              <p:nvPr/>
            </p:nvSpPr>
            <p:spPr>
              <a:xfrm>
                <a:off x="1749677" y="4202251"/>
                <a:ext cx="2861681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𝑈𝐶𝑇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ad>
                        <m:radPr>
                          <m:degHide m:val="on"/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ko-KR" altLang="en-US" sz="20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96674D-44B6-4648-B746-7D2924B39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677" y="4202251"/>
                <a:ext cx="2861681" cy="9093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67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FB00BE1-5434-4980-8EA1-7D1CE43CC489}"/>
              </a:ext>
            </a:extLst>
          </p:cNvPr>
          <p:cNvSpPr/>
          <p:nvPr/>
        </p:nvSpPr>
        <p:spPr>
          <a:xfrm>
            <a:off x="351788" y="994303"/>
            <a:ext cx="1022122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b="1" dirty="0"/>
              <a:t>Expansion(</a:t>
            </a:r>
            <a:r>
              <a:rPr lang="ko-KR" altLang="en-US" b="1" dirty="0"/>
              <a:t>확장</a:t>
            </a:r>
            <a:r>
              <a:rPr lang="en-US" altLang="ko-KR" b="1" dirty="0"/>
              <a:t>) : </a:t>
            </a:r>
            <a:r>
              <a:rPr lang="ko-KR" altLang="en-US" b="1" dirty="0"/>
              <a:t>선택된 노드의 </a:t>
            </a:r>
            <a:r>
              <a:rPr lang="en-US" altLang="ko-KR" b="1" dirty="0"/>
              <a:t>child </a:t>
            </a:r>
            <a:r>
              <a:rPr lang="ko-KR" altLang="en-US" b="1" dirty="0"/>
              <a:t>노드 중 아직 방문하지 않은 노드를 확장 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14E165-8203-49F5-B564-C12401566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952" y="1916561"/>
            <a:ext cx="3477777" cy="27754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38B79D-3CF1-4C28-ADDC-7552C99AE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246" y="1916561"/>
            <a:ext cx="3477777" cy="277544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A1253A8-8279-42C7-BCAC-00DD112938F0}"/>
              </a:ext>
            </a:extLst>
          </p:cNvPr>
          <p:cNvCxnSpPr/>
          <p:nvPr/>
        </p:nvCxnSpPr>
        <p:spPr>
          <a:xfrm flipV="1">
            <a:off x="2391508" y="4091354"/>
            <a:ext cx="410308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AA2D318-E9AF-4488-886B-7E8FC38B3FA5}"/>
              </a:ext>
            </a:extLst>
          </p:cNvPr>
          <p:cNvCxnSpPr>
            <a:cxnSpLocks/>
          </p:cNvCxnSpPr>
          <p:nvPr/>
        </p:nvCxnSpPr>
        <p:spPr>
          <a:xfrm flipH="1" flipV="1">
            <a:off x="3571611" y="4091354"/>
            <a:ext cx="410308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A3775C-7EF3-426E-913D-B89E38356224}"/>
              </a:ext>
            </a:extLst>
          </p:cNvPr>
          <p:cNvSpPr txBox="1"/>
          <p:nvPr/>
        </p:nvSpPr>
        <p:spPr>
          <a:xfrm>
            <a:off x="2192216" y="4241957"/>
            <a:ext cx="187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9C2664-B2CC-4E66-8735-870F451B2EAB}"/>
              </a:ext>
            </a:extLst>
          </p:cNvPr>
          <p:cNvSpPr txBox="1"/>
          <p:nvPr/>
        </p:nvSpPr>
        <p:spPr>
          <a:xfrm>
            <a:off x="3929165" y="4241957"/>
            <a:ext cx="187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</a:t>
            </a:r>
            <a:endParaRPr lang="ko-KR" altLang="en-US" sz="1400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5075C3B-FE6F-4FA8-82AC-103A8C6E2E44}"/>
              </a:ext>
            </a:extLst>
          </p:cNvPr>
          <p:cNvSpPr/>
          <p:nvPr/>
        </p:nvSpPr>
        <p:spPr>
          <a:xfrm>
            <a:off x="5758961" y="3194538"/>
            <a:ext cx="357553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1E0FCF-4B5E-4C27-954A-2D5F5942AD07}"/>
              </a:ext>
            </a:extLst>
          </p:cNvPr>
          <p:cNvSpPr/>
          <p:nvPr/>
        </p:nvSpPr>
        <p:spPr>
          <a:xfrm>
            <a:off x="1795434" y="4700337"/>
            <a:ext cx="6096000" cy="66293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250000"/>
              </a:lnSpc>
              <a:spcBef>
                <a:spcPts val="1800"/>
              </a:spcBef>
            </a:pPr>
            <a:r>
              <a:rPr lang="en-US" altLang="ko-KR" dirty="0"/>
              <a:t> A or B?  B</a:t>
            </a:r>
            <a:r>
              <a:rPr lang="ko-KR" altLang="en-US" dirty="0"/>
              <a:t>의 </a:t>
            </a:r>
            <a:r>
              <a:rPr lang="en-US" altLang="ko-KR" dirty="0"/>
              <a:t>UCT </a:t>
            </a:r>
            <a:r>
              <a:rPr lang="ko-KR" altLang="en-US" dirty="0"/>
              <a:t>값은 ∞</a:t>
            </a:r>
          </a:p>
        </p:txBody>
      </p:sp>
    </p:spTree>
    <p:extLst>
      <p:ext uri="{BB962C8B-B14F-4D97-AF65-F5344CB8AC3E}">
        <p14:creationId xmlns:p14="http://schemas.microsoft.com/office/powerpoint/2010/main" val="10069368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C0E5BB-EDB6-44E1-818F-BCB47783C936}"/>
              </a:ext>
            </a:extLst>
          </p:cNvPr>
          <p:cNvSpPr/>
          <p:nvPr/>
        </p:nvSpPr>
        <p:spPr>
          <a:xfrm>
            <a:off x="351788" y="994303"/>
            <a:ext cx="10221220" cy="1286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b="1" dirty="0"/>
              <a:t>Evaluation(</a:t>
            </a:r>
            <a:r>
              <a:rPr lang="ko-KR" altLang="en-US" b="1" dirty="0"/>
              <a:t>평가</a:t>
            </a:r>
            <a:r>
              <a:rPr lang="en-US" altLang="ko-KR" b="1" dirty="0"/>
              <a:t>) : </a:t>
            </a:r>
            <a:r>
              <a:rPr lang="ko-KR" altLang="en-US" b="1" dirty="0"/>
              <a:t>현재 선택된 </a:t>
            </a:r>
            <a:r>
              <a:rPr lang="en-US" altLang="ko-KR" b="1" dirty="0"/>
              <a:t>path</a:t>
            </a:r>
            <a:r>
              <a:rPr lang="ko-KR" altLang="en-US" b="1" dirty="0"/>
              <a:t>가 얼마나 </a:t>
            </a:r>
            <a:r>
              <a:rPr lang="ko-KR" altLang="en-US" b="1" dirty="0" err="1"/>
              <a:t>좋은지</a:t>
            </a:r>
            <a:r>
              <a:rPr lang="ko-KR" altLang="en-US" b="1" dirty="0"/>
              <a:t> 평가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새롭게 확장된 노드에서 랜덤 플레이</a:t>
            </a:r>
            <a:r>
              <a:rPr lang="en-US" altLang="ko-KR" dirty="0"/>
              <a:t>(Monte</a:t>
            </a:r>
            <a:r>
              <a:rPr lang="ko-KR" altLang="en-US" dirty="0"/>
              <a:t> </a:t>
            </a:r>
            <a:r>
              <a:rPr lang="en-US" altLang="ko-KR" dirty="0"/>
              <a:t>Carlo Simulation)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                             Win</a:t>
            </a:r>
            <a:r>
              <a:rPr lang="ko-KR" altLang="en-US" dirty="0"/>
              <a:t> </a:t>
            </a:r>
            <a:r>
              <a:rPr lang="en-US" altLang="ko-KR" dirty="0"/>
              <a:t>: 1(possibly good)       Lose : 0 (possibly bad)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0CD4C9-7EA1-41C0-A222-A3B2ADFE9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802" y="2602873"/>
            <a:ext cx="3463246" cy="380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6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2E78009-A449-419B-93E0-D66A1B875F50}"/>
              </a:ext>
            </a:extLst>
          </p:cNvPr>
          <p:cNvSpPr/>
          <p:nvPr/>
        </p:nvSpPr>
        <p:spPr>
          <a:xfrm>
            <a:off x="351788" y="994303"/>
            <a:ext cx="10221220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b="1" dirty="0"/>
              <a:t>Back Propagation(</a:t>
            </a:r>
            <a:r>
              <a:rPr lang="ko-KR" altLang="en-US" b="1" dirty="0" err="1"/>
              <a:t>역전파</a:t>
            </a:r>
            <a:r>
              <a:rPr lang="en-US" altLang="ko-KR" b="1" dirty="0"/>
              <a:t>) : </a:t>
            </a:r>
            <a:r>
              <a:rPr lang="ko-KR" altLang="en-US" b="1" dirty="0"/>
              <a:t>선택한 </a:t>
            </a:r>
            <a:r>
              <a:rPr lang="en-US" altLang="ko-KR" b="1" dirty="0"/>
              <a:t>path</a:t>
            </a:r>
            <a:r>
              <a:rPr lang="ko-KR" altLang="en-US" b="1" dirty="0"/>
              <a:t>의 각 </a:t>
            </a:r>
            <a:r>
              <a:rPr lang="ko-KR" altLang="en-US" b="1" dirty="0" err="1"/>
              <a:t>노드별로</a:t>
            </a:r>
            <a:r>
              <a:rPr lang="ko-KR" altLang="en-US" b="1" dirty="0"/>
              <a:t> 승률과 방문회수를 업데이트한 후</a:t>
            </a:r>
            <a:r>
              <a:rPr lang="en-US" altLang="ko-KR" b="1" dirty="0"/>
              <a:t> UCT </a:t>
            </a:r>
            <a:r>
              <a:rPr lang="ko-KR" altLang="en-US" b="1" dirty="0"/>
              <a:t>값을 다시 계산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B77104-8178-4DB2-B324-82C06DB8A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184" y="2150442"/>
            <a:ext cx="3589172" cy="28200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BD4559-1EF0-4513-941B-EAF40E1BE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052" y="2150442"/>
            <a:ext cx="3649093" cy="287108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C09088F6-F908-4F11-9F98-838A99CBA888}"/>
              </a:ext>
            </a:extLst>
          </p:cNvPr>
          <p:cNvGrpSpPr/>
          <p:nvPr/>
        </p:nvGrpSpPr>
        <p:grpSpPr>
          <a:xfrm>
            <a:off x="3142328" y="2503441"/>
            <a:ext cx="2024069" cy="3484900"/>
            <a:chOff x="5873276" y="1816488"/>
            <a:chExt cx="3074714" cy="4469741"/>
          </a:xfrm>
        </p:grpSpPr>
        <p:sp>
          <p:nvSpPr>
            <p:cNvPr id="6" name="자유형 45">
              <a:extLst>
                <a:ext uri="{FF2B5EF4-FFF2-40B4-BE49-F238E27FC236}">
                  <a16:creationId xmlns:a16="http://schemas.microsoft.com/office/drawing/2014/main" id="{E19282A9-6C4E-4D94-AA94-DA13F80F3B08}"/>
                </a:ext>
              </a:extLst>
            </p:cNvPr>
            <p:cNvSpPr/>
            <p:nvPr/>
          </p:nvSpPr>
          <p:spPr>
            <a:xfrm>
              <a:off x="5873276" y="1816488"/>
              <a:ext cx="751920" cy="1944624"/>
            </a:xfrm>
            <a:custGeom>
              <a:avLst/>
              <a:gdLst>
                <a:gd name="connsiteX0" fmla="*/ 757114 w 757114"/>
                <a:gd name="connsiteY0" fmla="*/ 0 h 1219200"/>
                <a:gd name="connsiteX1" fmla="*/ 7306 w 757114"/>
                <a:gd name="connsiteY1" fmla="*/ 554736 h 1219200"/>
                <a:gd name="connsiteX2" fmla="*/ 440122 w 757114"/>
                <a:gd name="connsiteY2" fmla="*/ 1219200 h 1219200"/>
                <a:gd name="connsiteX0" fmla="*/ 749888 w 749888"/>
                <a:gd name="connsiteY0" fmla="*/ 0 h 1950720"/>
                <a:gd name="connsiteX1" fmla="*/ 80 w 749888"/>
                <a:gd name="connsiteY1" fmla="*/ 554736 h 1950720"/>
                <a:gd name="connsiteX2" fmla="*/ 707216 w 749888"/>
                <a:gd name="connsiteY2" fmla="*/ 1950720 h 1950720"/>
                <a:gd name="connsiteX0" fmla="*/ 753601 w 753601"/>
                <a:gd name="connsiteY0" fmla="*/ 0 h 1950720"/>
                <a:gd name="connsiteX1" fmla="*/ 3793 w 753601"/>
                <a:gd name="connsiteY1" fmla="*/ 554736 h 1950720"/>
                <a:gd name="connsiteX2" fmla="*/ 473185 w 753601"/>
                <a:gd name="connsiteY2" fmla="*/ 1310640 h 1950720"/>
                <a:gd name="connsiteX3" fmla="*/ 710929 w 753601"/>
                <a:gd name="connsiteY3" fmla="*/ 1950720 h 1950720"/>
                <a:gd name="connsiteX0" fmla="*/ 753601 w 759697"/>
                <a:gd name="connsiteY0" fmla="*/ 0 h 1944624"/>
                <a:gd name="connsiteX1" fmla="*/ 3793 w 759697"/>
                <a:gd name="connsiteY1" fmla="*/ 554736 h 1944624"/>
                <a:gd name="connsiteX2" fmla="*/ 473185 w 759697"/>
                <a:gd name="connsiteY2" fmla="*/ 1310640 h 1944624"/>
                <a:gd name="connsiteX3" fmla="*/ 759697 w 759697"/>
                <a:gd name="connsiteY3" fmla="*/ 1944624 h 1944624"/>
                <a:gd name="connsiteX0" fmla="*/ 751920 w 758016"/>
                <a:gd name="connsiteY0" fmla="*/ 0 h 1944624"/>
                <a:gd name="connsiteX1" fmla="*/ 2112 w 758016"/>
                <a:gd name="connsiteY1" fmla="*/ 554736 h 1944624"/>
                <a:gd name="connsiteX2" fmla="*/ 532464 w 758016"/>
                <a:gd name="connsiteY2" fmla="*/ 1328928 h 1944624"/>
                <a:gd name="connsiteX3" fmla="*/ 758016 w 758016"/>
                <a:gd name="connsiteY3" fmla="*/ 1944624 h 1944624"/>
                <a:gd name="connsiteX0" fmla="*/ 751920 w 751920"/>
                <a:gd name="connsiteY0" fmla="*/ 0 h 1944624"/>
                <a:gd name="connsiteX1" fmla="*/ 2112 w 751920"/>
                <a:gd name="connsiteY1" fmla="*/ 554736 h 1944624"/>
                <a:gd name="connsiteX2" fmla="*/ 532464 w 751920"/>
                <a:gd name="connsiteY2" fmla="*/ 1328928 h 1944624"/>
                <a:gd name="connsiteX3" fmla="*/ 727536 w 751920"/>
                <a:gd name="connsiteY3" fmla="*/ 1944624 h 1944624"/>
                <a:gd name="connsiteX0" fmla="*/ 751920 w 751920"/>
                <a:gd name="connsiteY0" fmla="*/ 0 h 1944624"/>
                <a:gd name="connsiteX1" fmla="*/ 2112 w 751920"/>
                <a:gd name="connsiteY1" fmla="*/ 554736 h 1944624"/>
                <a:gd name="connsiteX2" fmla="*/ 532464 w 751920"/>
                <a:gd name="connsiteY2" fmla="*/ 1328928 h 1944624"/>
                <a:gd name="connsiteX3" fmla="*/ 727536 w 751920"/>
                <a:gd name="connsiteY3" fmla="*/ 1944624 h 1944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920" h="1944624">
                  <a:moveTo>
                    <a:pt x="751920" y="0"/>
                  </a:moveTo>
                  <a:cubicBezTo>
                    <a:pt x="403432" y="175768"/>
                    <a:pt x="38688" y="333248"/>
                    <a:pt x="2112" y="554736"/>
                  </a:cubicBezTo>
                  <a:cubicBezTo>
                    <a:pt x="-34464" y="776224"/>
                    <a:pt x="414608" y="1096264"/>
                    <a:pt x="532464" y="1328928"/>
                  </a:cubicBezTo>
                  <a:cubicBezTo>
                    <a:pt x="650320" y="1561592"/>
                    <a:pt x="709248" y="1802384"/>
                    <a:pt x="727536" y="1944624"/>
                  </a:cubicBezTo>
                </a:path>
              </a:pathLst>
            </a:custGeom>
            <a:noFill/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자유형 2">
              <a:extLst>
                <a:ext uri="{FF2B5EF4-FFF2-40B4-BE49-F238E27FC236}">
                  <a16:creationId xmlns:a16="http://schemas.microsoft.com/office/drawing/2014/main" id="{D750CAB4-63B1-483C-80E8-9F8526C635CF}"/>
                </a:ext>
              </a:extLst>
            </p:cNvPr>
            <p:cNvSpPr/>
            <p:nvPr/>
          </p:nvSpPr>
          <p:spPr>
            <a:xfrm>
              <a:off x="6656832" y="4145280"/>
              <a:ext cx="426742" cy="1731992"/>
            </a:xfrm>
            <a:custGeom>
              <a:avLst/>
              <a:gdLst>
                <a:gd name="connsiteX0" fmla="*/ 0 w 426742"/>
                <a:gd name="connsiteY0" fmla="*/ 0 h 2194560"/>
                <a:gd name="connsiteX1" fmla="*/ 249936 w 426742"/>
                <a:gd name="connsiteY1" fmla="*/ 310896 h 2194560"/>
                <a:gd name="connsiteX2" fmla="*/ 170688 w 426742"/>
                <a:gd name="connsiteY2" fmla="*/ 585216 h 2194560"/>
                <a:gd name="connsiteX3" fmla="*/ 377952 w 426742"/>
                <a:gd name="connsiteY3" fmla="*/ 877824 h 2194560"/>
                <a:gd name="connsiteX4" fmla="*/ 268224 w 426742"/>
                <a:gd name="connsiteY4" fmla="*/ 1078992 h 2194560"/>
                <a:gd name="connsiteX5" fmla="*/ 426720 w 426742"/>
                <a:gd name="connsiteY5" fmla="*/ 1322832 h 2194560"/>
                <a:gd name="connsiteX6" fmla="*/ 280416 w 426742"/>
                <a:gd name="connsiteY6" fmla="*/ 1481328 h 2194560"/>
                <a:gd name="connsiteX7" fmla="*/ 347472 w 426742"/>
                <a:gd name="connsiteY7" fmla="*/ 1786128 h 2194560"/>
                <a:gd name="connsiteX8" fmla="*/ 128016 w 426742"/>
                <a:gd name="connsiteY8" fmla="*/ 1859280 h 2194560"/>
                <a:gd name="connsiteX9" fmla="*/ 256032 w 426742"/>
                <a:gd name="connsiteY9" fmla="*/ 219456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742" h="2194560">
                  <a:moveTo>
                    <a:pt x="0" y="0"/>
                  </a:moveTo>
                  <a:cubicBezTo>
                    <a:pt x="110744" y="106680"/>
                    <a:pt x="221488" y="213360"/>
                    <a:pt x="249936" y="310896"/>
                  </a:cubicBezTo>
                  <a:cubicBezTo>
                    <a:pt x="278384" y="408432"/>
                    <a:pt x="149352" y="490728"/>
                    <a:pt x="170688" y="585216"/>
                  </a:cubicBezTo>
                  <a:cubicBezTo>
                    <a:pt x="192024" y="679704"/>
                    <a:pt x="361696" y="795528"/>
                    <a:pt x="377952" y="877824"/>
                  </a:cubicBezTo>
                  <a:cubicBezTo>
                    <a:pt x="394208" y="960120"/>
                    <a:pt x="260096" y="1004824"/>
                    <a:pt x="268224" y="1078992"/>
                  </a:cubicBezTo>
                  <a:cubicBezTo>
                    <a:pt x="276352" y="1153160"/>
                    <a:pt x="424688" y="1255776"/>
                    <a:pt x="426720" y="1322832"/>
                  </a:cubicBezTo>
                  <a:cubicBezTo>
                    <a:pt x="428752" y="1389888"/>
                    <a:pt x="293624" y="1404112"/>
                    <a:pt x="280416" y="1481328"/>
                  </a:cubicBezTo>
                  <a:cubicBezTo>
                    <a:pt x="267208" y="1558544"/>
                    <a:pt x="372872" y="1723136"/>
                    <a:pt x="347472" y="1786128"/>
                  </a:cubicBezTo>
                  <a:cubicBezTo>
                    <a:pt x="322072" y="1849120"/>
                    <a:pt x="143256" y="1791208"/>
                    <a:pt x="128016" y="1859280"/>
                  </a:cubicBezTo>
                  <a:cubicBezTo>
                    <a:pt x="112776" y="1927352"/>
                    <a:pt x="184404" y="2060956"/>
                    <a:pt x="256032" y="2194560"/>
                  </a:cubicBezTo>
                </a:path>
              </a:pathLst>
            </a:cu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C2D8F9-5CF0-45F5-A3D8-C5D4FD5A6392}"/>
                </a:ext>
              </a:extLst>
            </p:cNvPr>
            <p:cNvSpPr txBox="1"/>
            <p:nvPr/>
          </p:nvSpPr>
          <p:spPr>
            <a:xfrm>
              <a:off x="6667268" y="5812523"/>
              <a:ext cx="1407966" cy="473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 (win)</a:t>
              </a:r>
              <a:endParaRPr lang="ko-KR" altLang="en-US" dirty="0" err="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510085-4667-4972-B7FA-127C5E288684}"/>
                </a:ext>
              </a:extLst>
            </p:cNvPr>
            <p:cNvSpPr txBox="1"/>
            <p:nvPr/>
          </p:nvSpPr>
          <p:spPr>
            <a:xfrm>
              <a:off x="7106580" y="4683050"/>
              <a:ext cx="1841410" cy="828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Random </a:t>
              </a:r>
            </a:p>
            <a:p>
              <a:r>
                <a:rPr lang="en-US" altLang="ko-KR" dirty="0"/>
                <a:t>play</a:t>
              </a:r>
              <a:endParaRPr lang="ko-KR" alt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711515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EB313B-09F4-45AE-900E-95CDB42F46A1}"/>
              </a:ext>
            </a:extLst>
          </p:cNvPr>
          <p:cNvSpPr/>
          <p:nvPr/>
        </p:nvSpPr>
        <p:spPr>
          <a:xfrm>
            <a:off x="351788" y="994303"/>
            <a:ext cx="10221220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b="1" dirty="0"/>
              <a:t>Example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 - 1</a:t>
            </a:r>
            <a:r>
              <a:rPr lang="en-US" altLang="ko-KR" b="1" baseline="30000" dirty="0"/>
              <a:t>st</a:t>
            </a:r>
            <a:r>
              <a:rPr lang="en-US" altLang="ko-KR" b="1" dirty="0"/>
              <a:t> Random Try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5A856AA-E57D-4B7C-BA11-A1AC726FA7B7}"/>
              </a:ext>
            </a:extLst>
          </p:cNvPr>
          <p:cNvSpPr/>
          <p:nvPr/>
        </p:nvSpPr>
        <p:spPr>
          <a:xfrm>
            <a:off x="2384908" y="28529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199192D-8AEA-4DD7-9450-F2B59F21032F}"/>
              </a:ext>
            </a:extLst>
          </p:cNvPr>
          <p:cNvCxnSpPr>
            <a:stCxn id="3" idx="5"/>
            <a:endCxn id="7" idx="0"/>
          </p:cNvCxnSpPr>
          <p:nvPr/>
        </p:nvCxnSpPr>
        <p:spPr>
          <a:xfrm>
            <a:off x="2692221" y="3160249"/>
            <a:ext cx="590705" cy="247288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7F61216-23E2-4F52-A7AF-6C555E0CD67D}"/>
              </a:ext>
            </a:extLst>
          </p:cNvPr>
          <p:cNvCxnSpPr>
            <a:stCxn id="3" idx="3"/>
            <a:endCxn id="6" idx="0"/>
          </p:cNvCxnSpPr>
          <p:nvPr/>
        </p:nvCxnSpPr>
        <p:spPr>
          <a:xfrm flipH="1">
            <a:off x="1851703" y="3160249"/>
            <a:ext cx="585932" cy="247288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4F8DF233-004C-4355-BE36-C3B9F1E80D33}"/>
              </a:ext>
            </a:extLst>
          </p:cNvPr>
          <p:cNvSpPr/>
          <p:nvPr/>
        </p:nvSpPr>
        <p:spPr>
          <a:xfrm>
            <a:off x="1671683" y="3407537"/>
            <a:ext cx="360040" cy="36004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21B048B-E472-4E50-8627-E196733DCAD7}"/>
              </a:ext>
            </a:extLst>
          </p:cNvPr>
          <p:cNvSpPr/>
          <p:nvPr/>
        </p:nvSpPr>
        <p:spPr>
          <a:xfrm>
            <a:off x="3102906" y="3407537"/>
            <a:ext cx="360040" cy="36004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7542F9E-6966-4FB4-94DB-0AEB377E5CB8}"/>
              </a:ext>
            </a:extLst>
          </p:cNvPr>
          <p:cNvSpPr/>
          <p:nvPr/>
        </p:nvSpPr>
        <p:spPr>
          <a:xfrm>
            <a:off x="4754921" y="2802391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CFEC2DF-321D-491B-84B2-07E6A29E2598}"/>
              </a:ext>
            </a:extLst>
          </p:cNvPr>
          <p:cNvCxnSpPr>
            <a:stCxn id="8" idx="5"/>
            <a:endCxn id="10" idx="0"/>
          </p:cNvCxnSpPr>
          <p:nvPr/>
        </p:nvCxnSpPr>
        <p:spPr>
          <a:xfrm>
            <a:off x="5062234" y="3109704"/>
            <a:ext cx="590705" cy="247288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454CAFB2-D9B6-4D6D-9D8D-485473327D1E}"/>
              </a:ext>
            </a:extLst>
          </p:cNvPr>
          <p:cNvSpPr/>
          <p:nvPr/>
        </p:nvSpPr>
        <p:spPr>
          <a:xfrm>
            <a:off x="5472919" y="3356992"/>
            <a:ext cx="360040" cy="36004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62F15B5-4B1D-44B8-8E7C-7849F3ADFC28}"/>
              </a:ext>
            </a:extLst>
          </p:cNvPr>
          <p:cNvSpPr/>
          <p:nvPr/>
        </p:nvSpPr>
        <p:spPr>
          <a:xfrm>
            <a:off x="4041696" y="335699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92EB5D8-7BDF-4697-B3EB-41F664C3998F}"/>
              </a:ext>
            </a:extLst>
          </p:cNvPr>
          <p:cNvCxnSpPr>
            <a:stCxn id="8" idx="3"/>
          </p:cNvCxnSpPr>
          <p:nvPr/>
        </p:nvCxnSpPr>
        <p:spPr>
          <a:xfrm flipH="1">
            <a:off x="4257116" y="3109704"/>
            <a:ext cx="550532" cy="247288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31245C8-74BF-4CEA-983C-52D6EFC60D56}"/>
              </a:ext>
            </a:extLst>
          </p:cNvPr>
          <p:cNvSpPr/>
          <p:nvPr/>
        </p:nvSpPr>
        <p:spPr>
          <a:xfrm>
            <a:off x="6956869" y="2802391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E9942CD-609A-49CE-8D58-74F157AF2F40}"/>
              </a:ext>
            </a:extLst>
          </p:cNvPr>
          <p:cNvCxnSpPr>
            <a:stCxn id="13" idx="5"/>
            <a:endCxn id="15" idx="0"/>
          </p:cNvCxnSpPr>
          <p:nvPr/>
        </p:nvCxnSpPr>
        <p:spPr>
          <a:xfrm>
            <a:off x="7264182" y="3109704"/>
            <a:ext cx="590705" cy="247288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A72683E4-BC83-413A-9EB7-845A4C6345ED}"/>
              </a:ext>
            </a:extLst>
          </p:cNvPr>
          <p:cNvSpPr/>
          <p:nvPr/>
        </p:nvSpPr>
        <p:spPr>
          <a:xfrm>
            <a:off x="7674867" y="3356992"/>
            <a:ext cx="360040" cy="36004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99C2EA9-BF44-4388-A16C-7BCC7976EAC4}"/>
              </a:ext>
            </a:extLst>
          </p:cNvPr>
          <p:cNvSpPr/>
          <p:nvPr/>
        </p:nvSpPr>
        <p:spPr>
          <a:xfrm>
            <a:off x="6243644" y="335699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A668915-363B-4C1C-8B5B-083C8FB2B471}"/>
              </a:ext>
            </a:extLst>
          </p:cNvPr>
          <p:cNvCxnSpPr>
            <a:stCxn id="13" idx="3"/>
          </p:cNvCxnSpPr>
          <p:nvPr/>
        </p:nvCxnSpPr>
        <p:spPr>
          <a:xfrm flipH="1">
            <a:off x="6459064" y="3109704"/>
            <a:ext cx="550532" cy="247288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자유형 38">
            <a:extLst>
              <a:ext uri="{FF2B5EF4-FFF2-40B4-BE49-F238E27FC236}">
                <a16:creationId xmlns:a16="http://schemas.microsoft.com/office/drawing/2014/main" id="{871B2342-A066-41B8-AD58-E7E5A1502474}"/>
              </a:ext>
            </a:extLst>
          </p:cNvPr>
          <p:cNvSpPr/>
          <p:nvPr/>
        </p:nvSpPr>
        <p:spPr>
          <a:xfrm>
            <a:off x="6390313" y="3735688"/>
            <a:ext cx="426742" cy="1731992"/>
          </a:xfrm>
          <a:custGeom>
            <a:avLst/>
            <a:gdLst>
              <a:gd name="connsiteX0" fmla="*/ 0 w 426742"/>
              <a:gd name="connsiteY0" fmla="*/ 0 h 2194560"/>
              <a:gd name="connsiteX1" fmla="*/ 249936 w 426742"/>
              <a:gd name="connsiteY1" fmla="*/ 310896 h 2194560"/>
              <a:gd name="connsiteX2" fmla="*/ 170688 w 426742"/>
              <a:gd name="connsiteY2" fmla="*/ 585216 h 2194560"/>
              <a:gd name="connsiteX3" fmla="*/ 377952 w 426742"/>
              <a:gd name="connsiteY3" fmla="*/ 877824 h 2194560"/>
              <a:gd name="connsiteX4" fmla="*/ 268224 w 426742"/>
              <a:gd name="connsiteY4" fmla="*/ 1078992 h 2194560"/>
              <a:gd name="connsiteX5" fmla="*/ 426720 w 426742"/>
              <a:gd name="connsiteY5" fmla="*/ 1322832 h 2194560"/>
              <a:gd name="connsiteX6" fmla="*/ 280416 w 426742"/>
              <a:gd name="connsiteY6" fmla="*/ 1481328 h 2194560"/>
              <a:gd name="connsiteX7" fmla="*/ 347472 w 426742"/>
              <a:gd name="connsiteY7" fmla="*/ 1786128 h 2194560"/>
              <a:gd name="connsiteX8" fmla="*/ 128016 w 426742"/>
              <a:gd name="connsiteY8" fmla="*/ 1859280 h 2194560"/>
              <a:gd name="connsiteX9" fmla="*/ 256032 w 426742"/>
              <a:gd name="connsiteY9" fmla="*/ 219456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6742" h="2194560">
                <a:moveTo>
                  <a:pt x="0" y="0"/>
                </a:moveTo>
                <a:cubicBezTo>
                  <a:pt x="110744" y="106680"/>
                  <a:pt x="221488" y="213360"/>
                  <a:pt x="249936" y="310896"/>
                </a:cubicBezTo>
                <a:cubicBezTo>
                  <a:pt x="278384" y="408432"/>
                  <a:pt x="149352" y="490728"/>
                  <a:pt x="170688" y="585216"/>
                </a:cubicBezTo>
                <a:cubicBezTo>
                  <a:pt x="192024" y="679704"/>
                  <a:pt x="361696" y="795528"/>
                  <a:pt x="377952" y="877824"/>
                </a:cubicBezTo>
                <a:cubicBezTo>
                  <a:pt x="394208" y="960120"/>
                  <a:pt x="260096" y="1004824"/>
                  <a:pt x="268224" y="1078992"/>
                </a:cubicBezTo>
                <a:cubicBezTo>
                  <a:pt x="276352" y="1153160"/>
                  <a:pt x="424688" y="1255776"/>
                  <a:pt x="426720" y="1322832"/>
                </a:cubicBezTo>
                <a:cubicBezTo>
                  <a:pt x="428752" y="1389888"/>
                  <a:pt x="293624" y="1404112"/>
                  <a:pt x="280416" y="1481328"/>
                </a:cubicBezTo>
                <a:cubicBezTo>
                  <a:pt x="267208" y="1558544"/>
                  <a:pt x="372872" y="1723136"/>
                  <a:pt x="347472" y="1786128"/>
                </a:cubicBezTo>
                <a:cubicBezTo>
                  <a:pt x="322072" y="1849120"/>
                  <a:pt x="143256" y="1791208"/>
                  <a:pt x="128016" y="1859280"/>
                </a:cubicBezTo>
                <a:cubicBezTo>
                  <a:pt x="112776" y="1927352"/>
                  <a:pt x="184404" y="2060956"/>
                  <a:pt x="256032" y="2194560"/>
                </a:cubicBezTo>
              </a:path>
            </a:pathLst>
          </a:cu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7BC5EF-A410-4BC1-9F02-F7510E63C4C9}"/>
              </a:ext>
            </a:extLst>
          </p:cNvPr>
          <p:cNvSpPr txBox="1"/>
          <p:nvPr/>
        </p:nvSpPr>
        <p:spPr>
          <a:xfrm>
            <a:off x="6137851" y="542724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 (win)</a:t>
            </a:r>
            <a:endParaRPr lang="ko-KR" altLang="en-US" sz="1600" dirty="0" err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DDC28B5-CB94-4855-ACA7-76D5E2A0DC46}"/>
              </a:ext>
            </a:extLst>
          </p:cNvPr>
          <p:cNvSpPr/>
          <p:nvPr/>
        </p:nvSpPr>
        <p:spPr>
          <a:xfrm>
            <a:off x="9078741" y="280225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159EBAC-FAC2-4730-B8D8-14C7A47C0FB7}"/>
              </a:ext>
            </a:extLst>
          </p:cNvPr>
          <p:cNvCxnSpPr>
            <a:stCxn id="20" idx="5"/>
            <a:endCxn id="22" idx="0"/>
          </p:cNvCxnSpPr>
          <p:nvPr/>
        </p:nvCxnSpPr>
        <p:spPr>
          <a:xfrm>
            <a:off x="9386054" y="3109569"/>
            <a:ext cx="590705" cy="247288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D7357420-FA75-4F91-8115-6384E00C99A8}"/>
              </a:ext>
            </a:extLst>
          </p:cNvPr>
          <p:cNvSpPr/>
          <p:nvPr/>
        </p:nvSpPr>
        <p:spPr>
          <a:xfrm>
            <a:off x="9796739" y="3356857"/>
            <a:ext cx="360040" cy="36004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FBF2572-D7CE-4D5A-9932-C0F88F858434}"/>
              </a:ext>
            </a:extLst>
          </p:cNvPr>
          <p:cNvSpPr/>
          <p:nvPr/>
        </p:nvSpPr>
        <p:spPr>
          <a:xfrm>
            <a:off x="8365516" y="335685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039DBD0-3C78-4EDF-9F88-55965A6C2944}"/>
              </a:ext>
            </a:extLst>
          </p:cNvPr>
          <p:cNvCxnSpPr>
            <a:stCxn id="20" idx="3"/>
          </p:cNvCxnSpPr>
          <p:nvPr/>
        </p:nvCxnSpPr>
        <p:spPr>
          <a:xfrm flipH="1">
            <a:off x="8580936" y="3109569"/>
            <a:ext cx="550532" cy="247288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605310-D2CE-4A9B-8C9E-494418DEDBE7}"/>
              </a:ext>
            </a:extLst>
          </p:cNvPr>
          <p:cNvSpPr txBox="1"/>
          <p:nvPr/>
        </p:nvSpPr>
        <p:spPr>
          <a:xfrm>
            <a:off x="2059947" y="2331820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Selection</a:t>
            </a:r>
            <a:endParaRPr lang="ko-KR" altLang="en-US" sz="1600" dirty="0" err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0A1E73-8488-46D7-8330-23DA0671A762}"/>
              </a:ext>
            </a:extLst>
          </p:cNvPr>
          <p:cNvSpPr txBox="1"/>
          <p:nvPr/>
        </p:nvSpPr>
        <p:spPr>
          <a:xfrm>
            <a:off x="4297597" y="2370366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Expansion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0C627E-53A4-4900-9CC4-BE35F68A00B7}"/>
              </a:ext>
            </a:extLst>
          </p:cNvPr>
          <p:cNvSpPr txBox="1"/>
          <p:nvPr/>
        </p:nvSpPr>
        <p:spPr>
          <a:xfrm>
            <a:off x="6639442" y="2338596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Evaluation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3AB47E-8F88-4388-96A3-695240097568}"/>
              </a:ext>
            </a:extLst>
          </p:cNvPr>
          <p:cNvSpPr txBox="1"/>
          <p:nvPr/>
        </p:nvSpPr>
        <p:spPr>
          <a:xfrm>
            <a:off x="8700748" y="2333506"/>
            <a:ext cx="1980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Back</a:t>
            </a:r>
            <a:r>
              <a:rPr lang="ko-KR" altLang="en-US" sz="1600" dirty="0"/>
              <a:t> </a:t>
            </a:r>
            <a:r>
              <a:rPr lang="en-US" altLang="ko-KR" sz="1600" dirty="0"/>
              <a:t>Propagation</a:t>
            </a:r>
            <a:endParaRPr lang="ko-KR" altLang="en-US" sz="1600" dirty="0" err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26EB52-EBAD-4E0E-B259-7D06943DE633}"/>
              </a:ext>
            </a:extLst>
          </p:cNvPr>
          <p:cNvSpPr txBox="1"/>
          <p:nvPr/>
        </p:nvSpPr>
        <p:spPr>
          <a:xfrm>
            <a:off x="2723856" y="2791612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(0,0)</a:t>
            </a:r>
            <a:endParaRPr lang="ko-KR" altLang="en-US" sz="1600" dirty="0" err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AB264A-C38E-495A-B952-7BB4D5EECAFB}"/>
              </a:ext>
            </a:extLst>
          </p:cNvPr>
          <p:cNvSpPr txBox="1"/>
          <p:nvPr/>
        </p:nvSpPr>
        <p:spPr>
          <a:xfrm>
            <a:off x="9419325" y="2767155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(1,1)</a:t>
            </a:r>
            <a:endParaRPr lang="ko-KR" altLang="en-US" sz="1600" dirty="0" err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EEDB27-252D-4C22-A127-BBD8AC6FBEF3}"/>
              </a:ext>
            </a:extLst>
          </p:cNvPr>
          <p:cNvSpPr txBox="1"/>
          <p:nvPr/>
        </p:nvSpPr>
        <p:spPr>
          <a:xfrm>
            <a:off x="8700178" y="3371195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(1,1)</a:t>
            </a:r>
            <a:endParaRPr lang="ko-KR" altLang="en-US" sz="16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8917A84-ECC3-4F3F-8C61-C03200246CA6}"/>
                  </a:ext>
                </a:extLst>
              </p:cNvPr>
              <p:cNvSpPr txBox="1"/>
              <p:nvPr/>
            </p:nvSpPr>
            <p:spPr>
              <a:xfrm>
                <a:off x="1457588" y="3823367"/>
                <a:ext cx="7882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𝑈𝐶𝑇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ko-KR" altLang="en-US" sz="14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8917A84-ECC3-4F3F-8C61-C03200246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588" y="3823367"/>
                <a:ext cx="788229" cy="215444"/>
              </a:xfrm>
              <a:prstGeom prst="rect">
                <a:avLst/>
              </a:prstGeom>
              <a:blipFill>
                <a:blip r:embed="rId2"/>
                <a:stretch>
                  <a:fillRect l="-3876" r="-2326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2364D4B-E410-4C35-8A41-B3464E48771A}"/>
                  </a:ext>
                </a:extLst>
              </p:cNvPr>
              <p:cNvSpPr txBox="1"/>
              <p:nvPr/>
            </p:nvSpPr>
            <p:spPr>
              <a:xfrm>
                <a:off x="2867179" y="3823367"/>
                <a:ext cx="7882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𝑈𝐶𝑇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ko-KR" altLang="en-US" sz="14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2364D4B-E410-4C35-8A41-B3464E487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179" y="3823367"/>
                <a:ext cx="788229" cy="215444"/>
              </a:xfrm>
              <a:prstGeom prst="rect">
                <a:avLst/>
              </a:prstGeom>
              <a:blipFill>
                <a:blip r:embed="rId2"/>
                <a:stretch>
                  <a:fillRect l="-3846" r="-1538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6350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8A28AAD-F8BF-47EB-8B32-F9C55E5B69B7}"/>
              </a:ext>
            </a:extLst>
          </p:cNvPr>
          <p:cNvSpPr/>
          <p:nvPr/>
        </p:nvSpPr>
        <p:spPr>
          <a:xfrm>
            <a:off x="351788" y="994303"/>
            <a:ext cx="10221220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b="1" dirty="0"/>
              <a:t>Example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 - 2</a:t>
            </a:r>
            <a:r>
              <a:rPr lang="en-US" altLang="ko-KR" b="1" baseline="30000" dirty="0"/>
              <a:t>nd</a:t>
            </a:r>
            <a:r>
              <a:rPr lang="en-US" altLang="ko-KR" b="1" dirty="0"/>
              <a:t> Random Try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ED9E303-C77E-4BAE-A739-A78C8844B51A}"/>
              </a:ext>
            </a:extLst>
          </p:cNvPr>
          <p:cNvSpPr/>
          <p:nvPr/>
        </p:nvSpPr>
        <p:spPr>
          <a:xfrm>
            <a:off x="4737327" y="2802391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3CAA20D-C66F-4A71-81DA-489C7D0DE364}"/>
              </a:ext>
            </a:extLst>
          </p:cNvPr>
          <p:cNvSpPr/>
          <p:nvPr/>
        </p:nvSpPr>
        <p:spPr>
          <a:xfrm>
            <a:off x="4024102" y="335699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AE9172E-A2DE-493B-8333-20B972303AC3}"/>
              </a:ext>
            </a:extLst>
          </p:cNvPr>
          <p:cNvCxnSpPr>
            <a:stCxn id="3" idx="3"/>
          </p:cNvCxnSpPr>
          <p:nvPr/>
        </p:nvCxnSpPr>
        <p:spPr>
          <a:xfrm flipH="1">
            <a:off x="4239522" y="3109704"/>
            <a:ext cx="550532" cy="247288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자유형 38">
            <a:extLst>
              <a:ext uri="{FF2B5EF4-FFF2-40B4-BE49-F238E27FC236}">
                <a16:creationId xmlns:a16="http://schemas.microsoft.com/office/drawing/2014/main" id="{127F6D2C-6119-43B7-B420-4DACEFA9E7E0}"/>
              </a:ext>
            </a:extLst>
          </p:cNvPr>
          <p:cNvSpPr/>
          <p:nvPr/>
        </p:nvSpPr>
        <p:spPr>
          <a:xfrm flipH="1">
            <a:off x="7421238" y="3730110"/>
            <a:ext cx="426742" cy="1731992"/>
          </a:xfrm>
          <a:custGeom>
            <a:avLst/>
            <a:gdLst>
              <a:gd name="connsiteX0" fmla="*/ 0 w 426742"/>
              <a:gd name="connsiteY0" fmla="*/ 0 h 2194560"/>
              <a:gd name="connsiteX1" fmla="*/ 249936 w 426742"/>
              <a:gd name="connsiteY1" fmla="*/ 310896 h 2194560"/>
              <a:gd name="connsiteX2" fmla="*/ 170688 w 426742"/>
              <a:gd name="connsiteY2" fmla="*/ 585216 h 2194560"/>
              <a:gd name="connsiteX3" fmla="*/ 377952 w 426742"/>
              <a:gd name="connsiteY3" fmla="*/ 877824 h 2194560"/>
              <a:gd name="connsiteX4" fmla="*/ 268224 w 426742"/>
              <a:gd name="connsiteY4" fmla="*/ 1078992 h 2194560"/>
              <a:gd name="connsiteX5" fmla="*/ 426720 w 426742"/>
              <a:gd name="connsiteY5" fmla="*/ 1322832 h 2194560"/>
              <a:gd name="connsiteX6" fmla="*/ 280416 w 426742"/>
              <a:gd name="connsiteY6" fmla="*/ 1481328 h 2194560"/>
              <a:gd name="connsiteX7" fmla="*/ 347472 w 426742"/>
              <a:gd name="connsiteY7" fmla="*/ 1786128 h 2194560"/>
              <a:gd name="connsiteX8" fmla="*/ 128016 w 426742"/>
              <a:gd name="connsiteY8" fmla="*/ 1859280 h 2194560"/>
              <a:gd name="connsiteX9" fmla="*/ 256032 w 426742"/>
              <a:gd name="connsiteY9" fmla="*/ 219456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6742" h="2194560">
                <a:moveTo>
                  <a:pt x="0" y="0"/>
                </a:moveTo>
                <a:cubicBezTo>
                  <a:pt x="110744" y="106680"/>
                  <a:pt x="221488" y="213360"/>
                  <a:pt x="249936" y="310896"/>
                </a:cubicBezTo>
                <a:cubicBezTo>
                  <a:pt x="278384" y="408432"/>
                  <a:pt x="149352" y="490728"/>
                  <a:pt x="170688" y="585216"/>
                </a:cubicBezTo>
                <a:cubicBezTo>
                  <a:pt x="192024" y="679704"/>
                  <a:pt x="361696" y="795528"/>
                  <a:pt x="377952" y="877824"/>
                </a:cubicBezTo>
                <a:cubicBezTo>
                  <a:pt x="394208" y="960120"/>
                  <a:pt x="260096" y="1004824"/>
                  <a:pt x="268224" y="1078992"/>
                </a:cubicBezTo>
                <a:cubicBezTo>
                  <a:pt x="276352" y="1153160"/>
                  <a:pt x="424688" y="1255776"/>
                  <a:pt x="426720" y="1322832"/>
                </a:cubicBezTo>
                <a:cubicBezTo>
                  <a:pt x="428752" y="1389888"/>
                  <a:pt x="293624" y="1404112"/>
                  <a:pt x="280416" y="1481328"/>
                </a:cubicBezTo>
                <a:cubicBezTo>
                  <a:pt x="267208" y="1558544"/>
                  <a:pt x="372872" y="1723136"/>
                  <a:pt x="347472" y="1786128"/>
                </a:cubicBezTo>
                <a:cubicBezTo>
                  <a:pt x="322072" y="1849120"/>
                  <a:pt x="143256" y="1791208"/>
                  <a:pt x="128016" y="1859280"/>
                </a:cubicBezTo>
                <a:cubicBezTo>
                  <a:pt x="112776" y="1927352"/>
                  <a:pt x="184404" y="2060956"/>
                  <a:pt x="256032" y="2194560"/>
                </a:cubicBezTo>
              </a:path>
            </a:pathLst>
          </a:cu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1DABD6-ADE9-4513-8CA5-D43280FDC926}"/>
              </a:ext>
            </a:extLst>
          </p:cNvPr>
          <p:cNvSpPr txBox="1"/>
          <p:nvPr/>
        </p:nvSpPr>
        <p:spPr>
          <a:xfrm>
            <a:off x="7260537" y="5490620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0 (lose)</a:t>
            </a:r>
            <a:endParaRPr lang="ko-KR" altLang="en-US" sz="1600" dirty="0" err="1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A00BD14-BA95-477C-ABA5-1EAC6A335578}"/>
              </a:ext>
            </a:extLst>
          </p:cNvPr>
          <p:cNvSpPr/>
          <p:nvPr/>
        </p:nvSpPr>
        <p:spPr>
          <a:xfrm>
            <a:off x="2418118" y="278101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A16D466-3F1D-42E6-8856-ABF183E9942F}"/>
              </a:ext>
            </a:extLst>
          </p:cNvPr>
          <p:cNvCxnSpPr>
            <a:stCxn id="8" idx="5"/>
            <a:endCxn id="10" idx="0"/>
          </p:cNvCxnSpPr>
          <p:nvPr/>
        </p:nvCxnSpPr>
        <p:spPr>
          <a:xfrm>
            <a:off x="2725431" y="3088326"/>
            <a:ext cx="590705" cy="247288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0B58DC2D-F35B-4AFD-9CA9-5FEE646FFDF9}"/>
              </a:ext>
            </a:extLst>
          </p:cNvPr>
          <p:cNvSpPr/>
          <p:nvPr/>
        </p:nvSpPr>
        <p:spPr>
          <a:xfrm>
            <a:off x="3136116" y="3335614"/>
            <a:ext cx="360040" cy="36004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891B1C9-DBC2-41DF-B745-118D1008069B}"/>
              </a:ext>
            </a:extLst>
          </p:cNvPr>
          <p:cNvSpPr/>
          <p:nvPr/>
        </p:nvSpPr>
        <p:spPr>
          <a:xfrm>
            <a:off x="1704893" y="333561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7B05322-0C4F-483C-B89E-C604C69D25BE}"/>
              </a:ext>
            </a:extLst>
          </p:cNvPr>
          <p:cNvCxnSpPr>
            <a:stCxn id="8" idx="3"/>
          </p:cNvCxnSpPr>
          <p:nvPr/>
        </p:nvCxnSpPr>
        <p:spPr>
          <a:xfrm flipH="1">
            <a:off x="1920313" y="3088326"/>
            <a:ext cx="550532" cy="247288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D568F64-AAD6-43FE-9B96-49EC31C33F9A}"/>
              </a:ext>
            </a:extLst>
          </p:cNvPr>
          <p:cNvSpPr txBox="1"/>
          <p:nvPr/>
        </p:nvSpPr>
        <p:spPr>
          <a:xfrm>
            <a:off x="2042353" y="2331820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Selection</a:t>
            </a:r>
            <a:endParaRPr lang="ko-KR" altLang="en-US" sz="1600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0D8564-A69F-4FEF-A9C3-674A11162FC3}"/>
              </a:ext>
            </a:extLst>
          </p:cNvPr>
          <p:cNvSpPr txBox="1"/>
          <p:nvPr/>
        </p:nvSpPr>
        <p:spPr>
          <a:xfrm>
            <a:off x="6621848" y="2338596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Evaluation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94054C-4009-4093-AB05-87CD9D871DBD}"/>
              </a:ext>
            </a:extLst>
          </p:cNvPr>
          <p:cNvSpPr txBox="1"/>
          <p:nvPr/>
        </p:nvSpPr>
        <p:spPr>
          <a:xfrm>
            <a:off x="2758702" y="2745912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(1,1)</a:t>
            </a:r>
            <a:endParaRPr lang="ko-KR" altLang="en-US" sz="1600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A8AB21-B5BE-4304-A35E-9FEF1F6415D6}"/>
              </a:ext>
            </a:extLst>
          </p:cNvPr>
          <p:cNvSpPr txBox="1"/>
          <p:nvPr/>
        </p:nvSpPr>
        <p:spPr>
          <a:xfrm>
            <a:off x="2039555" y="3349952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(1,1)</a:t>
            </a:r>
            <a:endParaRPr lang="ko-KR" altLang="en-US" sz="1600" dirty="0" err="1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7E02D56-A7D3-4128-AE99-19BF034CBBD4}"/>
              </a:ext>
            </a:extLst>
          </p:cNvPr>
          <p:cNvCxnSpPr/>
          <p:nvPr/>
        </p:nvCxnSpPr>
        <p:spPr>
          <a:xfrm>
            <a:off x="1915644" y="3688497"/>
            <a:ext cx="177780" cy="432338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E65840-3F1E-4A52-9AD0-C913C61E2EC7}"/>
              </a:ext>
            </a:extLst>
          </p:cNvPr>
          <p:cNvCxnSpPr/>
          <p:nvPr/>
        </p:nvCxnSpPr>
        <p:spPr>
          <a:xfrm flipH="1">
            <a:off x="1645660" y="3688787"/>
            <a:ext cx="145531" cy="432048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8E8238AE-0EA9-4F59-92CA-EBAF43304201}"/>
              </a:ext>
            </a:extLst>
          </p:cNvPr>
          <p:cNvSpPr/>
          <p:nvPr/>
        </p:nvSpPr>
        <p:spPr>
          <a:xfrm>
            <a:off x="1427728" y="4119661"/>
            <a:ext cx="360040" cy="36004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8ECE6ED-67D1-435B-A9BA-533C71C5A234}"/>
              </a:ext>
            </a:extLst>
          </p:cNvPr>
          <p:cNvSpPr/>
          <p:nvPr/>
        </p:nvSpPr>
        <p:spPr>
          <a:xfrm>
            <a:off x="1979710" y="4115528"/>
            <a:ext cx="360040" cy="36004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99DA5B8-57AD-4C83-95A4-2834C694A888}"/>
              </a:ext>
            </a:extLst>
          </p:cNvPr>
          <p:cNvCxnSpPr>
            <a:stCxn id="3" idx="5"/>
            <a:endCxn id="23" idx="0"/>
          </p:cNvCxnSpPr>
          <p:nvPr/>
        </p:nvCxnSpPr>
        <p:spPr>
          <a:xfrm>
            <a:off x="5044640" y="3109704"/>
            <a:ext cx="595478" cy="252866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6C48D89D-90C6-4690-9C8A-E22F7C99E680}"/>
              </a:ext>
            </a:extLst>
          </p:cNvPr>
          <p:cNvSpPr/>
          <p:nvPr/>
        </p:nvSpPr>
        <p:spPr>
          <a:xfrm>
            <a:off x="5460098" y="336257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4F40224-ED57-46BE-8318-DFD95E0CCED1}"/>
              </a:ext>
            </a:extLst>
          </p:cNvPr>
          <p:cNvCxnSpPr/>
          <p:nvPr/>
        </p:nvCxnSpPr>
        <p:spPr>
          <a:xfrm>
            <a:off x="4250165" y="3719347"/>
            <a:ext cx="177780" cy="432338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287681E-CC37-4E64-B782-F3B5A1C82899}"/>
              </a:ext>
            </a:extLst>
          </p:cNvPr>
          <p:cNvCxnSpPr/>
          <p:nvPr/>
        </p:nvCxnSpPr>
        <p:spPr>
          <a:xfrm flipH="1">
            <a:off x="3980181" y="3719637"/>
            <a:ext cx="145531" cy="432048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F1E97A5A-4AA4-450B-97D1-45626789A457}"/>
              </a:ext>
            </a:extLst>
          </p:cNvPr>
          <p:cNvSpPr/>
          <p:nvPr/>
        </p:nvSpPr>
        <p:spPr>
          <a:xfrm>
            <a:off x="3762249" y="4150511"/>
            <a:ext cx="360040" cy="36004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25C6D75-16A3-4B3A-B9B8-29C3E8D10BCB}"/>
              </a:ext>
            </a:extLst>
          </p:cNvPr>
          <p:cNvSpPr/>
          <p:nvPr/>
        </p:nvSpPr>
        <p:spPr>
          <a:xfrm>
            <a:off x="4314231" y="4146378"/>
            <a:ext cx="360040" cy="36004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5572F1E-0AB3-4A32-9B47-1DEBA8253838}"/>
              </a:ext>
            </a:extLst>
          </p:cNvPr>
          <p:cNvSpPr/>
          <p:nvPr/>
        </p:nvSpPr>
        <p:spPr>
          <a:xfrm>
            <a:off x="7026035" y="2815469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590E148-3842-406A-ABB3-FA40B01C09FE}"/>
              </a:ext>
            </a:extLst>
          </p:cNvPr>
          <p:cNvSpPr/>
          <p:nvPr/>
        </p:nvSpPr>
        <p:spPr>
          <a:xfrm>
            <a:off x="6312810" y="337007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5625124-B6DA-41F0-82FA-278A49F9FE00}"/>
              </a:ext>
            </a:extLst>
          </p:cNvPr>
          <p:cNvCxnSpPr>
            <a:stCxn id="28" idx="3"/>
          </p:cNvCxnSpPr>
          <p:nvPr/>
        </p:nvCxnSpPr>
        <p:spPr>
          <a:xfrm flipH="1">
            <a:off x="6528230" y="3122782"/>
            <a:ext cx="550532" cy="247288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DDDC870-87A2-40F8-A894-078BE736DF13}"/>
              </a:ext>
            </a:extLst>
          </p:cNvPr>
          <p:cNvCxnSpPr>
            <a:stCxn id="28" idx="5"/>
            <a:endCxn id="32" idx="0"/>
          </p:cNvCxnSpPr>
          <p:nvPr/>
        </p:nvCxnSpPr>
        <p:spPr>
          <a:xfrm>
            <a:off x="7333348" y="3122782"/>
            <a:ext cx="595478" cy="252866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9A6D6AE0-FE2C-455D-A051-985E7AD6B506}"/>
              </a:ext>
            </a:extLst>
          </p:cNvPr>
          <p:cNvSpPr/>
          <p:nvPr/>
        </p:nvSpPr>
        <p:spPr>
          <a:xfrm>
            <a:off x="7748806" y="337564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F98EC4F-C32B-4FB9-975E-4B960683E886}"/>
              </a:ext>
            </a:extLst>
          </p:cNvPr>
          <p:cNvCxnSpPr/>
          <p:nvPr/>
        </p:nvCxnSpPr>
        <p:spPr>
          <a:xfrm>
            <a:off x="6538873" y="3732425"/>
            <a:ext cx="177780" cy="432338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B53175D-DDB6-4F0A-BF6B-F6427D2F68E6}"/>
              </a:ext>
            </a:extLst>
          </p:cNvPr>
          <p:cNvCxnSpPr/>
          <p:nvPr/>
        </p:nvCxnSpPr>
        <p:spPr>
          <a:xfrm flipH="1">
            <a:off x="6268889" y="3732715"/>
            <a:ext cx="145531" cy="432048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73D91AB0-51FB-417A-BDB2-FB85C8D8ED2E}"/>
              </a:ext>
            </a:extLst>
          </p:cNvPr>
          <p:cNvSpPr/>
          <p:nvPr/>
        </p:nvSpPr>
        <p:spPr>
          <a:xfrm>
            <a:off x="6050957" y="4163589"/>
            <a:ext cx="360040" cy="36004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F54CDF4-35E0-4A88-ADAA-85A9D1665C61}"/>
              </a:ext>
            </a:extLst>
          </p:cNvPr>
          <p:cNvSpPr/>
          <p:nvPr/>
        </p:nvSpPr>
        <p:spPr>
          <a:xfrm>
            <a:off x="6602939" y="4159456"/>
            <a:ext cx="360040" cy="36004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0533EE3-61FA-4B98-9C26-79A5E47BF7E7}"/>
              </a:ext>
            </a:extLst>
          </p:cNvPr>
          <p:cNvSpPr/>
          <p:nvPr/>
        </p:nvSpPr>
        <p:spPr>
          <a:xfrm>
            <a:off x="9114237" y="2820689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94A8BF2-D87C-43B5-8996-21E6922ACB36}"/>
              </a:ext>
            </a:extLst>
          </p:cNvPr>
          <p:cNvSpPr/>
          <p:nvPr/>
        </p:nvSpPr>
        <p:spPr>
          <a:xfrm>
            <a:off x="8401012" y="337529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E8F3577-5EC6-435A-96D5-1BE4EB5C3631}"/>
              </a:ext>
            </a:extLst>
          </p:cNvPr>
          <p:cNvCxnSpPr>
            <a:stCxn id="37" idx="3"/>
          </p:cNvCxnSpPr>
          <p:nvPr/>
        </p:nvCxnSpPr>
        <p:spPr>
          <a:xfrm flipH="1">
            <a:off x="8616432" y="3128002"/>
            <a:ext cx="550532" cy="247288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1279E21-4933-464C-BAC6-E6953D7AB1B2}"/>
              </a:ext>
            </a:extLst>
          </p:cNvPr>
          <p:cNvCxnSpPr>
            <a:stCxn id="37" idx="5"/>
            <a:endCxn id="41" idx="0"/>
          </p:cNvCxnSpPr>
          <p:nvPr/>
        </p:nvCxnSpPr>
        <p:spPr>
          <a:xfrm>
            <a:off x="9421550" y="3128002"/>
            <a:ext cx="595478" cy="252866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1B89B483-694B-4EF3-8B39-CB528100820B}"/>
              </a:ext>
            </a:extLst>
          </p:cNvPr>
          <p:cNvSpPr/>
          <p:nvPr/>
        </p:nvSpPr>
        <p:spPr>
          <a:xfrm>
            <a:off x="9837008" y="338086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1017783-EC40-494D-9FD7-6F687CEFE54E}"/>
              </a:ext>
            </a:extLst>
          </p:cNvPr>
          <p:cNvCxnSpPr/>
          <p:nvPr/>
        </p:nvCxnSpPr>
        <p:spPr>
          <a:xfrm>
            <a:off x="8627075" y="3737645"/>
            <a:ext cx="177780" cy="432338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1748142-1705-4E01-846C-8474B9205CB2}"/>
              </a:ext>
            </a:extLst>
          </p:cNvPr>
          <p:cNvCxnSpPr/>
          <p:nvPr/>
        </p:nvCxnSpPr>
        <p:spPr>
          <a:xfrm flipH="1">
            <a:off x="8357091" y="3737935"/>
            <a:ext cx="145531" cy="432048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4C727FE4-4A6F-46F8-9291-C019E734458F}"/>
              </a:ext>
            </a:extLst>
          </p:cNvPr>
          <p:cNvSpPr/>
          <p:nvPr/>
        </p:nvSpPr>
        <p:spPr>
          <a:xfrm>
            <a:off x="8139159" y="4168809"/>
            <a:ext cx="360040" cy="36004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A2F9968-5B93-4E7A-ABD4-574BB62DC93B}"/>
              </a:ext>
            </a:extLst>
          </p:cNvPr>
          <p:cNvSpPr/>
          <p:nvPr/>
        </p:nvSpPr>
        <p:spPr>
          <a:xfrm>
            <a:off x="8691141" y="4164676"/>
            <a:ext cx="360040" cy="36004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509290-E7C8-4606-982F-2D8DA3F4A192}"/>
              </a:ext>
            </a:extLst>
          </p:cNvPr>
          <p:cNvSpPr txBox="1"/>
          <p:nvPr/>
        </p:nvSpPr>
        <p:spPr>
          <a:xfrm>
            <a:off x="9431744" y="2745912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(2,1)</a:t>
            </a:r>
            <a:endParaRPr lang="ko-KR" altLang="en-US" sz="1600" dirty="0" err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86E4D57-5BC0-4443-8ABA-2F35C91A3AE9}"/>
              </a:ext>
            </a:extLst>
          </p:cNvPr>
          <p:cNvSpPr txBox="1"/>
          <p:nvPr/>
        </p:nvSpPr>
        <p:spPr>
          <a:xfrm>
            <a:off x="8712597" y="3349952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(1,1)</a:t>
            </a:r>
            <a:endParaRPr lang="ko-KR" altLang="en-US" sz="1600" dirty="0" err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2F245-DCB2-4912-BFE1-8799736A7A6F}"/>
              </a:ext>
            </a:extLst>
          </p:cNvPr>
          <p:cNvSpPr txBox="1"/>
          <p:nvPr/>
        </p:nvSpPr>
        <p:spPr>
          <a:xfrm>
            <a:off x="10177567" y="3349952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(1,0)</a:t>
            </a:r>
            <a:endParaRPr lang="ko-KR" altLang="en-US" sz="1600" dirty="0" err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53E076-ADEA-43E0-A2DC-BC94D420268C}"/>
              </a:ext>
            </a:extLst>
          </p:cNvPr>
          <p:cNvSpPr txBox="1"/>
          <p:nvPr/>
        </p:nvSpPr>
        <p:spPr>
          <a:xfrm>
            <a:off x="4280003" y="2370366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14C95AB-C924-4E4C-BA05-E1490848487B}"/>
                  </a:ext>
                </a:extLst>
              </p:cNvPr>
              <p:cNvSpPr txBox="1"/>
              <p:nvPr/>
            </p:nvSpPr>
            <p:spPr>
              <a:xfrm>
                <a:off x="2922021" y="3777906"/>
                <a:ext cx="7882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𝑈𝐶𝑇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ko-KR" altLang="en-US" sz="14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14C95AB-C924-4E4C-BA05-E14908484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021" y="3777906"/>
                <a:ext cx="788229" cy="215444"/>
              </a:xfrm>
              <a:prstGeom prst="rect">
                <a:avLst/>
              </a:prstGeom>
              <a:blipFill>
                <a:blip r:embed="rId2"/>
                <a:stretch>
                  <a:fillRect l="-3846" r="-1538" b="-1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128BC8A-2FDE-47ED-B279-A6637837347A}"/>
                  </a:ext>
                </a:extLst>
              </p:cNvPr>
              <p:cNvSpPr txBox="1"/>
              <p:nvPr/>
            </p:nvSpPr>
            <p:spPr>
              <a:xfrm>
                <a:off x="1413729" y="2955246"/>
                <a:ext cx="7353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𝑈𝐶𝑇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4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128BC8A-2FDE-47ED-B279-A66378373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729" y="2955246"/>
                <a:ext cx="735330" cy="215444"/>
              </a:xfrm>
              <a:prstGeom prst="rect">
                <a:avLst/>
              </a:prstGeom>
              <a:blipFill>
                <a:blip r:embed="rId3"/>
                <a:stretch>
                  <a:fillRect l="-4132" r="-3306" b="-1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21ED0ED4-EA51-4BE8-8642-9994845141A6}"/>
              </a:ext>
            </a:extLst>
          </p:cNvPr>
          <p:cNvSpPr txBox="1"/>
          <p:nvPr/>
        </p:nvSpPr>
        <p:spPr>
          <a:xfrm>
            <a:off x="8700748" y="2333506"/>
            <a:ext cx="1980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Back</a:t>
            </a:r>
            <a:r>
              <a:rPr lang="ko-KR" altLang="en-US" sz="1600" dirty="0"/>
              <a:t> </a:t>
            </a:r>
            <a:r>
              <a:rPr lang="en-US" altLang="ko-KR" sz="1600" dirty="0"/>
              <a:t>Propagation</a:t>
            </a:r>
            <a:endParaRPr lang="ko-KR" alt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35819009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32A664FF-9AEA-4EA6-9C8E-BF63C5A4E466}"/>
              </a:ext>
            </a:extLst>
          </p:cNvPr>
          <p:cNvSpPr/>
          <p:nvPr/>
        </p:nvSpPr>
        <p:spPr>
          <a:xfrm>
            <a:off x="351788" y="994303"/>
            <a:ext cx="10221220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b="1" dirty="0"/>
              <a:t>Example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 - 3</a:t>
            </a:r>
            <a:r>
              <a:rPr lang="en-US" altLang="ko-KR" b="1" baseline="30000" dirty="0"/>
              <a:t>rd</a:t>
            </a:r>
            <a:r>
              <a:rPr lang="en-US" altLang="ko-KR" b="1" dirty="0"/>
              <a:t> Random Try</a:t>
            </a:r>
          </a:p>
        </p:txBody>
      </p:sp>
      <p:sp>
        <p:nvSpPr>
          <p:cNvPr id="52" name="자유형 38">
            <a:extLst>
              <a:ext uri="{FF2B5EF4-FFF2-40B4-BE49-F238E27FC236}">
                <a16:creationId xmlns:a16="http://schemas.microsoft.com/office/drawing/2014/main" id="{8FE13ADF-900A-4B52-B638-76BA9BCA14D5}"/>
              </a:ext>
            </a:extLst>
          </p:cNvPr>
          <p:cNvSpPr/>
          <p:nvPr/>
        </p:nvSpPr>
        <p:spPr>
          <a:xfrm rot="19950250" flipH="1">
            <a:off x="6159878" y="4680749"/>
            <a:ext cx="426742" cy="1169095"/>
          </a:xfrm>
          <a:custGeom>
            <a:avLst/>
            <a:gdLst>
              <a:gd name="connsiteX0" fmla="*/ 0 w 426742"/>
              <a:gd name="connsiteY0" fmla="*/ 0 h 2194560"/>
              <a:gd name="connsiteX1" fmla="*/ 249936 w 426742"/>
              <a:gd name="connsiteY1" fmla="*/ 310896 h 2194560"/>
              <a:gd name="connsiteX2" fmla="*/ 170688 w 426742"/>
              <a:gd name="connsiteY2" fmla="*/ 585216 h 2194560"/>
              <a:gd name="connsiteX3" fmla="*/ 377952 w 426742"/>
              <a:gd name="connsiteY3" fmla="*/ 877824 h 2194560"/>
              <a:gd name="connsiteX4" fmla="*/ 268224 w 426742"/>
              <a:gd name="connsiteY4" fmla="*/ 1078992 h 2194560"/>
              <a:gd name="connsiteX5" fmla="*/ 426720 w 426742"/>
              <a:gd name="connsiteY5" fmla="*/ 1322832 h 2194560"/>
              <a:gd name="connsiteX6" fmla="*/ 280416 w 426742"/>
              <a:gd name="connsiteY6" fmla="*/ 1481328 h 2194560"/>
              <a:gd name="connsiteX7" fmla="*/ 347472 w 426742"/>
              <a:gd name="connsiteY7" fmla="*/ 1786128 h 2194560"/>
              <a:gd name="connsiteX8" fmla="*/ 128016 w 426742"/>
              <a:gd name="connsiteY8" fmla="*/ 1859280 h 2194560"/>
              <a:gd name="connsiteX9" fmla="*/ 256032 w 426742"/>
              <a:gd name="connsiteY9" fmla="*/ 2194560 h 2194560"/>
              <a:gd name="connsiteX0" fmla="*/ 0 w 426742"/>
              <a:gd name="connsiteY0" fmla="*/ 0 h 1859280"/>
              <a:gd name="connsiteX1" fmla="*/ 249936 w 426742"/>
              <a:gd name="connsiteY1" fmla="*/ 310896 h 1859280"/>
              <a:gd name="connsiteX2" fmla="*/ 170688 w 426742"/>
              <a:gd name="connsiteY2" fmla="*/ 585216 h 1859280"/>
              <a:gd name="connsiteX3" fmla="*/ 377952 w 426742"/>
              <a:gd name="connsiteY3" fmla="*/ 877824 h 1859280"/>
              <a:gd name="connsiteX4" fmla="*/ 268224 w 426742"/>
              <a:gd name="connsiteY4" fmla="*/ 1078992 h 1859280"/>
              <a:gd name="connsiteX5" fmla="*/ 426720 w 426742"/>
              <a:gd name="connsiteY5" fmla="*/ 1322832 h 1859280"/>
              <a:gd name="connsiteX6" fmla="*/ 280416 w 426742"/>
              <a:gd name="connsiteY6" fmla="*/ 1481328 h 1859280"/>
              <a:gd name="connsiteX7" fmla="*/ 347472 w 426742"/>
              <a:gd name="connsiteY7" fmla="*/ 1786128 h 1859280"/>
              <a:gd name="connsiteX8" fmla="*/ 128016 w 426742"/>
              <a:gd name="connsiteY8" fmla="*/ 1859280 h 1859280"/>
              <a:gd name="connsiteX0" fmla="*/ 0 w 426742"/>
              <a:gd name="connsiteY0" fmla="*/ 0 h 1786128"/>
              <a:gd name="connsiteX1" fmla="*/ 249936 w 426742"/>
              <a:gd name="connsiteY1" fmla="*/ 310896 h 1786128"/>
              <a:gd name="connsiteX2" fmla="*/ 170688 w 426742"/>
              <a:gd name="connsiteY2" fmla="*/ 585216 h 1786128"/>
              <a:gd name="connsiteX3" fmla="*/ 377952 w 426742"/>
              <a:gd name="connsiteY3" fmla="*/ 877824 h 1786128"/>
              <a:gd name="connsiteX4" fmla="*/ 268224 w 426742"/>
              <a:gd name="connsiteY4" fmla="*/ 1078992 h 1786128"/>
              <a:gd name="connsiteX5" fmla="*/ 426720 w 426742"/>
              <a:gd name="connsiteY5" fmla="*/ 1322832 h 1786128"/>
              <a:gd name="connsiteX6" fmla="*/ 280416 w 426742"/>
              <a:gd name="connsiteY6" fmla="*/ 1481328 h 1786128"/>
              <a:gd name="connsiteX7" fmla="*/ 347472 w 426742"/>
              <a:gd name="connsiteY7" fmla="*/ 1786128 h 1786128"/>
              <a:gd name="connsiteX0" fmla="*/ 0 w 426742"/>
              <a:gd name="connsiteY0" fmla="*/ 0 h 1481329"/>
              <a:gd name="connsiteX1" fmla="*/ 249936 w 426742"/>
              <a:gd name="connsiteY1" fmla="*/ 310896 h 1481329"/>
              <a:gd name="connsiteX2" fmla="*/ 170688 w 426742"/>
              <a:gd name="connsiteY2" fmla="*/ 585216 h 1481329"/>
              <a:gd name="connsiteX3" fmla="*/ 377952 w 426742"/>
              <a:gd name="connsiteY3" fmla="*/ 877824 h 1481329"/>
              <a:gd name="connsiteX4" fmla="*/ 268224 w 426742"/>
              <a:gd name="connsiteY4" fmla="*/ 1078992 h 1481329"/>
              <a:gd name="connsiteX5" fmla="*/ 426720 w 426742"/>
              <a:gd name="connsiteY5" fmla="*/ 1322832 h 1481329"/>
              <a:gd name="connsiteX6" fmla="*/ 280416 w 426742"/>
              <a:gd name="connsiteY6" fmla="*/ 1481328 h 1481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6742" h="1481329">
                <a:moveTo>
                  <a:pt x="0" y="0"/>
                </a:moveTo>
                <a:cubicBezTo>
                  <a:pt x="110744" y="106680"/>
                  <a:pt x="221488" y="213360"/>
                  <a:pt x="249936" y="310896"/>
                </a:cubicBezTo>
                <a:cubicBezTo>
                  <a:pt x="278384" y="408432"/>
                  <a:pt x="149352" y="490728"/>
                  <a:pt x="170688" y="585216"/>
                </a:cubicBezTo>
                <a:cubicBezTo>
                  <a:pt x="192024" y="679704"/>
                  <a:pt x="361696" y="795528"/>
                  <a:pt x="377952" y="877824"/>
                </a:cubicBezTo>
                <a:cubicBezTo>
                  <a:pt x="394208" y="960120"/>
                  <a:pt x="260096" y="1004824"/>
                  <a:pt x="268224" y="1078992"/>
                </a:cubicBezTo>
                <a:cubicBezTo>
                  <a:pt x="276352" y="1153160"/>
                  <a:pt x="424688" y="1255776"/>
                  <a:pt x="426720" y="1322832"/>
                </a:cubicBezTo>
                <a:cubicBezTo>
                  <a:pt x="428752" y="1389888"/>
                  <a:pt x="293624" y="1404112"/>
                  <a:pt x="280416" y="1481328"/>
                </a:cubicBezTo>
              </a:path>
            </a:pathLst>
          </a:cu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9EA6EA-95E8-4726-A65D-D890FB1690EA}"/>
              </a:ext>
            </a:extLst>
          </p:cNvPr>
          <p:cNvSpPr txBox="1"/>
          <p:nvPr/>
        </p:nvSpPr>
        <p:spPr>
          <a:xfrm>
            <a:off x="6170012" y="5812682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0 (lose)</a:t>
            </a:r>
            <a:endParaRPr lang="ko-KR" altLang="en-US" sz="1600" dirty="0" err="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06DF13-8C27-4956-A24F-DCA242E69CDD}"/>
              </a:ext>
            </a:extLst>
          </p:cNvPr>
          <p:cNvSpPr txBox="1"/>
          <p:nvPr/>
        </p:nvSpPr>
        <p:spPr>
          <a:xfrm>
            <a:off x="959953" y="2476466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Selection</a:t>
            </a:r>
            <a:endParaRPr lang="ko-KR" altLang="en-US" sz="1600" dirty="0" err="1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AA6F752-F14B-40DA-A18C-EACECD8DB812}"/>
              </a:ext>
            </a:extLst>
          </p:cNvPr>
          <p:cNvGrpSpPr/>
          <p:nvPr/>
        </p:nvGrpSpPr>
        <p:grpSpPr>
          <a:xfrm>
            <a:off x="332539" y="2820474"/>
            <a:ext cx="2631187" cy="1794810"/>
            <a:chOff x="84378" y="2675828"/>
            <a:chExt cx="2631187" cy="179481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37B15BCE-C642-44FE-B710-F452EF98D0FD}"/>
                </a:ext>
              </a:extLst>
            </p:cNvPr>
            <p:cNvSpPr/>
            <p:nvPr/>
          </p:nvSpPr>
          <p:spPr>
            <a:xfrm>
              <a:off x="1059456" y="275060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1AECDA3-A466-4480-B81C-48C8D555AA93}"/>
                </a:ext>
              </a:extLst>
            </p:cNvPr>
            <p:cNvSpPr/>
            <p:nvPr/>
          </p:nvSpPr>
          <p:spPr>
            <a:xfrm>
              <a:off x="346231" y="330520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D5428337-40A4-4D6B-982D-DC221B3DA6EC}"/>
                </a:ext>
              </a:extLst>
            </p:cNvPr>
            <p:cNvCxnSpPr>
              <a:stCxn id="56" idx="3"/>
            </p:cNvCxnSpPr>
            <p:nvPr/>
          </p:nvCxnSpPr>
          <p:spPr>
            <a:xfrm flipH="1">
              <a:off x="561651" y="3057918"/>
              <a:ext cx="550532" cy="247288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E4F3A6B9-93E5-4ABF-9564-8026C4564CE6}"/>
                </a:ext>
              </a:extLst>
            </p:cNvPr>
            <p:cNvCxnSpPr>
              <a:stCxn id="56" idx="5"/>
              <a:endCxn id="60" idx="0"/>
            </p:cNvCxnSpPr>
            <p:nvPr/>
          </p:nvCxnSpPr>
          <p:spPr>
            <a:xfrm>
              <a:off x="1366769" y="3057918"/>
              <a:ext cx="595478" cy="252866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AF9CFC7F-729E-4AD3-AB8F-0A3AA9C1B1C9}"/>
                </a:ext>
              </a:extLst>
            </p:cNvPr>
            <p:cNvSpPr/>
            <p:nvPr/>
          </p:nvSpPr>
          <p:spPr>
            <a:xfrm>
              <a:off x="1782227" y="3310784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69307B41-718E-4539-B43A-5039C71298FA}"/>
                </a:ext>
              </a:extLst>
            </p:cNvPr>
            <p:cNvCxnSpPr/>
            <p:nvPr/>
          </p:nvCxnSpPr>
          <p:spPr>
            <a:xfrm>
              <a:off x="572294" y="3667561"/>
              <a:ext cx="177780" cy="432338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1A16596A-5352-4786-B7C3-0573F2B887CB}"/>
                </a:ext>
              </a:extLst>
            </p:cNvPr>
            <p:cNvCxnSpPr/>
            <p:nvPr/>
          </p:nvCxnSpPr>
          <p:spPr>
            <a:xfrm flipH="1">
              <a:off x="302310" y="3667851"/>
              <a:ext cx="145531" cy="432048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F9E67F3-0400-4B6A-AFC0-2AD1400455FC}"/>
                </a:ext>
              </a:extLst>
            </p:cNvPr>
            <p:cNvSpPr/>
            <p:nvPr/>
          </p:nvSpPr>
          <p:spPr>
            <a:xfrm>
              <a:off x="84378" y="4098725"/>
              <a:ext cx="360040" cy="36004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18520A1-434E-4661-92F4-D785F08FECA7}"/>
                </a:ext>
              </a:extLst>
            </p:cNvPr>
            <p:cNvSpPr/>
            <p:nvPr/>
          </p:nvSpPr>
          <p:spPr>
            <a:xfrm>
              <a:off x="636360" y="4094592"/>
              <a:ext cx="360040" cy="36004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DB23C41-7B81-47E4-A6D2-15E9429B0C51}"/>
                </a:ext>
              </a:extLst>
            </p:cNvPr>
            <p:cNvSpPr txBox="1"/>
            <p:nvPr/>
          </p:nvSpPr>
          <p:spPr>
            <a:xfrm>
              <a:off x="1376963" y="2675828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(2,1)</a:t>
              </a:r>
              <a:endParaRPr lang="ko-KR" altLang="en-US" sz="1600" dirty="0" err="1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56F94ED-B737-43EA-87A4-7B0D4BBF9E95}"/>
                </a:ext>
              </a:extLst>
            </p:cNvPr>
            <p:cNvSpPr txBox="1"/>
            <p:nvPr/>
          </p:nvSpPr>
          <p:spPr>
            <a:xfrm>
              <a:off x="657816" y="3279868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(1,1)</a:t>
              </a:r>
              <a:endParaRPr lang="ko-KR" altLang="en-US" sz="1600" dirty="0" err="1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78069F4-1B34-4949-BA02-10835AFDA47B}"/>
                </a:ext>
              </a:extLst>
            </p:cNvPr>
            <p:cNvSpPr txBox="1"/>
            <p:nvPr/>
          </p:nvSpPr>
          <p:spPr>
            <a:xfrm>
              <a:off x="2096485" y="3302156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(1,0)</a:t>
              </a:r>
              <a:endParaRPr lang="ko-KR" altLang="en-US" sz="1600" dirty="0" err="1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AB29DF15-45FD-47A1-96BF-5EB835AF0770}"/>
                </a:ext>
              </a:extLst>
            </p:cNvPr>
            <p:cNvCxnSpPr/>
            <p:nvPr/>
          </p:nvCxnSpPr>
          <p:spPr>
            <a:xfrm>
              <a:off x="2029108" y="3679434"/>
              <a:ext cx="177780" cy="432338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2674F050-C403-4FF6-AE2C-E884B4B56EB1}"/>
                </a:ext>
              </a:extLst>
            </p:cNvPr>
            <p:cNvCxnSpPr/>
            <p:nvPr/>
          </p:nvCxnSpPr>
          <p:spPr>
            <a:xfrm flipH="1">
              <a:off x="1759124" y="3679724"/>
              <a:ext cx="145531" cy="432048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CE3F816-C6C6-4704-95BC-4C77DA83B1BD}"/>
                </a:ext>
              </a:extLst>
            </p:cNvPr>
            <p:cNvSpPr/>
            <p:nvPr/>
          </p:nvSpPr>
          <p:spPr>
            <a:xfrm>
              <a:off x="1541192" y="4110598"/>
              <a:ext cx="360040" cy="36004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470F78D-0EA5-4AD9-9B76-E5E64832BA01}"/>
                </a:ext>
              </a:extLst>
            </p:cNvPr>
            <p:cNvSpPr/>
            <p:nvPr/>
          </p:nvSpPr>
          <p:spPr>
            <a:xfrm>
              <a:off x="2093174" y="4106465"/>
              <a:ext cx="360040" cy="36004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927EE67-A032-4A7B-80AB-E1E690C8834C}"/>
              </a:ext>
            </a:extLst>
          </p:cNvPr>
          <p:cNvGrpSpPr/>
          <p:nvPr/>
        </p:nvGrpSpPr>
        <p:grpSpPr>
          <a:xfrm>
            <a:off x="3397568" y="2481119"/>
            <a:ext cx="2343192" cy="2149130"/>
            <a:chOff x="2445466" y="2370366"/>
            <a:chExt cx="2343192" cy="2149130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37E64251-7153-4C99-97D2-B376A512DF8C}"/>
                </a:ext>
              </a:extLst>
            </p:cNvPr>
            <p:cNvSpPr/>
            <p:nvPr/>
          </p:nvSpPr>
          <p:spPr>
            <a:xfrm>
              <a:off x="3406766" y="2802391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534AC64A-74EA-4666-BFFC-367BCC057C7E}"/>
                </a:ext>
              </a:extLst>
            </p:cNvPr>
            <p:cNvSpPr/>
            <p:nvPr/>
          </p:nvSpPr>
          <p:spPr>
            <a:xfrm>
              <a:off x="2693541" y="335699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23C6BB82-421E-4FAA-8F14-4531B9304364}"/>
                </a:ext>
              </a:extLst>
            </p:cNvPr>
            <p:cNvCxnSpPr>
              <a:stCxn id="73" idx="3"/>
            </p:cNvCxnSpPr>
            <p:nvPr/>
          </p:nvCxnSpPr>
          <p:spPr>
            <a:xfrm flipH="1">
              <a:off x="2908961" y="3109704"/>
              <a:ext cx="550532" cy="247288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BBCDC97-2EEE-4AF8-A181-664E15473D1D}"/>
                </a:ext>
              </a:extLst>
            </p:cNvPr>
            <p:cNvCxnSpPr>
              <a:stCxn id="73" idx="5"/>
              <a:endCxn id="77" idx="0"/>
            </p:cNvCxnSpPr>
            <p:nvPr/>
          </p:nvCxnSpPr>
          <p:spPr>
            <a:xfrm>
              <a:off x="3714079" y="3109704"/>
              <a:ext cx="595478" cy="252866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53C8CC10-5F8E-41AB-B37E-54203459967D}"/>
                </a:ext>
              </a:extLst>
            </p:cNvPr>
            <p:cNvSpPr/>
            <p:nvPr/>
          </p:nvSpPr>
          <p:spPr>
            <a:xfrm>
              <a:off x="4129537" y="336257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8BEEC325-A2E7-4E6C-B960-8A21DD691909}"/>
                </a:ext>
              </a:extLst>
            </p:cNvPr>
            <p:cNvCxnSpPr/>
            <p:nvPr/>
          </p:nvCxnSpPr>
          <p:spPr>
            <a:xfrm>
              <a:off x="2919604" y="3719347"/>
              <a:ext cx="177780" cy="432338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716EE96-8116-473A-93B5-DFE02BFA9D71}"/>
                </a:ext>
              </a:extLst>
            </p:cNvPr>
            <p:cNvSpPr/>
            <p:nvPr/>
          </p:nvSpPr>
          <p:spPr>
            <a:xfrm>
              <a:off x="2983670" y="4146378"/>
              <a:ext cx="360040" cy="36004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ED3D23-8927-44B1-A7D0-050AA95A6F0D}"/>
                </a:ext>
              </a:extLst>
            </p:cNvPr>
            <p:cNvSpPr txBox="1"/>
            <p:nvPr/>
          </p:nvSpPr>
          <p:spPr>
            <a:xfrm>
              <a:off x="2949442" y="2370366"/>
              <a:ext cx="1175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Expansion</a:t>
              </a:r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FD99573B-5CE1-463B-8327-862E8078E9B5}"/>
                </a:ext>
              </a:extLst>
            </p:cNvPr>
            <p:cNvCxnSpPr/>
            <p:nvPr/>
          </p:nvCxnSpPr>
          <p:spPr>
            <a:xfrm>
              <a:off x="4364552" y="3728292"/>
              <a:ext cx="177780" cy="432338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DDBB33A8-2DAE-4B5D-8D6F-C299E8B9793C}"/>
                </a:ext>
              </a:extLst>
            </p:cNvPr>
            <p:cNvCxnSpPr/>
            <p:nvPr/>
          </p:nvCxnSpPr>
          <p:spPr>
            <a:xfrm flipH="1">
              <a:off x="4094568" y="3728582"/>
              <a:ext cx="145531" cy="432048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012E4458-19DE-4178-9B35-80E00360775D}"/>
                </a:ext>
              </a:extLst>
            </p:cNvPr>
            <p:cNvSpPr/>
            <p:nvPr/>
          </p:nvSpPr>
          <p:spPr>
            <a:xfrm>
              <a:off x="3876636" y="4159456"/>
              <a:ext cx="360040" cy="36004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47DA3865-9547-4F06-8F5F-92A6E9A8107A}"/>
                </a:ext>
              </a:extLst>
            </p:cNvPr>
            <p:cNvSpPr/>
            <p:nvPr/>
          </p:nvSpPr>
          <p:spPr>
            <a:xfrm>
              <a:off x="4428618" y="4155323"/>
              <a:ext cx="360040" cy="36004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BA87BD7-8224-4EAD-9A4A-8797AD9474E9}"/>
                </a:ext>
              </a:extLst>
            </p:cNvPr>
            <p:cNvSpPr/>
            <p:nvPr/>
          </p:nvSpPr>
          <p:spPr>
            <a:xfrm>
              <a:off x="2445466" y="4150511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12E34CCD-6077-43C0-B37A-8A26381C3541}"/>
                </a:ext>
              </a:extLst>
            </p:cNvPr>
            <p:cNvCxnSpPr>
              <a:endCxn id="85" idx="0"/>
            </p:cNvCxnSpPr>
            <p:nvPr/>
          </p:nvCxnSpPr>
          <p:spPr>
            <a:xfrm flipH="1">
              <a:off x="2625486" y="3717032"/>
              <a:ext cx="163858" cy="433479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2842C2F-F75A-4872-ABC7-15CF9CA01263}"/>
              </a:ext>
            </a:extLst>
          </p:cNvPr>
          <p:cNvGrpSpPr/>
          <p:nvPr/>
        </p:nvGrpSpPr>
        <p:grpSpPr>
          <a:xfrm>
            <a:off x="6093634" y="2462021"/>
            <a:ext cx="2343192" cy="2149130"/>
            <a:chOff x="2445466" y="2370366"/>
            <a:chExt cx="2343192" cy="2149130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865EA1B0-9A4F-4277-9DCE-1A9B03097C83}"/>
                </a:ext>
              </a:extLst>
            </p:cNvPr>
            <p:cNvSpPr/>
            <p:nvPr/>
          </p:nvSpPr>
          <p:spPr>
            <a:xfrm>
              <a:off x="3406766" y="2802391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560E0E11-6745-4669-9FF7-B155E6F50EF3}"/>
                </a:ext>
              </a:extLst>
            </p:cNvPr>
            <p:cNvSpPr/>
            <p:nvPr/>
          </p:nvSpPr>
          <p:spPr>
            <a:xfrm>
              <a:off x="2693541" y="335699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681F0571-19A2-4D85-A40B-C6F13EE04665}"/>
                </a:ext>
              </a:extLst>
            </p:cNvPr>
            <p:cNvCxnSpPr>
              <a:stCxn id="88" idx="3"/>
            </p:cNvCxnSpPr>
            <p:nvPr/>
          </p:nvCxnSpPr>
          <p:spPr>
            <a:xfrm flipH="1">
              <a:off x="2908961" y="3109704"/>
              <a:ext cx="550532" cy="247288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D3E85FF7-57BD-4303-B4B9-62D20400C106}"/>
                </a:ext>
              </a:extLst>
            </p:cNvPr>
            <p:cNvCxnSpPr>
              <a:stCxn id="88" idx="5"/>
              <a:endCxn id="92" idx="0"/>
            </p:cNvCxnSpPr>
            <p:nvPr/>
          </p:nvCxnSpPr>
          <p:spPr>
            <a:xfrm>
              <a:off x="3714079" y="3109704"/>
              <a:ext cx="595478" cy="252866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BED7F39A-421B-406E-9747-52E365BD4C15}"/>
                </a:ext>
              </a:extLst>
            </p:cNvPr>
            <p:cNvSpPr/>
            <p:nvPr/>
          </p:nvSpPr>
          <p:spPr>
            <a:xfrm>
              <a:off x="4129537" y="336257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8982FE3D-F64D-4183-AC5B-684CAC4E1646}"/>
                </a:ext>
              </a:extLst>
            </p:cNvPr>
            <p:cNvCxnSpPr/>
            <p:nvPr/>
          </p:nvCxnSpPr>
          <p:spPr>
            <a:xfrm>
              <a:off x="2919604" y="3719347"/>
              <a:ext cx="177780" cy="432338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EAA208E2-7507-434A-9869-606E6038D6C3}"/>
                </a:ext>
              </a:extLst>
            </p:cNvPr>
            <p:cNvSpPr/>
            <p:nvPr/>
          </p:nvSpPr>
          <p:spPr>
            <a:xfrm>
              <a:off x="2983670" y="4146378"/>
              <a:ext cx="360040" cy="36004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43A1261-4C66-4024-AC2F-2F0A73182F5E}"/>
                </a:ext>
              </a:extLst>
            </p:cNvPr>
            <p:cNvSpPr txBox="1"/>
            <p:nvPr/>
          </p:nvSpPr>
          <p:spPr>
            <a:xfrm>
              <a:off x="2949442" y="2370366"/>
              <a:ext cx="12250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Evaluation</a:t>
              </a:r>
            </a:p>
          </p:txBody>
        </p: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87E0E5BD-FB70-43E5-9892-8BBC1E69A2C5}"/>
                </a:ext>
              </a:extLst>
            </p:cNvPr>
            <p:cNvCxnSpPr/>
            <p:nvPr/>
          </p:nvCxnSpPr>
          <p:spPr>
            <a:xfrm>
              <a:off x="4364552" y="3728292"/>
              <a:ext cx="177780" cy="432338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A9DF42FC-452B-4BEB-ABCE-EF08B6389BE7}"/>
                </a:ext>
              </a:extLst>
            </p:cNvPr>
            <p:cNvCxnSpPr/>
            <p:nvPr/>
          </p:nvCxnSpPr>
          <p:spPr>
            <a:xfrm flipH="1">
              <a:off x="4094568" y="3728582"/>
              <a:ext cx="145531" cy="432048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A41EB795-9C0F-414B-991A-799CFC7666C2}"/>
                </a:ext>
              </a:extLst>
            </p:cNvPr>
            <p:cNvSpPr/>
            <p:nvPr/>
          </p:nvSpPr>
          <p:spPr>
            <a:xfrm>
              <a:off x="3876636" y="4159456"/>
              <a:ext cx="360040" cy="36004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D9BA9CB9-FE4B-4872-BC71-28BCA18C6CCE}"/>
                </a:ext>
              </a:extLst>
            </p:cNvPr>
            <p:cNvSpPr/>
            <p:nvPr/>
          </p:nvSpPr>
          <p:spPr>
            <a:xfrm>
              <a:off x="4428618" y="4155323"/>
              <a:ext cx="360040" cy="36004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F7E38A96-ED9B-4BDD-AF38-1A5852F9F5E2}"/>
                </a:ext>
              </a:extLst>
            </p:cNvPr>
            <p:cNvSpPr/>
            <p:nvPr/>
          </p:nvSpPr>
          <p:spPr>
            <a:xfrm>
              <a:off x="2445466" y="4150511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C656CDE4-E9D6-43B9-A3CC-75C0EAD54672}"/>
                </a:ext>
              </a:extLst>
            </p:cNvPr>
            <p:cNvCxnSpPr>
              <a:endCxn id="100" idx="0"/>
            </p:cNvCxnSpPr>
            <p:nvPr/>
          </p:nvCxnSpPr>
          <p:spPr>
            <a:xfrm flipH="1">
              <a:off x="2625486" y="3717032"/>
              <a:ext cx="163858" cy="433479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ECD6643-C4E3-455F-AECA-95EE95FB028E}"/>
              </a:ext>
            </a:extLst>
          </p:cNvPr>
          <p:cNvGrpSpPr/>
          <p:nvPr/>
        </p:nvGrpSpPr>
        <p:grpSpPr>
          <a:xfrm>
            <a:off x="9051880" y="2880968"/>
            <a:ext cx="2343192" cy="1717105"/>
            <a:chOff x="2445466" y="2802391"/>
            <a:chExt cx="2343192" cy="1717105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56A3DE7-E744-4ED6-8AC8-B7A3EB0FCDF7}"/>
                </a:ext>
              </a:extLst>
            </p:cNvPr>
            <p:cNvSpPr/>
            <p:nvPr/>
          </p:nvSpPr>
          <p:spPr>
            <a:xfrm>
              <a:off x="3406766" y="2802391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7EE47F60-CCFE-4376-ADB2-0EB63FAA8244}"/>
                </a:ext>
              </a:extLst>
            </p:cNvPr>
            <p:cNvSpPr/>
            <p:nvPr/>
          </p:nvSpPr>
          <p:spPr>
            <a:xfrm>
              <a:off x="2693541" y="335699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B902559F-7E59-4BD8-BAD0-8D2EBD69C2A1}"/>
                </a:ext>
              </a:extLst>
            </p:cNvPr>
            <p:cNvCxnSpPr>
              <a:stCxn id="103" idx="3"/>
            </p:cNvCxnSpPr>
            <p:nvPr/>
          </p:nvCxnSpPr>
          <p:spPr>
            <a:xfrm flipH="1">
              <a:off x="2908961" y="3109704"/>
              <a:ext cx="550532" cy="247288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45F95154-1A0A-4B8D-98B7-1A4AA3421835}"/>
                </a:ext>
              </a:extLst>
            </p:cNvPr>
            <p:cNvCxnSpPr>
              <a:stCxn id="103" idx="5"/>
              <a:endCxn id="107" idx="0"/>
            </p:cNvCxnSpPr>
            <p:nvPr/>
          </p:nvCxnSpPr>
          <p:spPr>
            <a:xfrm>
              <a:off x="3714079" y="3109704"/>
              <a:ext cx="595478" cy="252866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B559C3C3-CC7C-4D01-8DC4-FE26D9C40E6C}"/>
                </a:ext>
              </a:extLst>
            </p:cNvPr>
            <p:cNvSpPr/>
            <p:nvPr/>
          </p:nvSpPr>
          <p:spPr>
            <a:xfrm>
              <a:off x="4129537" y="336257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227312D1-BE44-412A-85EF-E7BC53F491CC}"/>
                </a:ext>
              </a:extLst>
            </p:cNvPr>
            <p:cNvCxnSpPr/>
            <p:nvPr/>
          </p:nvCxnSpPr>
          <p:spPr>
            <a:xfrm>
              <a:off x="2919604" y="3719347"/>
              <a:ext cx="177780" cy="432338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1BF8CF3C-5BCD-463A-8485-5B57A080BC48}"/>
                </a:ext>
              </a:extLst>
            </p:cNvPr>
            <p:cNvSpPr/>
            <p:nvPr/>
          </p:nvSpPr>
          <p:spPr>
            <a:xfrm>
              <a:off x="2983670" y="4146378"/>
              <a:ext cx="360040" cy="36004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D7E8180E-3139-4E78-A8C6-4D27501BC707}"/>
                </a:ext>
              </a:extLst>
            </p:cNvPr>
            <p:cNvCxnSpPr/>
            <p:nvPr/>
          </p:nvCxnSpPr>
          <p:spPr>
            <a:xfrm>
              <a:off x="4364552" y="3728292"/>
              <a:ext cx="177780" cy="432338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8A85F10A-AD29-4AFF-A79F-9FC92859A455}"/>
                </a:ext>
              </a:extLst>
            </p:cNvPr>
            <p:cNvCxnSpPr/>
            <p:nvPr/>
          </p:nvCxnSpPr>
          <p:spPr>
            <a:xfrm flipH="1">
              <a:off x="4094568" y="3728582"/>
              <a:ext cx="145531" cy="432048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0CF3B152-B72F-4D00-A640-28BEF8D4E759}"/>
                </a:ext>
              </a:extLst>
            </p:cNvPr>
            <p:cNvSpPr/>
            <p:nvPr/>
          </p:nvSpPr>
          <p:spPr>
            <a:xfrm>
              <a:off x="3876636" y="4159456"/>
              <a:ext cx="360040" cy="36004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8053B279-D9A6-4E75-BFD5-8145E6268ADB}"/>
                </a:ext>
              </a:extLst>
            </p:cNvPr>
            <p:cNvSpPr/>
            <p:nvPr/>
          </p:nvSpPr>
          <p:spPr>
            <a:xfrm>
              <a:off x="4428618" y="4155323"/>
              <a:ext cx="360040" cy="36004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304CB791-E29E-4C19-A956-769F39561187}"/>
                </a:ext>
              </a:extLst>
            </p:cNvPr>
            <p:cNvSpPr/>
            <p:nvPr/>
          </p:nvSpPr>
          <p:spPr>
            <a:xfrm>
              <a:off x="2445466" y="4150511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CC1A1A2A-13E1-4D41-A8D7-987AC2CB730E}"/>
                </a:ext>
              </a:extLst>
            </p:cNvPr>
            <p:cNvCxnSpPr>
              <a:endCxn id="115" idx="0"/>
            </p:cNvCxnSpPr>
            <p:nvPr/>
          </p:nvCxnSpPr>
          <p:spPr>
            <a:xfrm flipH="1">
              <a:off x="2625486" y="3717032"/>
              <a:ext cx="163858" cy="433479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3AEEDBA0-616B-478A-A935-079FC463C499}"/>
              </a:ext>
            </a:extLst>
          </p:cNvPr>
          <p:cNvSpPr txBox="1"/>
          <p:nvPr/>
        </p:nvSpPr>
        <p:spPr>
          <a:xfrm>
            <a:off x="10331327" y="2818823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(3,1)</a:t>
            </a:r>
            <a:endParaRPr lang="ko-KR" altLang="en-US" sz="1600" dirty="0" err="1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F1628BD-E71E-49A6-B072-25E2E04A84A8}"/>
              </a:ext>
            </a:extLst>
          </p:cNvPr>
          <p:cNvSpPr txBox="1"/>
          <p:nvPr/>
        </p:nvSpPr>
        <p:spPr>
          <a:xfrm>
            <a:off x="9612180" y="3422863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(2,1)</a:t>
            </a:r>
            <a:endParaRPr lang="ko-KR" altLang="en-US" sz="1600" dirty="0" err="1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900101F-B7F5-4990-A3EA-6CC5C37C7E2B}"/>
              </a:ext>
            </a:extLst>
          </p:cNvPr>
          <p:cNvSpPr txBox="1"/>
          <p:nvPr/>
        </p:nvSpPr>
        <p:spPr>
          <a:xfrm>
            <a:off x="11072648" y="3422863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(1,0)</a:t>
            </a:r>
            <a:endParaRPr lang="ko-KR" altLang="en-US" sz="1600" dirty="0" err="1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9FD4E86-B927-450B-AAF0-C4F68977B289}"/>
              </a:ext>
            </a:extLst>
          </p:cNvPr>
          <p:cNvSpPr txBox="1"/>
          <p:nvPr/>
        </p:nvSpPr>
        <p:spPr>
          <a:xfrm>
            <a:off x="8719351" y="3879708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(1,0)</a:t>
            </a:r>
            <a:endParaRPr lang="ko-KR" altLang="en-US" sz="16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55810BD-E126-429D-8C49-DC7A78BE626B}"/>
                  </a:ext>
                </a:extLst>
              </p:cNvPr>
              <p:cNvSpPr txBox="1"/>
              <p:nvPr/>
            </p:nvSpPr>
            <p:spPr>
              <a:xfrm>
                <a:off x="2085407" y="3136637"/>
                <a:ext cx="9709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𝑈𝐶𝑇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=1.18</m:t>
                      </m:r>
                    </m:oMath>
                  </m:oMathPara>
                </a14:m>
                <a:endParaRPr lang="ko-KR" altLang="en-US" sz="14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55810BD-E126-429D-8C49-DC7A78BE6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407" y="3136637"/>
                <a:ext cx="970971" cy="215444"/>
              </a:xfrm>
              <a:prstGeom prst="rect">
                <a:avLst/>
              </a:prstGeom>
              <a:blipFill>
                <a:blip r:embed="rId2"/>
                <a:stretch>
                  <a:fillRect l="-2516" r="-2516" b="-1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D7CCB5C-FB68-41F9-952F-332CEEAD561E}"/>
                  </a:ext>
                </a:extLst>
              </p:cNvPr>
              <p:cNvSpPr txBox="1"/>
              <p:nvPr/>
            </p:nvSpPr>
            <p:spPr>
              <a:xfrm>
                <a:off x="197034" y="3042470"/>
                <a:ext cx="9709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𝑈𝐶𝑇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=2.18</m:t>
                      </m:r>
                    </m:oMath>
                  </m:oMathPara>
                </a14:m>
                <a:endParaRPr lang="ko-KR" altLang="en-US" sz="14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D7CCB5C-FB68-41F9-952F-332CEEAD5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34" y="3042470"/>
                <a:ext cx="970971" cy="215444"/>
              </a:xfrm>
              <a:prstGeom prst="rect">
                <a:avLst/>
              </a:prstGeom>
              <a:blipFill>
                <a:blip r:embed="rId3"/>
                <a:stretch>
                  <a:fillRect l="-2500" r="-1875" b="-1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>
            <a:extLst>
              <a:ext uri="{FF2B5EF4-FFF2-40B4-BE49-F238E27FC236}">
                <a16:creationId xmlns:a16="http://schemas.microsoft.com/office/drawing/2014/main" id="{244B3747-6D12-4915-AA7F-B89AE4DA9440}"/>
              </a:ext>
            </a:extLst>
          </p:cNvPr>
          <p:cNvSpPr txBox="1"/>
          <p:nvPr/>
        </p:nvSpPr>
        <p:spPr>
          <a:xfrm>
            <a:off x="9231900" y="2464817"/>
            <a:ext cx="1980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Back</a:t>
            </a:r>
            <a:r>
              <a:rPr lang="ko-KR" altLang="en-US" sz="1600" dirty="0"/>
              <a:t> </a:t>
            </a:r>
            <a:r>
              <a:rPr lang="en-US" altLang="ko-KR" sz="1600" dirty="0"/>
              <a:t>Propagation</a:t>
            </a:r>
            <a:endParaRPr lang="ko-KR" alt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41552349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38">
            <a:extLst>
              <a:ext uri="{FF2B5EF4-FFF2-40B4-BE49-F238E27FC236}">
                <a16:creationId xmlns:a16="http://schemas.microsoft.com/office/drawing/2014/main" id="{FEB5778E-339D-4B5E-8C38-122363F0BC3B}"/>
              </a:ext>
            </a:extLst>
          </p:cNvPr>
          <p:cNvSpPr/>
          <p:nvPr/>
        </p:nvSpPr>
        <p:spPr>
          <a:xfrm rot="19950250" flipH="1">
            <a:off x="6951374" y="4484646"/>
            <a:ext cx="426742" cy="1169095"/>
          </a:xfrm>
          <a:custGeom>
            <a:avLst/>
            <a:gdLst>
              <a:gd name="connsiteX0" fmla="*/ 0 w 426742"/>
              <a:gd name="connsiteY0" fmla="*/ 0 h 2194560"/>
              <a:gd name="connsiteX1" fmla="*/ 249936 w 426742"/>
              <a:gd name="connsiteY1" fmla="*/ 310896 h 2194560"/>
              <a:gd name="connsiteX2" fmla="*/ 170688 w 426742"/>
              <a:gd name="connsiteY2" fmla="*/ 585216 h 2194560"/>
              <a:gd name="connsiteX3" fmla="*/ 377952 w 426742"/>
              <a:gd name="connsiteY3" fmla="*/ 877824 h 2194560"/>
              <a:gd name="connsiteX4" fmla="*/ 268224 w 426742"/>
              <a:gd name="connsiteY4" fmla="*/ 1078992 h 2194560"/>
              <a:gd name="connsiteX5" fmla="*/ 426720 w 426742"/>
              <a:gd name="connsiteY5" fmla="*/ 1322832 h 2194560"/>
              <a:gd name="connsiteX6" fmla="*/ 280416 w 426742"/>
              <a:gd name="connsiteY6" fmla="*/ 1481328 h 2194560"/>
              <a:gd name="connsiteX7" fmla="*/ 347472 w 426742"/>
              <a:gd name="connsiteY7" fmla="*/ 1786128 h 2194560"/>
              <a:gd name="connsiteX8" fmla="*/ 128016 w 426742"/>
              <a:gd name="connsiteY8" fmla="*/ 1859280 h 2194560"/>
              <a:gd name="connsiteX9" fmla="*/ 256032 w 426742"/>
              <a:gd name="connsiteY9" fmla="*/ 2194560 h 2194560"/>
              <a:gd name="connsiteX0" fmla="*/ 0 w 426742"/>
              <a:gd name="connsiteY0" fmla="*/ 0 h 1859280"/>
              <a:gd name="connsiteX1" fmla="*/ 249936 w 426742"/>
              <a:gd name="connsiteY1" fmla="*/ 310896 h 1859280"/>
              <a:gd name="connsiteX2" fmla="*/ 170688 w 426742"/>
              <a:gd name="connsiteY2" fmla="*/ 585216 h 1859280"/>
              <a:gd name="connsiteX3" fmla="*/ 377952 w 426742"/>
              <a:gd name="connsiteY3" fmla="*/ 877824 h 1859280"/>
              <a:gd name="connsiteX4" fmla="*/ 268224 w 426742"/>
              <a:gd name="connsiteY4" fmla="*/ 1078992 h 1859280"/>
              <a:gd name="connsiteX5" fmla="*/ 426720 w 426742"/>
              <a:gd name="connsiteY5" fmla="*/ 1322832 h 1859280"/>
              <a:gd name="connsiteX6" fmla="*/ 280416 w 426742"/>
              <a:gd name="connsiteY6" fmla="*/ 1481328 h 1859280"/>
              <a:gd name="connsiteX7" fmla="*/ 347472 w 426742"/>
              <a:gd name="connsiteY7" fmla="*/ 1786128 h 1859280"/>
              <a:gd name="connsiteX8" fmla="*/ 128016 w 426742"/>
              <a:gd name="connsiteY8" fmla="*/ 1859280 h 1859280"/>
              <a:gd name="connsiteX0" fmla="*/ 0 w 426742"/>
              <a:gd name="connsiteY0" fmla="*/ 0 h 1786128"/>
              <a:gd name="connsiteX1" fmla="*/ 249936 w 426742"/>
              <a:gd name="connsiteY1" fmla="*/ 310896 h 1786128"/>
              <a:gd name="connsiteX2" fmla="*/ 170688 w 426742"/>
              <a:gd name="connsiteY2" fmla="*/ 585216 h 1786128"/>
              <a:gd name="connsiteX3" fmla="*/ 377952 w 426742"/>
              <a:gd name="connsiteY3" fmla="*/ 877824 h 1786128"/>
              <a:gd name="connsiteX4" fmla="*/ 268224 w 426742"/>
              <a:gd name="connsiteY4" fmla="*/ 1078992 h 1786128"/>
              <a:gd name="connsiteX5" fmla="*/ 426720 w 426742"/>
              <a:gd name="connsiteY5" fmla="*/ 1322832 h 1786128"/>
              <a:gd name="connsiteX6" fmla="*/ 280416 w 426742"/>
              <a:gd name="connsiteY6" fmla="*/ 1481328 h 1786128"/>
              <a:gd name="connsiteX7" fmla="*/ 347472 w 426742"/>
              <a:gd name="connsiteY7" fmla="*/ 1786128 h 1786128"/>
              <a:gd name="connsiteX0" fmla="*/ 0 w 426742"/>
              <a:gd name="connsiteY0" fmla="*/ 0 h 1481329"/>
              <a:gd name="connsiteX1" fmla="*/ 249936 w 426742"/>
              <a:gd name="connsiteY1" fmla="*/ 310896 h 1481329"/>
              <a:gd name="connsiteX2" fmla="*/ 170688 w 426742"/>
              <a:gd name="connsiteY2" fmla="*/ 585216 h 1481329"/>
              <a:gd name="connsiteX3" fmla="*/ 377952 w 426742"/>
              <a:gd name="connsiteY3" fmla="*/ 877824 h 1481329"/>
              <a:gd name="connsiteX4" fmla="*/ 268224 w 426742"/>
              <a:gd name="connsiteY4" fmla="*/ 1078992 h 1481329"/>
              <a:gd name="connsiteX5" fmla="*/ 426720 w 426742"/>
              <a:gd name="connsiteY5" fmla="*/ 1322832 h 1481329"/>
              <a:gd name="connsiteX6" fmla="*/ 280416 w 426742"/>
              <a:gd name="connsiteY6" fmla="*/ 1481328 h 1481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6742" h="1481329">
                <a:moveTo>
                  <a:pt x="0" y="0"/>
                </a:moveTo>
                <a:cubicBezTo>
                  <a:pt x="110744" y="106680"/>
                  <a:pt x="221488" y="213360"/>
                  <a:pt x="249936" y="310896"/>
                </a:cubicBezTo>
                <a:cubicBezTo>
                  <a:pt x="278384" y="408432"/>
                  <a:pt x="149352" y="490728"/>
                  <a:pt x="170688" y="585216"/>
                </a:cubicBezTo>
                <a:cubicBezTo>
                  <a:pt x="192024" y="679704"/>
                  <a:pt x="361696" y="795528"/>
                  <a:pt x="377952" y="877824"/>
                </a:cubicBezTo>
                <a:cubicBezTo>
                  <a:pt x="394208" y="960120"/>
                  <a:pt x="260096" y="1004824"/>
                  <a:pt x="268224" y="1078992"/>
                </a:cubicBezTo>
                <a:cubicBezTo>
                  <a:pt x="276352" y="1153160"/>
                  <a:pt x="424688" y="1255776"/>
                  <a:pt x="426720" y="1322832"/>
                </a:cubicBezTo>
                <a:cubicBezTo>
                  <a:pt x="428752" y="1389888"/>
                  <a:pt x="293624" y="1404112"/>
                  <a:pt x="280416" y="1481328"/>
                </a:cubicBezTo>
              </a:path>
            </a:pathLst>
          </a:cu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23FBD1-59EE-44BB-820E-D4B5727CD4F4}"/>
              </a:ext>
            </a:extLst>
          </p:cNvPr>
          <p:cNvSpPr txBox="1"/>
          <p:nvPr/>
        </p:nvSpPr>
        <p:spPr>
          <a:xfrm>
            <a:off x="6805039" y="5616579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 (win)</a:t>
            </a:r>
            <a:endParaRPr lang="ko-KR" altLang="en-US" sz="16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0DC0AE-443D-47C1-A8EC-4B3BAB419317}"/>
              </a:ext>
            </a:extLst>
          </p:cNvPr>
          <p:cNvSpPr txBox="1"/>
          <p:nvPr/>
        </p:nvSpPr>
        <p:spPr>
          <a:xfrm>
            <a:off x="1265981" y="2242477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Selection</a:t>
            </a:r>
            <a:endParaRPr lang="ko-KR" altLang="en-US" sz="1600" dirty="0" err="1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8EA3266-10F6-4380-9185-F2458CD5BDEF}"/>
              </a:ext>
            </a:extLst>
          </p:cNvPr>
          <p:cNvGrpSpPr/>
          <p:nvPr/>
        </p:nvGrpSpPr>
        <p:grpSpPr>
          <a:xfrm>
            <a:off x="3682090" y="2269186"/>
            <a:ext cx="2343192" cy="2149130"/>
            <a:chOff x="2445466" y="2370366"/>
            <a:chExt cx="2343192" cy="214913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D92BB3E-59E2-4D5E-BA0A-9AAADEACE78C}"/>
                </a:ext>
              </a:extLst>
            </p:cNvPr>
            <p:cNvSpPr/>
            <p:nvPr/>
          </p:nvSpPr>
          <p:spPr>
            <a:xfrm>
              <a:off x="3406766" y="2802391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DEB34E5-437B-4C6B-90B9-69495433003E}"/>
                </a:ext>
              </a:extLst>
            </p:cNvPr>
            <p:cNvSpPr/>
            <p:nvPr/>
          </p:nvSpPr>
          <p:spPr>
            <a:xfrm>
              <a:off x="2693541" y="335699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24FCDC33-064C-44CC-A5EE-8C95E895A4ED}"/>
                </a:ext>
              </a:extLst>
            </p:cNvPr>
            <p:cNvCxnSpPr>
              <a:stCxn id="6" idx="3"/>
            </p:cNvCxnSpPr>
            <p:nvPr/>
          </p:nvCxnSpPr>
          <p:spPr>
            <a:xfrm flipH="1">
              <a:off x="2908961" y="3109704"/>
              <a:ext cx="550532" cy="247288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B72908B-2BB9-465A-BF61-3CA2ED094476}"/>
                </a:ext>
              </a:extLst>
            </p:cNvPr>
            <p:cNvCxnSpPr>
              <a:stCxn id="6" idx="5"/>
              <a:endCxn id="10" idx="0"/>
            </p:cNvCxnSpPr>
            <p:nvPr/>
          </p:nvCxnSpPr>
          <p:spPr>
            <a:xfrm>
              <a:off x="3714079" y="3109704"/>
              <a:ext cx="595478" cy="252866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340DDBF-942B-4ABF-98A5-9ED6B76E5E62}"/>
                </a:ext>
              </a:extLst>
            </p:cNvPr>
            <p:cNvSpPr/>
            <p:nvPr/>
          </p:nvSpPr>
          <p:spPr>
            <a:xfrm>
              <a:off x="4129537" y="336257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55434567-CF0E-4134-BBB5-D04B2EFC6F10}"/>
                </a:ext>
              </a:extLst>
            </p:cNvPr>
            <p:cNvCxnSpPr/>
            <p:nvPr/>
          </p:nvCxnSpPr>
          <p:spPr>
            <a:xfrm>
              <a:off x="2919604" y="3719347"/>
              <a:ext cx="177780" cy="432338"/>
            </a:xfrm>
            <a:prstGeom prst="straightConnector1">
              <a:avLst/>
            </a:prstGeom>
            <a:solidFill>
              <a:schemeClr val="accent1"/>
            </a:solidFill>
            <a:ln w="25400">
              <a:solidFill>
                <a:schemeClr val="accent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A51180F-7229-4F07-AC04-5D8C5CD69824}"/>
                </a:ext>
              </a:extLst>
            </p:cNvPr>
            <p:cNvSpPr/>
            <p:nvPr/>
          </p:nvSpPr>
          <p:spPr>
            <a:xfrm>
              <a:off x="2983670" y="4146378"/>
              <a:ext cx="360040" cy="36004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EC74D2-F057-4460-8FC5-A37163B7C7DD}"/>
                </a:ext>
              </a:extLst>
            </p:cNvPr>
            <p:cNvSpPr txBox="1"/>
            <p:nvPr/>
          </p:nvSpPr>
          <p:spPr>
            <a:xfrm>
              <a:off x="2949442" y="2370366"/>
              <a:ext cx="1175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Expansion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D1808847-F49D-416D-8010-300C12626497}"/>
                </a:ext>
              </a:extLst>
            </p:cNvPr>
            <p:cNvCxnSpPr/>
            <p:nvPr/>
          </p:nvCxnSpPr>
          <p:spPr>
            <a:xfrm>
              <a:off x="4364552" y="3728292"/>
              <a:ext cx="177780" cy="432338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F8F3AB56-6B69-40E7-9C6F-4E3EF6A388AA}"/>
                </a:ext>
              </a:extLst>
            </p:cNvPr>
            <p:cNvCxnSpPr/>
            <p:nvPr/>
          </p:nvCxnSpPr>
          <p:spPr>
            <a:xfrm flipH="1">
              <a:off x="4094568" y="3728582"/>
              <a:ext cx="145531" cy="432048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0462E32-0B6E-43C3-8A7B-F81C638AE2B6}"/>
                </a:ext>
              </a:extLst>
            </p:cNvPr>
            <p:cNvSpPr/>
            <p:nvPr/>
          </p:nvSpPr>
          <p:spPr>
            <a:xfrm>
              <a:off x="3876636" y="4159456"/>
              <a:ext cx="360040" cy="36004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5777A6E-887B-46E0-8958-0C5B2BD0D297}"/>
                </a:ext>
              </a:extLst>
            </p:cNvPr>
            <p:cNvSpPr/>
            <p:nvPr/>
          </p:nvSpPr>
          <p:spPr>
            <a:xfrm>
              <a:off x="4428618" y="4155323"/>
              <a:ext cx="360040" cy="36004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313201F-A098-4DFD-BA74-0D9E52B52954}"/>
                </a:ext>
              </a:extLst>
            </p:cNvPr>
            <p:cNvSpPr/>
            <p:nvPr/>
          </p:nvSpPr>
          <p:spPr>
            <a:xfrm>
              <a:off x="2445466" y="4150511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B7D5B8D-6063-4576-A473-B53F61DE280E}"/>
                </a:ext>
              </a:extLst>
            </p:cNvPr>
            <p:cNvCxnSpPr>
              <a:endCxn id="18" idx="0"/>
            </p:cNvCxnSpPr>
            <p:nvPr/>
          </p:nvCxnSpPr>
          <p:spPr>
            <a:xfrm flipH="1">
              <a:off x="2625486" y="3717032"/>
              <a:ext cx="163858" cy="433479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F419F4C-EF46-4572-984E-010DF384A2BC}"/>
              </a:ext>
            </a:extLst>
          </p:cNvPr>
          <p:cNvGrpSpPr/>
          <p:nvPr/>
        </p:nvGrpSpPr>
        <p:grpSpPr>
          <a:xfrm>
            <a:off x="6380150" y="2265918"/>
            <a:ext cx="2343192" cy="2149130"/>
            <a:chOff x="2445466" y="2370366"/>
            <a:chExt cx="2343192" cy="214913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F0DE1D5-890C-4A3E-8DBC-3AB985D9E4C0}"/>
                </a:ext>
              </a:extLst>
            </p:cNvPr>
            <p:cNvSpPr/>
            <p:nvPr/>
          </p:nvSpPr>
          <p:spPr>
            <a:xfrm>
              <a:off x="3406766" y="2802391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D71704F-ACBD-4FAB-8715-4B4465DA40DA}"/>
                </a:ext>
              </a:extLst>
            </p:cNvPr>
            <p:cNvSpPr/>
            <p:nvPr/>
          </p:nvSpPr>
          <p:spPr>
            <a:xfrm>
              <a:off x="2693541" y="335699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A5166E2F-1926-4973-A9C3-64682413584A}"/>
                </a:ext>
              </a:extLst>
            </p:cNvPr>
            <p:cNvCxnSpPr>
              <a:stCxn id="21" idx="3"/>
            </p:cNvCxnSpPr>
            <p:nvPr/>
          </p:nvCxnSpPr>
          <p:spPr>
            <a:xfrm flipH="1">
              <a:off x="2908961" y="3109704"/>
              <a:ext cx="550532" cy="247288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DA0B738-2C1B-4176-847D-6B096A6ADBA1}"/>
                </a:ext>
              </a:extLst>
            </p:cNvPr>
            <p:cNvCxnSpPr>
              <a:stCxn id="21" idx="5"/>
              <a:endCxn id="25" idx="0"/>
            </p:cNvCxnSpPr>
            <p:nvPr/>
          </p:nvCxnSpPr>
          <p:spPr>
            <a:xfrm>
              <a:off x="3714079" y="3109704"/>
              <a:ext cx="595478" cy="252866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3F1E8C8-3EE1-4C29-A2E8-5D9C764F8D08}"/>
                </a:ext>
              </a:extLst>
            </p:cNvPr>
            <p:cNvSpPr/>
            <p:nvPr/>
          </p:nvSpPr>
          <p:spPr>
            <a:xfrm>
              <a:off x="4129537" y="336257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A48B77F1-B27E-43E0-81A3-C98110BC0D34}"/>
                </a:ext>
              </a:extLst>
            </p:cNvPr>
            <p:cNvCxnSpPr/>
            <p:nvPr/>
          </p:nvCxnSpPr>
          <p:spPr>
            <a:xfrm>
              <a:off x="2919604" y="3719347"/>
              <a:ext cx="177780" cy="432338"/>
            </a:xfrm>
            <a:prstGeom prst="straightConnector1">
              <a:avLst/>
            </a:prstGeom>
            <a:solidFill>
              <a:schemeClr val="accent1"/>
            </a:solidFill>
            <a:ln w="25400">
              <a:solidFill>
                <a:schemeClr val="accent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C05957B-1F60-4EA0-8835-FF7BF6B57DE6}"/>
                </a:ext>
              </a:extLst>
            </p:cNvPr>
            <p:cNvSpPr/>
            <p:nvPr/>
          </p:nvSpPr>
          <p:spPr>
            <a:xfrm>
              <a:off x="2983670" y="4146378"/>
              <a:ext cx="360040" cy="36004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288233-E2D5-4AFE-B023-E9F686ABD95D}"/>
                </a:ext>
              </a:extLst>
            </p:cNvPr>
            <p:cNvSpPr txBox="1"/>
            <p:nvPr/>
          </p:nvSpPr>
          <p:spPr>
            <a:xfrm>
              <a:off x="2949442" y="2370366"/>
              <a:ext cx="12250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Evaluation</a:t>
              </a: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53563DF-C816-41ED-AADA-DE2702B73D3D}"/>
                </a:ext>
              </a:extLst>
            </p:cNvPr>
            <p:cNvCxnSpPr/>
            <p:nvPr/>
          </p:nvCxnSpPr>
          <p:spPr>
            <a:xfrm>
              <a:off x="4364552" y="3728292"/>
              <a:ext cx="177780" cy="432338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CCFE266-F06F-40D6-AC40-41BC595173BB}"/>
                </a:ext>
              </a:extLst>
            </p:cNvPr>
            <p:cNvCxnSpPr/>
            <p:nvPr/>
          </p:nvCxnSpPr>
          <p:spPr>
            <a:xfrm flipH="1">
              <a:off x="4094568" y="3728582"/>
              <a:ext cx="145531" cy="432048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0E45466-F241-4EBC-A3ED-B14A2D08F86E}"/>
                </a:ext>
              </a:extLst>
            </p:cNvPr>
            <p:cNvSpPr/>
            <p:nvPr/>
          </p:nvSpPr>
          <p:spPr>
            <a:xfrm>
              <a:off x="3876636" y="4159456"/>
              <a:ext cx="360040" cy="36004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6452909-7BE6-4D11-B4CA-23493BF67A6A}"/>
                </a:ext>
              </a:extLst>
            </p:cNvPr>
            <p:cNvSpPr/>
            <p:nvPr/>
          </p:nvSpPr>
          <p:spPr>
            <a:xfrm>
              <a:off x="4428618" y="4155323"/>
              <a:ext cx="360040" cy="36004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BA19BFA-1F9A-4A40-A709-4BB26B6089CC}"/>
                </a:ext>
              </a:extLst>
            </p:cNvPr>
            <p:cNvSpPr/>
            <p:nvPr/>
          </p:nvSpPr>
          <p:spPr>
            <a:xfrm>
              <a:off x="2445466" y="4150511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CFC73638-4BA8-49C1-86CF-8F51D8EE165D}"/>
                </a:ext>
              </a:extLst>
            </p:cNvPr>
            <p:cNvCxnSpPr>
              <a:endCxn id="33" idx="0"/>
            </p:cNvCxnSpPr>
            <p:nvPr/>
          </p:nvCxnSpPr>
          <p:spPr>
            <a:xfrm flipH="1">
              <a:off x="2625486" y="3717032"/>
              <a:ext cx="163858" cy="433479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A386829-5E6D-4810-94EA-0C9554D34FE4}"/>
              </a:ext>
            </a:extLst>
          </p:cNvPr>
          <p:cNvGrpSpPr/>
          <p:nvPr/>
        </p:nvGrpSpPr>
        <p:grpSpPr>
          <a:xfrm>
            <a:off x="9346552" y="2262596"/>
            <a:ext cx="2343192" cy="2159853"/>
            <a:chOff x="2445466" y="2359643"/>
            <a:chExt cx="2343192" cy="2159853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53ED20C-1888-4A0E-A617-E5B28E672822}"/>
                </a:ext>
              </a:extLst>
            </p:cNvPr>
            <p:cNvSpPr/>
            <p:nvPr/>
          </p:nvSpPr>
          <p:spPr>
            <a:xfrm>
              <a:off x="3406766" y="2802391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655EA583-FDFD-42F5-926B-F91910D3DC72}"/>
                </a:ext>
              </a:extLst>
            </p:cNvPr>
            <p:cNvSpPr/>
            <p:nvPr/>
          </p:nvSpPr>
          <p:spPr>
            <a:xfrm>
              <a:off x="2693541" y="335699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9D3E8C4-9F6B-4C14-B815-1C69385119DA}"/>
                </a:ext>
              </a:extLst>
            </p:cNvPr>
            <p:cNvCxnSpPr>
              <a:stCxn id="36" idx="3"/>
            </p:cNvCxnSpPr>
            <p:nvPr/>
          </p:nvCxnSpPr>
          <p:spPr>
            <a:xfrm flipH="1">
              <a:off x="2908961" y="3109704"/>
              <a:ext cx="550532" cy="247288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8CF17887-4B55-4ADA-B1FC-7BDE38673707}"/>
                </a:ext>
              </a:extLst>
            </p:cNvPr>
            <p:cNvCxnSpPr>
              <a:stCxn id="36" idx="5"/>
              <a:endCxn id="40" idx="0"/>
            </p:cNvCxnSpPr>
            <p:nvPr/>
          </p:nvCxnSpPr>
          <p:spPr>
            <a:xfrm>
              <a:off x="3714079" y="3109704"/>
              <a:ext cx="595478" cy="252866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36A72B3-AD95-4EB2-89A9-A5EE9721CD94}"/>
                </a:ext>
              </a:extLst>
            </p:cNvPr>
            <p:cNvSpPr/>
            <p:nvPr/>
          </p:nvSpPr>
          <p:spPr>
            <a:xfrm>
              <a:off x="4129537" y="336257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218B79E-BCDF-4C45-B78A-818EAD4EF2CD}"/>
                </a:ext>
              </a:extLst>
            </p:cNvPr>
            <p:cNvCxnSpPr/>
            <p:nvPr/>
          </p:nvCxnSpPr>
          <p:spPr>
            <a:xfrm>
              <a:off x="2919604" y="3719347"/>
              <a:ext cx="177780" cy="432338"/>
            </a:xfrm>
            <a:prstGeom prst="straightConnector1">
              <a:avLst/>
            </a:prstGeom>
            <a:solidFill>
              <a:schemeClr val="accent1"/>
            </a:solidFill>
            <a:ln w="25400">
              <a:solidFill>
                <a:schemeClr val="accent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4383ED2-730F-402A-9671-A35EE52A50DF}"/>
                </a:ext>
              </a:extLst>
            </p:cNvPr>
            <p:cNvSpPr/>
            <p:nvPr/>
          </p:nvSpPr>
          <p:spPr>
            <a:xfrm>
              <a:off x="2983670" y="4146378"/>
              <a:ext cx="360040" cy="36004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178756A-2243-4BFC-985A-DA27B431F7B4}"/>
                </a:ext>
              </a:extLst>
            </p:cNvPr>
            <p:cNvSpPr txBox="1"/>
            <p:nvPr/>
          </p:nvSpPr>
          <p:spPr>
            <a:xfrm>
              <a:off x="2596771" y="2359643"/>
              <a:ext cx="19800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Back Propagation</a:t>
              </a: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ECF7EFC5-E277-41ED-9195-FFDE1EFCC39C}"/>
                </a:ext>
              </a:extLst>
            </p:cNvPr>
            <p:cNvCxnSpPr/>
            <p:nvPr/>
          </p:nvCxnSpPr>
          <p:spPr>
            <a:xfrm>
              <a:off x="4364552" y="3728292"/>
              <a:ext cx="177780" cy="432338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8A38B77-7872-489C-BF69-E7594BFB7615}"/>
                </a:ext>
              </a:extLst>
            </p:cNvPr>
            <p:cNvCxnSpPr/>
            <p:nvPr/>
          </p:nvCxnSpPr>
          <p:spPr>
            <a:xfrm flipH="1">
              <a:off x="4094568" y="3728582"/>
              <a:ext cx="145531" cy="432048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8FD90C8B-730A-4BB2-B4B0-0753BF3978A7}"/>
                </a:ext>
              </a:extLst>
            </p:cNvPr>
            <p:cNvSpPr/>
            <p:nvPr/>
          </p:nvSpPr>
          <p:spPr>
            <a:xfrm>
              <a:off x="3876636" y="4159456"/>
              <a:ext cx="360040" cy="36004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78BCC94D-CE14-45CE-9C1E-FD343765FEC5}"/>
                </a:ext>
              </a:extLst>
            </p:cNvPr>
            <p:cNvSpPr/>
            <p:nvPr/>
          </p:nvSpPr>
          <p:spPr>
            <a:xfrm>
              <a:off x="4428618" y="4155323"/>
              <a:ext cx="360040" cy="36004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AE2F0F19-772E-4F51-83F5-125882D9647A}"/>
                </a:ext>
              </a:extLst>
            </p:cNvPr>
            <p:cNvSpPr/>
            <p:nvPr/>
          </p:nvSpPr>
          <p:spPr>
            <a:xfrm>
              <a:off x="2445466" y="4150511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692BE2D4-1F43-4E64-AF2E-2040D55E004B}"/>
                </a:ext>
              </a:extLst>
            </p:cNvPr>
            <p:cNvCxnSpPr>
              <a:endCxn id="48" idx="0"/>
            </p:cNvCxnSpPr>
            <p:nvPr/>
          </p:nvCxnSpPr>
          <p:spPr>
            <a:xfrm flipH="1">
              <a:off x="2625486" y="3717032"/>
              <a:ext cx="163858" cy="433479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BA0B14A-B24C-4B1D-B774-495F31C1C92E}"/>
              </a:ext>
            </a:extLst>
          </p:cNvPr>
          <p:cNvSpPr txBox="1"/>
          <p:nvPr/>
        </p:nvSpPr>
        <p:spPr>
          <a:xfrm>
            <a:off x="10625999" y="2643199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(4,2)</a:t>
            </a:r>
            <a:endParaRPr lang="ko-KR" altLang="en-US" sz="1600" dirty="0" err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0710AA6-D193-47EA-948D-809F07955D74}"/>
              </a:ext>
            </a:extLst>
          </p:cNvPr>
          <p:cNvSpPr txBox="1"/>
          <p:nvPr/>
        </p:nvSpPr>
        <p:spPr>
          <a:xfrm>
            <a:off x="9906852" y="3247239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(3,2)</a:t>
            </a:r>
            <a:endParaRPr lang="ko-KR" altLang="en-US" sz="1600" dirty="0" err="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165373-21F1-47AA-9F46-02B463238311}"/>
              </a:ext>
            </a:extLst>
          </p:cNvPr>
          <p:cNvSpPr txBox="1"/>
          <p:nvPr/>
        </p:nvSpPr>
        <p:spPr>
          <a:xfrm>
            <a:off x="11216016" y="3041587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(1,0)</a:t>
            </a:r>
            <a:endParaRPr lang="ko-KR" altLang="en-US" sz="1600" dirty="0" err="1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148660-A678-42F3-BEB1-EE26706C4E3E}"/>
              </a:ext>
            </a:extLst>
          </p:cNvPr>
          <p:cNvSpPr txBox="1"/>
          <p:nvPr/>
        </p:nvSpPr>
        <p:spPr>
          <a:xfrm>
            <a:off x="9014023" y="3704084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(1,0)</a:t>
            </a:r>
            <a:endParaRPr lang="ko-KR" altLang="en-US" sz="16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7BF6778-E2BC-48DB-8861-8D093AF29257}"/>
                  </a:ext>
                </a:extLst>
              </p:cNvPr>
              <p:cNvSpPr txBox="1"/>
              <p:nvPr/>
            </p:nvSpPr>
            <p:spPr>
              <a:xfrm>
                <a:off x="2324536" y="2937037"/>
                <a:ext cx="9741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𝑈𝐶𝑇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=1.48</m:t>
                      </m:r>
                    </m:oMath>
                  </m:oMathPara>
                </a14:m>
                <a:endParaRPr lang="ko-KR" altLang="en-US" sz="14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7BF6778-E2BC-48DB-8861-8D093AF29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536" y="2937037"/>
                <a:ext cx="974177" cy="215444"/>
              </a:xfrm>
              <a:prstGeom prst="rect">
                <a:avLst/>
              </a:prstGeom>
              <a:blipFill>
                <a:blip r:embed="rId2"/>
                <a:stretch>
                  <a:fillRect l="-2500" r="-2500" b="-1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D25EBB-A23E-46D8-B1B1-6A1A8BFD88D7}"/>
                  </a:ext>
                </a:extLst>
              </p:cNvPr>
              <p:cNvSpPr txBox="1"/>
              <p:nvPr/>
            </p:nvSpPr>
            <p:spPr>
              <a:xfrm>
                <a:off x="389332" y="2897188"/>
                <a:ext cx="9741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𝑈𝐶𝑇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=1.55</m:t>
                      </m:r>
                    </m:oMath>
                  </m:oMathPara>
                </a14:m>
                <a:endParaRPr lang="ko-KR" altLang="en-US" sz="14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D25EBB-A23E-46D8-B1B1-6A1A8BFD8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32" y="2897188"/>
                <a:ext cx="974177" cy="215444"/>
              </a:xfrm>
              <a:prstGeom prst="rect">
                <a:avLst/>
              </a:prstGeom>
              <a:blipFill>
                <a:blip r:embed="rId3"/>
                <a:stretch>
                  <a:fillRect l="-2500" r="-25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그룹 55">
            <a:extLst>
              <a:ext uri="{FF2B5EF4-FFF2-40B4-BE49-F238E27FC236}">
                <a16:creationId xmlns:a16="http://schemas.microsoft.com/office/drawing/2014/main" id="{137807DD-6D24-4F65-BCD6-FF426BB92205}"/>
              </a:ext>
            </a:extLst>
          </p:cNvPr>
          <p:cNvGrpSpPr/>
          <p:nvPr/>
        </p:nvGrpSpPr>
        <p:grpSpPr>
          <a:xfrm>
            <a:off x="660225" y="2703010"/>
            <a:ext cx="2343192" cy="1717105"/>
            <a:chOff x="2445466" y="2802391"/>
            <a:chExt cx="2343192" cy="1717105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BCAB637-1AB4-4327-976C-5F929290B0E6}"/>
                </a:ext>
              </a:extLst>
            </p:cNvPr>
            <p:cNvSpPr/>
            <p:nvPr/>
          </p:nvSpPr>
          <p:spPr>
            <a:xfrm>
              <a:off x="3406766" y="2802391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4B6A10F-41B6-47DC-9406-ED79308802BF}"/>
                </a:ext>
              </a:extLst>
            </p:cNvPr>
            <p:cNvSpPr/>
            <p:nvPr/>
          </p:nvSpPr>
          <p:spPr>
            <a:xfrm>
              <a:off x="2693541" y="335699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EA2E7503-6285-426F-A8AD-1AAC9667CA4C}"/>
                </a:ext>
              </a:extLst>
            </p:cNvPr>
            <p:cNvCxnSpPr>
              <a:stCxn id="57" idx="3"/>
            </p:cNvCxnSpPr>
            <p:nvPr/>
          </p:nvCxnSpPr>
          <p:spPr>
            <a:xfrm flipH="1">
              <a:off x="2908961" y="3109704"/>
              <a:ext cx="550532" cy="247288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C3A7490-6A5A-49F5-A120-D4A8EE8D6FD6}"/>
                </a:ext>
              </a:extLst>
            </p:cNvPr>
            <p:cNvCxnSpPr>
              <a:stCxn id="57" idx="5"/>
              <a:endCxn id="61" idx="0"/>
            </p:cNvCxnSpPr>
            <p:nvPr/>
          </p:nvCxnSpPr>
          <p:spPr>
            <a:xfrm>
              <a:off x="3714079" y="3109704"/>
              <a:ext cx="595478" cy="252866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F596DDC-228F-4868-AE74-7BE86C4A1734}"/>
                </a:ext>
              </a:extLst>
            </p:cNvPr>
            <p:cNvSpPr/>
            <p:nvPr/>
          </p:nvSpPr>
          <p:spPr>
            <a:xfrm>
              <a:off x="4129537" y="336257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B22C1F30-4C0C-4B03-92DB-B128787EE1CA}"/>
                </a:ext>
              </a:extLst>
            </p:cNvPr>
            <p:cNvCxnSpPr/>
            <p:nvPr/>
          </p:nvCxnSpPr>
          <p:spPr>
            <a:xfrm>
              <a:off x="2919604" y="3719347"/>
              <a:ext cx="177780" cy="432338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BAD178D-BCAC-4031-B1FE-F419892ED5D6}"/>
                </a:ext>
              </a:extLst>
            </p:cNvPr>
            <p:cNvSpPr/>
            <p:nvPr/>
          </p:nvSpPr>
          <p:spPr>
            <a:xfrm>
              <a:off x="2983670" y="4146378"/>
              <a:ext cx="360040" cy="36004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1ADED548-1CFE-4813-8434-CDA7E78F65B3}"/>
                </a:ext>
              </a:extLst>
            </p:cNvPr>
            <p:cNvCxnSpPr/>
            <p:nvPr/>
          </p:nvCxnSpPr>
          <p:spPr>
            <a:xfrm>
              <a:off x="4364552" y="3728292"/>
              <a:ext cx="177780" cy="432338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8814C840-14AE-4E9E-9B16-2D531EFD0605}"/>
                </a:ext>
              </a:extLst>
            </p:cNvPr>
            <p:cNvCxnSpPr/>
            <p:nvPr/>
          </p:nvCxnSpPr>
          <p:spPr>
            <a:xfrm flipH="1">
              <a:off x="4094568" y="3728582"/>
              <a:ext cx="145531" cy="432048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AFA491D-80CD-46E0-9EF6-F0BC89BBB3FC}"/>
                </a:ext>
              </a:extLst>
            </p:cNvPr>
            <p:cNvSpPr/>
            <p:nvPr/>
          </p:nvSpPr>
          <p:spPr>
            <a:xfrm>
              <a:off x="3876636" y="4159456"/>
              <a:ext cx="360040" cy="36004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7D6899FF-6252-44C6-9C6C-BB5F1593D598}"/>
                </a:ext>
              </a:extLst>
            </p:cNvPr>
            <p:cNvSpPr/>
            <p:nvPr/>
          </p:nvSpPr>
          <p:spPr>
            <a:xfrm>
              <a:off x="4428618" y="4155323"/>
              <a:ext cx="360040" cy="36004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5C215084-7CE4-4327-A0E1-49380BD819BA}"/>
                </a:ext>
              </a:extLst>
            </p:cNvPr>
            <p:cNvSpPr/>
            <p:nvPr/>
          </p:nvSpPr>
          <p:spPr>
            <a:xfrm>
              <a:off x="2445466" y="4150511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99DD49BD-27EC-4EBB-A765-0BA563648CE5}"/>
                </a:ext>
              </a:extLst>
            </p:cNvPr>
            <p:cNvCxnSpPr>
              <a:endCxn id="68" idx="0"/>
            </p:cNvCxnSpPr>
            <p:nvPr/>
          </p:nvCxnSpPr>
          <p:spPr>
            <a:xfrm flipH="1">
              <a:off x="2625486" y="3717032"/>
              <a:ext cx="163858" cy="433479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F10C2DDB-2DE4-4524-9382-772D769A158C}"/>
              </a:ext>
            </a:extLst>
          </p:cNvPr>
          <p:cNvSpPr txBox="1"/>
          <p:nvPr/>
        </p:nvSpPr>
        <p:spPr>
          <a:xfrm>
            <a:off x="1905175" y="2539409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(3,1)</a:t>
            </a:r>
            <a:endParaRPr lang="ko-KR" altLang="en-US" sz="1600" dirty="0" err="1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29B1913-85AE-4581-A496-7A254FB80481}"/>
              </a:ext>
            </a:extLst>
          </p:cNvPr>
          <p:cNvSpPr txBox="1"/>
          <p:nvPr/>
        </p:nvSpPr>
        <p:spPr>
          <a:xfrm>
            <a:off x="1220525" y="3244905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(2,1)</a:t>
            </a:r>
            <a:endParaRPr lang="ko-KR" altLang="en-US" sz="1600" dirty="0" err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0C5A27D-B900-4F16-8046-271DED91B40D}"/>
              </a:ext>
            </a:extLst>
          </p:cNvPr>
          <p:cNvSpPr txBox="1"/>
          <p:nvPr/>
        </p:nvSpPr>
        <p:spPr>
          <a:xfrm>
            <a:off x="2654087" y="3286591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(1,0)</a:t>
            </a:r>
            <a:endParaRPr lang="ko-KR" altLang="en-US" sz="1600" dirty="0" err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98DA145-B806-470B-9D06-785216E0AE59}"/>
              </a:ext>
            </a:extLst>
          </p:cNvPr>
          <p:cNvSpPr txBox="1"/>
          <p:nvPr/>
        </p:nvSpPr>
        <p:spPr>
          <a:xfrm>
            <a:off x="327696" y="3701750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(1,0)</a:t>
            </a:r>
            <a:endParaRPr lang="ko-KR" altLang="en-US" sz="16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91E82D5-F1EC-4ABC-A25A-5D2B18332DDB}"/>
                  </a:ext>
                </a:extLst>
              </p:cNvPr>
              <p:cNvSpPr txBox="1"/>
              <p:nvPr/>
            </p:nvSpPr>
            <p:spPr>
              <a:xfrm>
                <a:off x="453443" y="4556149"/>
                <a:ext cx="5668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𝑈𝐶𝑇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ko-KR" sz="1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1.18</m:t>
                      </m:r>
                    </m:oMath>
                  </m:oMathPara>
                </a14:m>
                <a:endParaRPr lang="ko-KR" altLang="en-US" sz="14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91E82D5-F1EC-4ABC-A25A-5D2B18332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43" y="4556149"/>
                <a:ext cx="566822" cy="430887"/>
              </a:xfrm>
              <a:prstGeom prst="rect">
                <a:avLst/>
              </a:prstGeom>
              <a:blipFill>
                <a:blip r:embed="rId4"/>
                <a:stretch>
                  <a:fillRect l="-6452" r="-3226" b="-42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6CBF32-9B1D-414C-B097-31B37862ED6B}"/>
                  </a:ext>
                </a:extLst>
              </p:cNvPr>
              <p:cNvSpPr txBox="1"/>
              <p:nvPr/>
            </p:nvSpPr>
            <p:spPr>
              <a:xfrm>
                <a:off x="1175659" y="4563021"/>
                <a:ext cx="5668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𝑈𝐶𝑇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ko-KR" sz="1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4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6CBF32-9B1D-414C-B097-31B37862E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659" y="4563021"/>
                <a:ext cx="566822" cy="430887"/>
              </a:xfrm>
              <a:prstGeom prst="rect">
                <a:avLst/>
              </a:prstGeom>
              <a:blipFill>
                <a:blip r:embed="rId5"/>
                <a:stretch>
                  <a:fillRect l="-6452" r="-2151" b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B8738DA1-9A32-4E0D-8323-878950E39998}"/>
              </a:ext>
            </a:extLst>
          </p:cNvPr>
          <p:cNvSpPr txBox="1"/>
          <p:nvPr/>
        </p:nvSpPr>
        <p:spPr>
          <a:xfrm>
            <a:off x="10006483" y="3710777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(1,1)</a:t>
            </a:r>
            <a:endParaRPr lang="ko-KR" altLang="en-US" sz="1600" dirty="0" err="1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06BA373-17FD-48EF-B78C-75E9C88974F9}"/>
              </a:ext>
            </a:extLst>
          </p:cNvPr>
          <p:cNvSpPr/>
          <p:nvPr/>
        </p:nvSpPr>
        <p:spPr>
          <a:xfrm>
            <a:off x="351788" y="994303"/>
            <a:ext cx="10221220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b="1" dirty="0"/>
              <a:t>Example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 - 4</a:t>
            </a:r>
            <a:r>
              <a:rPr lang="en-US" altLang="ko-KR" b="1" baseline="30000" dirty="0"/>
              <a:t>th</a:t>
            </a:r>
            <a:r>
              <a:rPr lang="en-US" altLang="ko-KR" b="1" dirty="0"/>
              <a:t> Random Try</a:t>
            </a:r>
          </a:p>
        </p:txBody>
      </p:sp>
    </p:spTree>
    <p:extLst>
      <p:ext uri="{BB962C8B-B14F-4D97-AF65-F5344CB8AC3E}">
        <p14:creationId xmlns:p14="http://schemas.microsoft.com/office/powerpoint/2010/main" val="62159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_x203617392" descr="EMB0000220840d6">
            <a:extLst>
              <a:ext uri="{FF2B5EF4-FFF2-40B4-BE49-F238E27FC236}">
                <a16:creationId xmlns:a16="http://schemas.microsoft.com/office/drawing/2014/main" id="{341E8FA3-199E-4542-8499-5B457FE19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078" y="1766484"/>
            <a:ext cx="936104" cy="94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_x203614512" descr="EMB0000220840d9">
            <a:extLst>
              <a:ext uri="{FF2B5EF4-FFF2-40B4-BE49-F238E27FC236}">
                <a16:creationId xmlns:a16="http://schemas.microsoft.com/office/drawing/2014/main" id="{654B4329-7BD7-46A5-8132-9327968CF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078" y="4040950"/>
            <a:ext cx="1448024" cy="144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_x203617072" descr="EMB0000220840df">
            <a:extLst>
              <a:ext uri="{FF2B5EF4-FFF2-40B4-BE49-F238E27FC236}">
                <a16:creationId xmlns:a16="http://schemas.microsoft.com/office/drawing/2014/main" id="{C4DAB69C-551C-40ED-A485-130CBF44C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819" y="4107094"/>
            <a:ext cx="1745648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8">
            <a:extLst>
              <a:ext uri="{FF2B5EF4-FFF2-40B4-BE49-F238E27FC236}">
                <a16:creationId xmlns:a16="http://schemas.microsoft.com/office/drawing/2014/main" id="{B0EFADAD-2C64-42F2-8A0F-1C5162786567}"/>
              </a:ext>
            </a:extLst>
          </p:cNvPr>
          <p:cNvSpPr txBox="1"/>
          <p:nvPr/>
        </p:nvSpPr>
        <p:spPr>
          <a:xfrm>
            <a:off x="4882153" y="1385959"/>
            <a:ext cx="2351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 err="1"/>
              <a:t>틱</a:t>
            </a:r>
            <a:r>
              <a:rPr lang="en-US" altLang="ko-KR" sz="1600" b="1" dirty="0"/>
              <a:t>-</a:t>
            </a:r>
            <a:r>
              <a:rPr lang="ko-KR" altLang="en-US" sz="1600" b="1" dirty="0" err="1"/>
              <a:t>택</a:t>
            </a:r>
            <a:r>
              <a:rPr lang="en-US" altLang="ko-KR" sz="1600" b="1" dirty="0"/>
              <a:t>-</a:t>
            </a:r>
            <a:r>
              <a:rPr lang="ko-KR" altLang="en-US" sz="1600" b="1" dirty="0"/>
              <a:t>토</a:t>
            </a:r>
            <a:r>
              <a:rPr lang="en-US" altLang="ko-KR" sz="1600" dirty="0"/>
              <a:t>(tic-tac-toe)</a:t>
            </a: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A39CDF02-4407-47C4-AF39-66B0B0C9DD1A}"/>
              </a:ext>
            </a:extLst>
          </p:cNvPr>
          <p:cNvSpPr txBox="1"/>
          <p:nvPr/>
        </p:nvSpPr>
        <p:spPr>
          <a:xfrm>
            <a:off x="6058052" y="3457918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/>
              <a:t>순회 판매자 문제 </a:t>
            </a:r>
            <a:r>
              <a:rPr lang="en-US" altLang="ko-KR" sz="1600" b="1" dirty="0"/>
              <a:t>(</a:t>
            </a:r>
            <a:r>
              <a:rPr lang="en-US" altLang="ko-KR" sz="1600" dirty="0"/>
              <a:t>traveling salesperson problem, TSP</a:t>
            </a:r>
            <a:r>
              <a:rPr lang="en-US" altLang="ko-KR" sz="1600" b="1" dirty="0"/>
              <a:t>)</a:t>
            </a:r>
            <a:endParaRPr lang="ko-KR" altLang="en-US" sz="1600" dirty="0"/>
          </a:p>
          <a:p>
            <a:endParaRPr lang="ko-KR" altLang="en-US" sz="1600" dirty="0"/>
          </a:p>
        </p:txBody>
      </p:sp>
      <p:pic>
        <p:nvPicPr>
          <p:cNvPr id="19" name="_x199797472" descr="EMB00001ba48da6">
            <a:extLst>
              <a:ext uri="{FF2B5EF4-FFF2-40B4-BE49-F238E27FC236}">
                <a16:creationId xmlns:a16="http://schemas.microsoft.com/office/drawing/2014/main" id="{E6D00895-0FED-4EA1-8743-59CB12F6A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932" y="1828131"/>
            <a:ext cx="884238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_x176813864" descr="EMB00030d1c857b">
            <a:extLst>
              <a:ext uri="{FF2B5EF4-FFF2-40B4-BE49-F238E27FC236}">
                <a16:creationId xmlns:a16="http://schemas.microsoft.com/office/drawing/2014/main" id="{65B310B7-0A9D-4F95-A975-80E747C8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043" y="1951715"/>
            <a:ext cx="923925" cy="95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19">
            <a:extLst>
              <a:ext uri="{FF2B5EF4-FFF2-40B4-BE49-F238E27FC236}">
                <a16:creationId xmlns:a16="http://schemas.microsoft.com/office/drawing/2014/main" id="{3AD5E3F1-35BC-4A81-9F3F-FF82CBE33E17}"/>
              </a:ext>
            </a:extLst>
          </p:cNvPr>
          <p:cNvSpPr txBox="1"/>
          <p:nvPr/>
        </p:nvSpPr>
        <p:spPr>
          <a:xfrm>
            <a:off x="7479635" y="1329266"/>
            <a:ext cx="1767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 err="1"/>
              <a:t>루빅스큐브</a:t>
            </a:r>
            <a:br>
              <a:rPr lang="en-US" altLang="ko-KR" sz="1600" dirty="0"/>
            </a:br>
            <a:r>
              <a:rPr lang="en-US" altLang="ko-KR" sz="1600" dirty="0"/>
              <a:t>(Rubik’s cube)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1C37041D-1174-41A9-B933-09322DE90A9F}"/>
              </a:ext>
            </a:extLst>
          </p:cNvPr>
          <p:cNvSpPr txBox="1"/>
          <p:nvPr/>
        </p:nvSpPr>
        <p:spPr>
          <a:xfrm>
            <a:off x="2896353" y="1402894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/>
              <a:t>8-</a:t>
            </a:r>
            <a:r>
              <a:rPr lang="ko-KR" altLang="en-US" sz="1600" b="1" dirty="0"/>
              <a:t>퍼즐</a:t>
            </a:r>
            <a:endParaRPr lang="en-US" altLang="ko-KR" sz="1600" dirty="0"/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E75A7E77-86ED-4FA5-906B-78FABA673B35}"/>
              </a:ext>
            </a:extLst>
          </p:cNvPr>
          <p:cNvSpPr txBox="1"/>
          <p:nvPr/>
        </p:nvSpPr>
        <p:spPr>
          <a:xfrm>
            <a:off x="2896353" y="3619735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/>
              <a:t>8-</a:t>
            </a:r>
            <a:r>
              <a:rPr lang="ko-KR" altLang="en-US" sz="1600" b="1" dirty="0"/>
              <a:t>퀸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400369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2D36159-74B7-44B8-A61F-E9535B78F791}"/>
              </a:ext>
            </a:extLst>
          </p:cNvPr>
          <p:cNvGrpSpPr/>
          <p:nvPr/>
        </p:nvGrpSpPr>
        <p:grpSpPr>
          <a:xfrm>
            <a:off x="4217706" y="2238111"/>
            <a:ext cx="2343192" cy="2489138"/>
            <a:chOff x="2445466" y="2030358"/>
            <a:chExt cx="2343192" cy="248913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7E85E57-25DC-4C6E-8235-7C61743BF8FE}"/>
                </a:ext>
              </a:extLst>
            </p:cNvPr>
            <p:cNvSpPr/>
            <p:nvPr/>
          </p:nvSpPr>
          <p:spPr>
            <a:xfrm>
              <a:off x="3406766" y="2802391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B51D104-6D76-4312-B9F4-CF90366A069F}"/>
                </a:ext>
              </a:extLst>
            </p:cNvPr>
            <p:cNvSpPr/>
            <p:nvPr/>
          </p:nvSpPr>
          <p:spPr>
            <a:xfrm>
              <a:off x="2693541" y="335699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DEF7CCFC-FA08-48CE-A701-A0CE8CA5A678}"/>
                </a:ext>
              </a:extLst>
            </p:cNvPr>
            <p:cNvCxnSpPr>
              <a:stCxn id="3" idx="3"/>
            </p:cNvCxnSpPr>
            <p:nvPr/>
          </p:nvCxnSpPr>
          <p:spPr>
            <a:xfrm flipH="1">
              <a:off x="2908961" y="3109704"/>
              <a:ext cx="550532" cy="247288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E27E039C-5377-4BFF-AA07-9F7343380D24}"/>
                </a:ext>
              </a:extLst>
            </p:cNvPr>
            <p:cNvCxnSpPr>
              <a:stCxn id="3" idx="5"/>
              <a:endCxn id="7" idx="0"/>
            </p:cNvCxnSpPr>
            <p:nvPr/>
          </p:nvCxnSpPr>
          <p:spPr>
            <a:xfrm>
              <a:off x="3714079" y="3109704"/>
              <a:ext cx="595478" cy="252866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F3B5611-3C68-4F72-9196-B68DA3170DD6}"/>
                </a:ext>
              </a:extLst>
            </p:cNvPr>
            <p:cNvSpPr/>
            <p:nvPr/>
          </p:nvSpPr>
          <p:spPr>
            <a:xfrm>
              <a:off x="4129537" y="336257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55AF5121-D40D-4740-B151-CF42D86B71C0}"/>
                </a:ext>
              </a:extLst>
            </p:cNvPr>
            <p:cNvCxnSpPr/>
            <p:nvPr/>
          </p:nvCxnSpPr>
          <p:spPr>
            <a:xfrm>
              <a:off x="2919604" y="3719347"/>
              <a:ext cx="177780" cy="432338"/>
            </a:xfrm>
            <a:prstGeom prst="straightConnector1">
              <a:avLst/>
            </a:prstGeom>
            <a:solidFill>
              <a:schemeClr val="accent1"/>
            </a:solidFill>
            <a:ln w="25400">
              <a:solidFill>
                <a:schemeClr val="accent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4942BFB-045C-43D1-8359-18EA6D93C6A1}"/>
                </a:ext>
              </a:extLst>
            </p:cNvPr>
            <p:cNvSpPr/>
            <p:nvPr/>
          </p:nvSpPr>
          <p:spPr>
            <a:xfrm>
              <a:off x="2983670" y="4146378"/>
              <a:ext cx="360040" cy="36004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E63340-4A79-4530-A2C6-6585E64F2C91}"/>
                </a:ext>
              </a:extLst>
            </p:cNvPr>
            <p:cNvSpPr txBox="1"/>
            <p:nvPr/>
          </p:nvSpPr>
          <p:spPr>
            <a:xfrm>
              <a:off x="2504144" y="2030358"/>
              <a:ext cx="21259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4</a:t>
              </a:r>
              <a:r>
                <a:rPr lang="en-US" altLang="ko-KR" sz="1600" baseline="30000" dirty="0"/>
                <a:t>th</a:t>
              </a:r>
              <a:r>
                <a:rPr lang="en-US" altLang="ko-KR" sz="1600" dirty="0"/>
                <a:t> Random Try </a:t>
              </a:r>
              <a:r>
                <a:rPr lang="ko-KR" altLang="en-US" sz="1600" dirty="0"/>
                <a:t>결과</a:t>
              </a:r>
              <a:endParaRPr lang="en-US" altLang="ko-KR" sz="1600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7138CC93-4727-4190-B481-747726A39B95}"/>
                </a:ext>
              </a:extLst>
            </p:cNvPr>
            <p:cNvCxnSpPr/>
            <p:nvPr/>
          </p:nvCxnSpPr>
          <p:spPr>
            <a:xfrm>
              <a:off x="4364552" y="3728292"/>
              <a:ext cx="177780" cy="432338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DCB12AD0-9DA8-4C06-851A-423C85E925FF}"/>
                </a:ext>
              </a:extLst>
            </p:cNvPr>
            <p:cNvCxnSpPr/>
            <p:nvPr/>
          </p:nvCxnSpPr>
          <p:spPr>
            <a:xfrm flipH="1">
              <a:off x="4094568" y="3728582"/>
              <a:ext cx="145531" cy="432048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3E924C3-34EE-4055-9A9F-4E360AA5FFFA}"/>
                </a:ext>
              </a:extLst>
            </p:cNvPr>
            <p:cNvSpPr/>
            <p:nvPr/>
          </p:nvSpPr>
          <p:spPr>
            <a:xfrm>
              <a:off x="3876636" y="4159456"/>
              <a:ext cx="360040" cy="36004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1A118F3-4699-4BDE-87D1-8F175C4A8C64}"/>
                </a:ext>
              </a:extLst>
            </p:cNvPr>
            <p:cNvSpPr/>
            <p:nvPr/>
          </p:nvSpPr>
          <p:spPr>
            <a:xfrm>
              <a:off x="4428618" y="4155323"/>
              <a:ext cx="360040" cy="36004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C364A14-F026-4BDE-A790-91BD8F69E3D5}"/>
                </a:ext>
              </a:extLst>
            </p:cNvPr>
            <p:cNvSpPr/>
            <p:nvPr/>
          </p:nvSpPr>
          <p:spPr>
            <a:xfrm>
              <a:off x="2445466" y="4150511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25BAA86-D8CD-4FD6-B8BD-1951E5C6DA13}"/>
                </a:ext>
              </a:extLst>
            </p:cNvPr>
            <p:cNvCxnSpPr>
              <a:endCxn id="15" idx="0"/>
            </p:cNvCxnSpPr>
            <p:nvPr/>
          </p:nvCxnSpPr>
          <p:spPr>
            <a:xfrm flipH="1">
              <a:off x="2625486" y="3717032"/>
              <a:ext cx="163858" cy="433479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9626F89-8294-4DAF-A84F-BDE82A542221}"/>
              </a:ext>
            </a:extLst>
          </p:cNvPr>
          <p:cNvSpPr txBox="1"/>
          <p:nvPr/>
        </p:nvSpPr>
        <p:spPr>
          <a:xfrm>
            <a:off x="5029796" y="2653479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(4,2)</a:t>
            </a:r>
            <a:endParaRPr lang="ko-KR" altLang="en-US" sz="16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92937D-54F9-43F6-A71F-81B671B5A63A}"/>
              </a:ext>
            </a:extLst>
          </p:cNvPr>
          <p:cNvSpPr txBox="1"/>
          <p:nvPr/>
        </p:nvSpPr>
        <p:spPr>
          <a:xfrm>
            <a:off x="3886730" y="3538769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(3,2)</a:t>
            </a:r>
            <a:endParaRPr lang="ko-KR" altLang="en-US" sz="1600" dirty="0" err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5B7742-55F4-484E-99FD-0F683C4967EF}"/>
              </a:ext>
            </a:extLst>
          </p:cNvPr>
          <p:cNvSpPr txBox="1"/>
          <p:nvPr/>
        </p:nvSpPr>
        <p:spPr>
          <a:xfrm>
            <a:off x="6261817" y="3575488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(1,0)</a:t>
            </a:r>
            <a:endParaRPr lang="ko-KR" altLang="en-US" sz="1600" dirty="0" err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02F7B0-6275-4904-A6C5-AD264C676E82}"/>
              </a:ext>
            </a:extLst>
          </p:cNvPr>
          <p:cNvSpPr txBox="1"/>
          <p:nvPr/>
        </p:nvSpPr>
        <p:spPr>
          <a:xfrm>
            <a:off x="4059471" y="4723884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(1,0)</a:t>
            </a:r>
            <a:endParaRPr lang="ko-KR" altLang="en-US" sz="1600" dirty="0" err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CD9B7B-1756-42F6-A2D8-5861AFFB93C1}"/>
              </a:ext>
            </a:extLst>
          </p:cNvPr>
          <p:cNvSpPr txBox="1"/>
          <p:nvPr/>
        </p:nvSpPr>
        <p:spPr>
          <a:xfrm>
            <a:off x="4684134" y="4723884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(1,1)</a:t>
            </a:r>
            <a:endParaRPr lang="ko-KR" altLang="en-US" sz="1600" dirty="0" err="1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DAB7A1-B56E-42BA-A21B-9FE2F203C81A}"/>
              </a:ext>
            </a:extLst>
          </p:cNvPr>
          <p:cNvSpPr/>
          <p:nvPr/>
        </p:nvSpPr>
        <p:spPr>
          <a:xfrm>
            <a:off x="351788" y="994303"/>
            <a:ext cx="10221220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b="1" dirty="0"/>
              <a:t>Example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 - </a:t>
            </a:r>
            <a:r>
              <a:rPr lang="ko-KR" altLang="en-US" b="1" dirty="0"/>
              <a:t>만약 시간 제약으로 지금 선택해야 한다면</a:t>
            </a:r>
            <a:r>
              <a:rPr lang="en-US" altLang="ko-KR" b="1" dirty="0"/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29D9EE-B35F-4363-B8A5-D30CFDE47F83}"/>
              </a:ext>
            </a:extLst>
          </p:cNvPr>
          <p:cNvSpPr txBox="1"/>
          <p:nvPr/>
        </p:nvSpPr>
        <p:spPr>
          <a:xfrm>
            <a:off x="5901777" y="3097846"/>
            <a:ext cx="185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UCT = 1.665 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21F269-A2B2-4CF3-A91A-C19E25D544B2}"/>
              </a:ext>
            </a:extLst>
          </p:cNvPr>
          <p:cNvSpPr txBox="1"/>
          <p:nvPr/>
        </p:nvSpPr>
        <p:spPr>
          <a:xfrm>
            <a:off x="3298354" y="3078759"/>
            <a:ext cx="185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UCT = 1.628 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D44D290-6A49-4E8D-9D7E-327053DDF15D}"/>
              </a:ext>
            </a:extLst>
          </p:cNvPr>
          <p:cNvCxnSpPr>
            <a:cxnSpLocks/>
          </p:cNvCxnSpPr>
          <p:nvPr/>
        </p:nvCxnSpPr>
        <p:spPr>
          <a:xfrm flipH="1" flipV="1">
            <a:off x="6880897" y="4055533"/>
            <a:ext cx="586703" cy="307543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124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5BBB909-51B9-4F12-8F79-41AB55A04E26}"/>
              </a:ext>
            </a:extLst>
          </p:cNvPr>
          <p:cNvSpPr/>
          <p:nvPr/>
        </p:nvSpPr>
        <p:spPr>
          <a:xfrm>
            <a:off x="744720" y="1576901"/>
            <a:ext cx="2140330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FF0000"/>
                </a:solidFill>
                <a:latin typeface="+mj-ea"/>
                <a:ea typeface="+mj-ea"/>
              </a:rPr>
              <a:t>알파고의 탐색</a:t>
            </a:r>
            <a:endParaRPr lang="en-US" altLang="ko-KR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0AB274-27A1-4026-931A-6526DCBA193A}"/>
              </a:ext>
            </a:extLst>
          </p:cNvPr>
          <p:cNvSpPr/>
          <p:nvPr/>
        </p:nvSpPr>
        <p:spPr>
          <a:xfrm>
            <a:off x="744720" y="2766536"/>
            <a:ext cx="10651067" cy="29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+mn-ea"/>
              </a:rPr>
              <a:t>바둑판 형세 판단</a:t>
            </a:r>
            <a:r>
              <a:rPr lang="ko-KR" altLang="en-US" dirty="0">
                <a:latin typeface="+mn-ea"/>
              </a:rPr>
              <a:t>을 위해 </a:t>
            </a:r>
            <a:r>
              <a:rPr lang="en-US" altLang="ko-KR" b="1" dirty="0">
                <a:latin typeface="+mn-ea"/>
              </a:rPr>
              <a:t>Monte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Carlo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Tree Search</a:t>
            </a:r>
            <a:r>
              <a:rPr lang="ko-KR" altLang="en-US" b="1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사용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다만</a:t>
            </a:r>
            <a:r>
              <a:rPr lang="en-US" altLang="ko-KR" dirty="0">
                <a:latin typeface="+mn-ea"/>
              </a:rPr>
              <a:t>, Monte Carlo Simulation</a:t>
            </a:r>
            <a:r>
              <a:rPr lang="ko-KR" altLang="en-US" dirty="0">
                <a:latin typeface="+mn-ea"/>
              </a:rPr>
              <a:t>에서 무작위로 바둑을 두는 것이 아니라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프로 바둑기사들의 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</a:t>
            </a:r>
            <a:r>
              <a:rPr lang="ko-KR" altLang="en-US" dirty="0" err="1">
                <a:latin typeface="+mn-ea"/>
              </a:rPr>
              <a:t>기보를</a:t>
            </a:r>
            <a:r>
              <a:rPr lang="ko-KR" altLang="en-US" dirty="0">
                <a:latin typeface="+mn-ea"/>
              </a:rPr>
              <a:t> 학습한 </a:t>
            </a:r>
            <a:r>
              <a:rPr lang="ko-KR" altLang="en-US" b="1" dirty="0">
                <a:latin typeface="+mn-ea"/>
              </a:rPr>
              <a:t>확장정책망</a:t>
            </a:r>
            <a:r>
              <a:rPr lang="en-US" altLang="ko-KR" dirty="0">
                <a:latin typeface="+mn-ea"/>
              </a:rPr>
              <a:t>(rollout policy network)</a:t>
            </a:r>
            <a:r>
              <a:rPr lang="ko-KR" altLang="en-US" dirty="0">
                <a:latin typeface="+mn-ea"/>
              </a:rPr>
              <a:t>에서 제시한 확률 분포를 사용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- </a:t>
            </a:r>
            <a:r>
              <a:rPr lang="en-US" altLang="ko-KR" b="1" dirty="0">
                <a:latin typeface="+mn-ea"/>
              </a:rPr>
              <a:t>Monte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Carlo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Tree Search</a:t>
            </a:r>
            <a:r>
              <a:rPr lang="ko-KR" altLang="en-US" b="1" dirty="0">
                <a:latin typeface="+mn-ea"/>
              </a:rPr>
              <a:t> 결과에 별도로 학습된 </a:t>
            </a:r>
            <a:r>
              <a:rPr lang="en-US" altLang="ko-KR" b="1" dirty="0">
                <a:latin typeface="+mn-ea"/>
              </a:rPr>
              <a:t>DNN </a:t>
            </a:r>
            <a:r>
              <a:rPr lang="ko-KR" altLang="en-US" b="1" dirty="0" err="1">
                <a:latin typeface="+mn-ea"/>
              </a:rPr>
              <a:t>가치망</a:t>
            </a:r>
            <a:r>
              <a:rPr lang="en-US" altLang="ko-KR" b="1" dirty="0">
                <a:latin typeface="+mn-ea"/>
              </a:rPr>
              <a:t>(value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Network)</a:t>
            </a:r>
            <a:r>
              <a:rPr lang="ko-KR" altLang="en-US" b="1" dirty="0">
                <a:latin typeface="+mn-ea"/>
              </a:rPr>
              <a:t>을 함께 사용</a:t>
            </a:r>
            <a:endParaRPr lang="en-US" altLang="ko-KR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61394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842402-CC7E-446F-AEB3-1BBC6F492BED}"/>
              </a:ext>
            </a:extLst>
          </p:cNvPr>
          <p:cNvSpPr txBox="1"/>
          <p:nvPr/>
        </p:nvSpPr>
        <p:spPr>
          <a:xfrm>
            <a:off x="302492" y="163195"/>
            <a:ext cx="10945148" cy="1654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+mj-ea"/>
                <a:ea typeface="+mj-ea"/>
              </a:rPr>
              <a:t>제약조건 만족문제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Back Tracking Search : DFS</a:t>
            </a:r>
            <a:r>
              <a:rPr lang="ko-KR" altLang="en-US" dirty="0">
                <a:latin typeface="+mj-ea"/>
                <a:ea typeface="+mj-ea"/>
              </a:rPr>
              <a:t>와 같이 변수에 허용되는 값을 하나씩 대입해서 </a:t>
            </a:r>
            <a:r>
              <a:rPr lang="ko-KR" altLang="en-US" dirty="0" err="1">
                <a:latin typeface="+mj-ea"/>
                <a:ea typeface="+mj-ea"/>
              </a:rPr>
              <a:t>만족값이</a:t>
            </a:r>
            <a:r>
              <a:rPr lang="ko-KR" altLang="en-US" dirty="0">
                <a:latin typeface="+mj-ea"/>
                <a:ea typeface="+mj-ea"/>
              </a:rPr>
              <a:t> 없으면 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en-US" altLang="ko-KR" dirty="0">
                <a:latin typeface="+mj-ea"/>
                <a:ea typeface="+mj-ea"/>
              </a:rPr>
              <a:t>                                                                      </a:t>
            </a:r>
            <a:r>
              <a:rPr lang="ko-KR" altLang="en-US" dirty="0">
                <a:latin typeface="+mj-ea"/>
                <a:ea typeface="+mj-ea"/>
              </a:rPr>
              <a:t>이전 단계로 복귀하여 다른 값을 대입</a:t>
            </a: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0F01B5-EB3D-44EE-A769-7A7F785D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279" y="1696616"/>
            <a:ext cx="8477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94F671-4C80-4165-80A4-5A03E2746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287" y="2780928"/>
            <a:ext cx="7048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B3985A-1E72-41F1-A393-782DC7663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992" y="3762742"/>
            <a:ext cx="7143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983F0A-B6B9-4398-B0E8-48D3D1AA7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75" y="3747512"/>
            <a:ext cx="7239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29CA36-F4BF-4515-8B75-FF42415C0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471" y="3747512"/>
            <a:ext cx="7429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F54DD1-DF7F-4049-A7F8-E74CBA439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679" y="3789040"/>
            <a:ext cx="7429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D76B0B-35B7-411E-9FEF-9A05564AD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287" y="4797152"/>
            <a:ext cx="7239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C991F4-BB59-4D90-98CA-C1C085B56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75" y="4797152"/>
            <a:ext cx="7048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ADC3DC-22B7-4820-B2BF-4F0D86713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463" y="4797152"/>
            <a:ext cx="7048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E6BEF0-3C26-4EC5-A12B-FB7A74434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31" y="4797152"/>
            <a:ext cx="7143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D2DCB5-961C-41BF-9AF0-FE2A4EDC5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849" y="4797152"/>
            <a:ext cx="7239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AFAFEA-67CF-419F-BF1F-8B2864782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935" y="5964510"/>
            <a:ext cx="7048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616606-F205-4FBB-8AD1-1AB2A427B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015" y="5964510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43A863-2BD6-4B50-AE2E-CB4B8349E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095" y="5964510"/>
            <a:ext cx="695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350ED7-447B-45D0-88AC-EDC8B63F1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949" y="5964510"/>
            <a:ext cx="7048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B12157-6A10-46A5-87C5-24585E131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895" y="2780928"/>
            <a:ext cx="7429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0">
            <a:extLst>
              <a:ext uri="{FF2B5EF4-FFF2-40B4-BE49-F238E27FC236}">
                <a16:creationId xmlns:a16="http://schemas.microsoft.com/office/drawing/2014/main" id="{13BF57B8-9895-4A09-987E-E97F1E3E9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759" y="3804280"/>
            <a:ext cx="7239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2">
            <a:extLst>
              <a:ext uri="{FF2B5EF4-FFF2-40B4-BE49-F238E27FC236}">
                <a16:creationId xmlns:a16="http://schemas.microsoft.com/office/drawing/2014/main" id="{5B7CBF53-F162-4F58-A643-C107B320F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5335" y="4869160"/>
            <a:ext cx="7048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4">
            <a:extLst>
              <a:ext uri="{FF2B5EF4-FFF2-40B4-BE49-F238E27FC236}">
                <a16:creationId xmlns:a16="http://schemas.microsoft.com/office/drawing/2014/main" id="{692223BB-F63A-49C2-854A-191D41FBA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5111" y="5949280"/>
            <a:ext cx="7143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DA3D9F-6546-4BA6-8718-9114D2B5FF5F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3780142" y="2496716"/>
            <a:ext cx="570" cy="284212"/>
          </a:xfrm>
          <a:prstGeom prst="line">
            <a:avLst/>
          </a:prstGeom>
          <a:ln w="15875">
            <a:solidFill>
              <a:srgbClr val="00A4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8E3749C-5690-4CDB-81E1-1EA42EBFD2E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780712" y="3495303"/>
            <a:ext cx="10468" cy="26743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627531-C2CF-43E1-89CC-B62261300645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780712" y="3495303"/>
            <a:ext cx="801613" cy="25220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BCA5419-C2E1-47F7-9799-EF79E59671F3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3780712" y="3495303"/>
            <a:ext cx="1675234" cy="252209"/>
          </a:xfrm>
          <a:prstGeom prst="line">
            <a:avLst/>
          </a:prstGeom>
          <a:ln w="15875">
            <a:solidFill>
              <a:srgbClr val="00A4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4F92F63-4A73-4ED2-AC92-F97100E440F7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3780712" y="3495303"/>
            <a:ext cx="3547442" cy="293737"/>
          </a:xfrm>
          <a:prstGeom prst="line">
            <a:avLst/>
          </a:prstGeom>
          <a:ln w="15875">
            <a:solidFill>
              <a:srgbClr val="00A4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8D601CA-E880-4809-9049-713788505298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3790237" y="4461887"/>
            <a:ext cx="1665709" cy="33526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7EC6F85-B9DA-4FB2-BDBC-5E40550012BC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4572800" y="4461887"/>
            <a:ext cx="883146" cy="33526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890B8C-985A-4D6B-B522-604B8F2DB3EF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5364888" y="4461887"/>
            <a:ext cx="91058" cy="33526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C201699-EAB0-47FA-91D7-454478FB74A4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5455946" y="4461887"/>
            <a:ext cx="660073" cy="33526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A9AF9DC-C88D-4E8B-B6F1-D7AD84A5B890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7328154" y="4493890"/>
            <a:ext cx="327645" cy="303262"/>
          </a:xfrm>
          <a:prstGeom prst="line">
            <a:avLst/>
          </a:prstGeom>
          <a:ln w="15875">
            <a:solidFill>
              <a:srgbClr val="00A4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6E9EDB4-06D8-4FEA-9737-D29EA7C79D7F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7655799" y="5502002"/>
            <a:ext cx="28575" cy="46250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E7B383-D086-41BC-82C3-AE164C1841C0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58758" y="5502002"/>
            <a:ext cx="897041" cy="46250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F52F1C1-73BD-4FF2-BFC9-53D988D82C59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flipH="1">
            <a:off x="6038678" y="5502002"/>
            <a:ext cx="1617121" cy="46250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7AD505A-BC7F-4EC3-8FD0-DD315271DE68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5323360" y="5502002"/>
            <a:ext cx="2332439" cy="46250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99E62AB-BE55-4D11-9E38-C320145AD0A1}"/>
              </a:ext>
            </a:extLst>
          </p:cNvPr>
          <p:cNvCxnSpPr>
            <a:stCxn id="3" idx="2"/>
            <a:endCxn id="18" idx="0"/>
          </p:cNvCxnSpPr>
          <p:nvPr/>
        </p:nvCxnSpPr>
        <p:spPr>
          <a:xfrm>
            <a:off x="3780142" y="2496716"/>
            <a:ext cx="5492228" cy="284212"/>
          </a:xfrm>
          <a:prstGeom prst="line">
            <a:avLst/>
          </a:prstGeom>
          <a:ln w="15875">
            <a:solidFill>
              <a:srgbClr val="00A4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DF5E760-354D-4E8D-A24B-9979BB6C7BB2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9272370" y="3495303"/>
            <a:ext cx="1372339" cy="308977"/>
          </a:xfrm>
          <a:prstGeom prst="line">
            <a:avLst/>
          </a:prstGeom>
          <a:ln w="15875">
            <a:solidFill>
              <a:srgbClr val="00A4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D432016-ADB7-4800-9BDC-42BF82016631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10644709" y="4509130"/>
            <a:ext cx="3051" cy="360030"/>
          </a:xfrm>
          <a:prstGeom prst="line">
            <a:avLst/>
          </a:prstGeom>
          <a:ln w="15875">
            <a:solidFill>
              <a:srgbClr val="00A4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1C8C7CB-64B7-474B-87FB-3D2C06FD8254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10647760" y="5564485"/>
            <a:ext cx="554539" cy="384795"/>
          </a:xfrm>
          <a:prstGeom prst="line">
            <a:avLst/>
          </a:prstGeom>
          <a:ln w="15875">
            <a:solidFill>
              <a:srgbClr val="00A4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6">
            <a:extLst>
              <a:ext uri="{FF2B5EF4-FFF2-40B4-BE49-F238E27FC236}">
                <a16:creationId xmlns:a16="http://schemas.microsoft.com/office/drawing/2014/main" id="{172A0285-3565-4F0E-B249-3E0A07890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1" y="4797152"/>
            <a:ext cx="7334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22ABB76-0E81-4CEC-9ABB-884F4EE47EA8}"/>
              </a:ext>
            </a:extLst>
          </p:cNvPr>
          <p:cNvCxnSpPr>
            <a:stCxn id="8" idx="2"/>
            <a:endCxn id="40" idx="0"/>
          </p:cNvCxnSpPr>
          <p:nvPr/>
        </p:nvCxnSpPr>
        <p:spPr>
          <a:xfrm flipH="1">
            <a:off x="6891344" y="4493890"/>
            <a:ext cx="436810" cy="30326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7">
            <a:extLst>
              <a:ext uri="{FF2B5EF4-FFF2-40B4-BE49-F238E27FC236}">
                <a16:creationId xmlns:a16="http://schemas.microsoft.com/office/drawing/2014/main" id="{89B75DC7-AEA3-4CCA-824B-A86A60425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799" y="4797152"/>
            <a:ext cx="7239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8">
            <a:extLst>
              <a:ext uri="{FF2B5EF4-FFF2-40B4-BE49-F238E27FC236}">
                <a16:creationId xmlns:a16="http://schemas.microsoft.com/office/drawing/2014/main" id="{8DE450D4-A385-40CA-BBED-3433171AB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879" y="4797152"/>
            <a:ext cx="7239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CCD4803-5816-450C-A5FE-469107DD1FFE}"/>
              </a:ext>
            </a:extLst>
          </p:cNvPr>
          <p:cNvCxnSpPr>
            <a:stCxn id="8" idx="2"/>
            <a:endCxn id="42" idx="0"/>
          </p:cNvCxnSpPr>
          <p:nvPr/>
        </p:nvCxnSpPr>
        <p:spPr>
          <a:xfrm>
            <a:off x="7328154" y="4493890"/>
            <a:ext cx="1070595" cy="30326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3849614-EA72-4AEF-ADBB-580CF455807A}"/>
              </a:ext>
            </a:extLst>
          </p:cNvPr>
          <p:cNvCxnSpPr>
            <a:stCxn id="8" idx="2"/>
            <a:endCxn id="43" idx="0"/>
          </p:cNvCxnSpPr>
          <p:nvPr/>
        </p:nvCxnSpPr>
        <p:spPr>
          <a:xfrm>
            <a:off x="7328154" y="4493890"/>
            <a:ext cx="1790675" cy="30326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30">
            <a:extLst>
              <a:ext uri="{FF2B5EF4-FFF2-40B4-BE49-F238E27FC236}">
                <a16:creationId xmlns:a16="http://schemas.microsoft.com/office/drawing/2014/main" id="{750764C9-8EA4-4673-BE31-CF8039F0B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791" y="3789040"/>
            <a:ext cx="7334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31">
            <a:extLst>
              <a:ext uri="{FF2B5EF4-FFF2-40B4-BE49-F238E27FC236}">
                <a16:creationId xmlns:a16="http://schemas.microsoft.com/office/drawing/2014/main" id="{A44707A9-7856-4869-868D-0C2476D8D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879" y="3789040"/>
            <a:ext cx="7429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32">
            <a:extLst>
              <a:ext uri="{FF2B5EF4-FFF2-40B4-BE49-F238E27FC236}">
                <a16:creationId xmlns:a16="http://schemas.microsoft.com/office/drawing/2014/main" id="{84971808-EE91-4677-B637-AF2C382B3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107" y="3789040"/>
            <a:ext cx="7334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ED0072E-D9FF-498F-85BD-708EF46E6E2A}"/>
              </a:ext>
            </a:extLst>
          </p:cNvPr>
          <p:cNvCxnSpPr>
            <a:stCxn id="18" idx="2"/>
            <a:endCxn id="46" idx="0"/>
          </p:cNvCxnSpPr>
          <p:nvPr/>
        </p:nvCxnSpPr>
        <p:spPr>
          <a:xfrm flipH="1">
            <a:off x="8331504" y="3495303"/>
            <a:ext cx="940866" cy="29373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2842BB5-DB20-4407-AE73-EEFD6074E68C}"/>
              </a:ext>
            </a:extLst>
          </p:cNvPr>
          <p:cNvCxnSpPr>
            <a:stCxn id="18" idx="2"/>
            <a:endCxn id="47" idx="0"/>
          </p:cNvCxnSpPr>
          <p:nvPr/>
        </p:nvCxnSpPr>
        <p:spPr>
          <a:xfrm flipH="1">
            <a:off x="9128354" y="3495303"/>
            <a:ext cx="144016" cy="29373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18F1927-E69B-43C9-9D11-20D2FE863CA2}"/>
              </a:ext>
            </a:extLst>
          </p:cNvPr>
          <p:cNvCxnSpPr>
            <a:stCxn id="18" idx="2"/>
            <a:endCxn id="48" idx="0"/>
          </p:cNvCxnSpPr>
          <p:nvPr/>
        </p:nvCxnSpPr>
        <p:spPr>
          <a:xfrm>
            <a:off x="9272370" y="3495303"/>
            <a:ext cx="620450" cy="29373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36">
            <a:extLst>
              <a:ext uri="{FF2B5EF4-FFF2-40B4-BE49-F238E27FC236}">
                <a16:creationId xmlns:a16="http://schemas.microsoft.com/office/drawing/2014/main" id="{5CD5FB26-9516-460C-B863-B05AA66E9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255" y="5949280"/>
            <a:ext cx="6953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37">
            <a:extLst>
              <a:ext uri="{FF2B5EF4-FFF2-40B4-BE49-F238E27FC236}">
                <a16:creationId xmlns:a16="http://schemas.microsoft.com/office/drawing/2014/main" id="{6FAAB205-6FDE-49C2-BD2A-7D8DC4345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927" y="5949280"/>
            <a:ext cx="6953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73E5E41-B5A1-4394-B9CF-A3F38208CF6F}"/>
              </a:ext>
            </a:extLst>
          </p:cNvPr>
          <p:cNvCxnSpPr>
            <a:stCxn id="20" idx="2"/>
            <a:endCxn id="53" idx="0"/>
          </p:cNvCxnSpPr>
          <p:nvPr/>
        </p:nvCxnSpPr>
        <p:spPr>
          <a:xfrm flipH="1">
            <a:off x="9536590" y="5564485"/>
            <a:ext cx="1111170" cy="38479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044DA18-13D8-4E89-BBB4-52219F35F50F}"/>
              </a:ext>
            </a:extLst>
          </p:cNvPr>
          <p:cNvCxnSpPr>
            <a:stCxn id="20" idx="2"/>
            <a:endCxn id="52" idx="0"/>
          </p:cNvCxnSpPr>
          <p:nvPr/>
        </p:nvCxnSpPr>
        <p:spPr>
          <a:xfrm flipH="1">
            <a:off x="10343918" y="5564485"/>
            <a:ext cx="303842" cy="38479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02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18D336-F96C-41A2-96FC-32922D9B6021}"/>
              </a:ext>
            </a:extLst>
          </p:cNvPr>
          <p:cNvSpPr txBox="1"/>
          <p:nvPr/>
        </p:nvSpPr>
        <p:spPr>
          <a:xfrm>
            <a:off x="344825" y="588964"/>
            <a:ext cx="10945148" cy="1100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+mj-ea"/>
                <a:ea typeface="+mj-ea"/>
              </a:rPr>
              <a:t>Optimization(</a:t>
            </a:r>
            <a:r>
              <a:rPr lang="ko-KR" altLang="en-US" sz="2800" dirty="0">
                <a:latin typeface="+mj-ea"/>
                <a:ea typeface="+mj-ea"/>
              </a:rPr>
              <a:t>최적화</a:t>
            </a:r>
            <a:r>
              <a:rPr lang="en-US" altLang="ko-KR" sz="2800" dirty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   여러가지 허용되는 값들 중 주어진 기준을 가장 잘 만족하는 것을 선택</a:t>
            </a: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3" name="_x203617072" descr="EMB0000220840df">
            <a:extLst>
              <a:ext uri="{FF2B5EF4-FFF2-40B4-BE49-F238E27FC236}">
                <a16:creationId xmlns:a16="http://schemas.microsoft.com/office/drawing/2014/main" id="{D3AA934D-0017-4BBE-889D-589E038F8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61" y="3270453"/>
            <a:ext cx="296760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077686-6786-4B9C-937F-BD19CB259BA6}"/>
              </a:ext>
            </a:extLst>
          </p:cNvPr>
          <p:cNvSpPr txBox="1"/>
          <p:nvPr/>
        </p:nvSpPr>
        <p:spPr>
          <a:xfrm>
            <a:off x="2009469" y="5934749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(</a:t>
            </a:r>
            <a:r>
              <a:rPr lang="ko-KR" altLang="en-US" sz="1200" b="1" dirty="0"/>
              <a:t>서울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인천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광주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부산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울산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대전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서울</a:t>
            </a:r>
            <a:r>
              <a:rPr lang="en-US" altLang="ko-KR" sz="1200" b="1" dirty="0"/>
              <a:t>)</a:t>
            </a:r>
            <a:endParaRPr lang="en-US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29C8B-242F-4060-961F-2C0270801F33}"/>
              </a:ext>
            </a:extLst>
          </p:cNvPr>
          <p:cNvSpPr txBox="1"/>
          <p:nvPr/>
        </p:nvSpPr>
        <p:spPr>
          <a:xfrm>
            <a:off x="2009469" y="6366797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(</a:t>
            </a:r>
            <a:r>
              <a:rPr lang="ko-KR" altLang="en-US" sz="1200" b="1" dirty="0"/>
              <a:t>서울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인천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 대전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광주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부산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울산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 서울</a:t>
            </a:r>
            <a:r>
              <a:rPr lang="en-US" altLang="ko-KR" sz="1200" b="1" dirty="0"/>
              <a:t>)</a:t>
            </a:r>
            <a:endParaRPr 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346A58-2F89-42CF-A273-29CBD09C9FB3}"/>
              </a:ext>
            </a:extLst>
          </p:cNvPr>
          <p:cNvSpPr txBox="1"/>
          <p:nvPr/>
        </p:nvSpPr>
        <p:spPr>
          <a:xfrm>
            <a:off x="6096000" y="2954867"/>
            <a:ext cx="55202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u="sng" dirty="0"/>
              <a:t>경로의 길이</a:t>
            </a:r>
            <a:r>
              <a:rPr lang="ko-KR" altLang="en-US" dirty="0"/>
              <a:t>를 최소화하는 해는</a:t>
            </a:r>
            <a:r>
              <a:rPr lang="en-US" altLang="ko-KR" dirty="0"/>
              <a:t>?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목적함수 </a:t>
            </a:r>
            <a:r>
              <a:rPr lang="en-US" altLang="ko-KR" dirty="0"/>
              <a:t>: </a:t>
            </a:r>
            <a:r>
              <a:rPr lang="ko-KR" altLang="en-US" dirty="0"/>
              <a:t>최소 또는 최대화 하고자 하는 함수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r>
              <a:rPr lang="en-US" altLang="ko-KR" dirty="0"/>
              <a:t>Genetic Algorithm, Harmonic Search </a:t>
            </a:r>
            <a:r>
              <a:rPr lang="ko-KR" altLang="en-US" dirty="0"/>
              <a:t>등 </a:t>
            </a:r>
            <a:r>
              <a:rPr lang="en-US" altLang="ko-KR" dirty="0"/>
              <a:t>meta</a:t>
            </a:r>
            <a:r>
              <a:rPr lang="ko-KR" altLang="en-US" dirty="0"/>
              <a:t> </a:t>
            </a:r>
            <a:r>
              <a:rPr lang="en-US" altLang="ko-KR" dirty="0"/>
              <a:t>heuristic </a:t>
            </a:r>
            <a:r>
              <a:rPr lang="ko-KR" altLang="en-US" dirty="0"/>
              <a:t>방법론 사용</a:t>
            </a:r>
            <a:r>
              <a:rPr lang="en-US" altLang="ko-KR" dirty="0"/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B9EF59-2250-4934-8752-6FFF5E016B9A}"/>
              </a:ext>
            </a:extLst>
          </p:cNvPr>
          <p:cNvSpPr/>
          <p:nvPr/>
        </p:nvSpPr>
        <p:spPr>
          <a:xfrm>
            <a:off x="920068" y="2015524"/>
            <a:ext cx="2178802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1. </a:t>
            </a:r>
            <a:r>
              <a:rPr lang="ko-KR" altLang="en-US" sz="2400" dirty="0">
                <a:solidFill>
                  <a:srgbClr val="FF0000"/>
                </a:solidFill>
                <a:latin typeface="+mj-ea"/>
                <a:ea typeface="+mj-ea"/>
              </a:rPr>
              <a:t>조합 최적화</a:t>
            </a:r>
            <a:endParaRPr lang="en-US" altLang="ko-KR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1E2F96-4CA3-4CD7-B5E0-011FCB75ACA2}"/>
              </a:ext>
            </a:extLst>
          </p:cNvPr>
          <p:cNvSpPr/>
          <p:nvPr/>
        </p:nvSpPr>
        <p:spPr>
          <a:xfrm>
            <a:off x="1601020" y="2722731"/>
            <a:ext cx="3981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ex)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Travelling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Salesperson Problem</a:t>
            </a:r>
            <a:r>
              <a:rPr lang="ko-KR" altLang="en-US" dirty="0">
                <a:latin typeface="+mj-ea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10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83299F-34D1-4573-B008-CED190DDEC5B}"/>
              </a:ext>
            </a:extLst>
          </p:cNvPr>
          <p:cNvSpPr/>
          <p:nvPr/>
        </p:nvSpPr>
        <p:spPr>
          <a:xfrm>
            <a:off x="699934" y="914857"/>
            <a:ext cx="3635932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2. Function Optimization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EA36FF2-81EE-42FC-9A1E-C837B7DA58A5}"/>
              </a:ext>
            </a:extLst>
          </p:cNvPr>
          <p:cNvSpPr txBox="1">
            <a:spLocks/>
          </p:cNvSpPr>
          <p:nvPr/>
        </p:nvSpPr>
        <p:spPr>
          <a:xfrm>
            <a:off x="931332" y="1594686"/>
            <a:ext cx="10371667" cy="107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/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어떤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목적 함수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(objective function)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가 있을 때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 함수를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최대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 하거나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최소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 하는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b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변수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값</a:t>
            </a:r>
            <a:r>
              <a:rPr lang="ko-KR" altLang="en-US" b="1" dirty="0">
                <a:latin typeface="맑은 고딕"/>
                <a:ea typeface="맑은 고딕" panose="020B0503020000020004" pitchFamily="50" charset="-127"/>
              </a:rPr>
              <a:t>을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찾는 최적화 문제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B5356C0-8137-4DD8-849D-498C139A2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961" y="2723116"/>
            <a:ext cx="2970094" cy="363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F5D638-43C3-4A95-BBDB-14962334E26F}"/>
                  </a:ext>
                </a:extLst>
              </p:cNvPr>
              <p:cNvSpPr txBox="1"/>
              <p:nvPr/>
            </p:nvSpPr>
            <p:spPr>
              <a:xfrm>
                <a:off x="5938682" y="3108024"/>
                <a:ext cx="4968552" cy="605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which minimizes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/>
                          </a:rPr>
                          <m:t>−1)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F5D638-43C3-4A95-BBDB-14962334E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682" y="3108024"/>
                <a:ext cx="4968552" cy="605871"/>
              </a:xfrm>
              <a:prstGeom prst="rect">
                <a:avLst/>
              </a:prstGeom>
              <a:blipFill>
                <a:blip r:embed="rId3"/>
                <a:stretch>
                  <a:fillRect l="-613" t="-3030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C7A075-A534-4CF5-B3C6-E8B95FC9E33F}"/>
                  </a:ext>
                </a:extLst>
              </p:cNvPr>
              <p:cNvSpPr txBox="1"/>
              <p:nvPr/>
            </p:nvSpPr>
            <p:spPr>
              <a:xfrm>
                <a:off x="6046694" y="4228694"/>
                <a:ext cx="2453749" cy="601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/>
                        </a:rPr>
                        <m:t>=2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−2=0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C7A075-A534-4CF5-B3C6-E8B95FC9E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694" y="4228694"/>
                <a:ext cx="2453749" cy="6016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9DDF4A2-8B5F-4D89-A545-74E9F13C0DBD}"/>
                  </a:ext>
                </a:extLst>
              </p:cNvPr>
              <p:cNvSpPr/>
              <p:nvPr/>
            </p:nvSpPr>
            <p:spPr>
              <a:xfrm>
                <a:off x="9431070" y="4372710"/>
                <a:ext cx="8358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9DDF4A2-8B5F-4D89-A545-74E9F13C0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1070" y="4372710"/>
                <a:ext cx="835870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A6392F-E063-4CBD-9BBC-979A8739D673}"/>
                  </a:ext>
                </a:extLst>
              </p:cNvPr>
              <p:cNvSpPr txBox="1"/>
              <p:nvPr/>
            </p:nvSpPr>
            <p:spPr>
              <a:xfrm>
                <a:off x="6046694" y="4948774"/>
                <a:ext cx="2099613" cy="601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/>
                        </a:rPr>
                        <m:t>=2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A6392F-E063-4CBD-9BBC-979A8739D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694" y="4948774"/>
                <a:ext cx="2099613" cy="601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F57EAF5-8B09-4F5C-9517-24D9918BFE35}"/>
                  </a:ext>
                </a:extLst>
              </p:cNvPr>
              <p:cNvSpPr/>
              <p:nvPr/>
            </p:nvSpPr>
            <p:spPr>
              <a:xfrm>
                <a:off x="9431070" y="5092790"/>
                <a:ext cx="84061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F57EAF5-8B09-4F5C-9517-24D9918BF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1070" y="5092790"/>
                <a:ext cx="84061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47F9965-0D02-4C37-9E3F-E9230FE67B4E}"/>
              </a:ext>
            </a:extLst>
          </p:cNvPr>
          <p:cNvCxnSpPr/>
          <p:nvPr/>
        </p:nvCxnSpPr>
        <p:spPr>
          <a:xfrm>
            <a:off x="7672754" y="3821725"/>
            <a:ext cx="750204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CAAB1A2-EFCF-4D37-8508-994448240B22}"/>
              </a:ext>
            </a:extLst>
          </p:cNvPr>
          <p:cNvCxnSpPr/>
          <p:nvPr/>
        </p:nvCxnSpPr>
        <p:spPr>
          <a:xfrm>
            <a:off x="8047856" y="3821725"/>
            <a:ext cx="222775" cy="21687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E765F54-43AB-48A8-BBCA-DB7E98A1A570}"/>
              </a:ext>
            </a:extLst>
          </p:cNvPr>
          <p:cNvCxnSpPr/>
          <p:nvPr/>
        </p:nvCxnSpPr>
        <p:spPr>
          <a:xfrm>
            <a:off x="8282354" y="4038602"/>
            <a:ext cx="322384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96E021-68FF-4706-9C7A-D44F0B1274D6}"/>
              </a:ext>
            </a:extLst>
          </p:cNvPr>
          <p:cNvSpPr txBox="1"/>
          <p:nvPr/>
        </p:nvSpPr>
        <p:spPr>
          <a:xfrm>
            <a:off x="8604738" y="3894641"/>
            <a:ext cx="1383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목적함수</a:t>
            </a:r>
          </a:p>
        </p:txBody>
      </p:sp>
    </p:spTree>
    <p:extLst>
      <p:ext uri="{BB962C8B-B14F-4D97-AF65-F5344CB8AC3E}">
        <p14:creationId xmlns:p14="http://schemas.microsoft.com/office/powerpoint/2010/main" val="28455240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E2984E-B176-4C1E-ADB0-FF3639146FC8}"/>
              </a:ext>
            </a:extLst>
          </p:cNvPr>
          <p:cNvSpPr/>
          <p:nvPr/>
        </p:nvSpPr>
        <p:spPr>
          <a:xfrm>
            <a:off x="940904" y="3101009"/>
            <a:ext cx="10402957" cy="3703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C3A6492A-5F56-4370-BED2-BF663925275C}"/>
              </a:ext>
            </a:extLst>
          </p:cNvPr>
          <p:cNvSpPr txBox="1">
            <a:spLocks/>
          </p:cNvSpPr>
          <p:nvPr/>
        </p:nvSpPr>
        <p:spPr>
          <a:xfrm>
            <a:off x="606654" y="852564"/>
            <a:ext cx="10737207" cy="2248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>
              <a:lnSpc>
                <a:spcPct val="150000"/>
              </a:lnSpc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Regression(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회귀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문제의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최적 함수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57150" indent="0">
              <a:lnSpc>
                <a:spcPct val="150000"/>
              </a:lnSpc>
              <a:buNone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- </a:t>
            </a:r>
            <a:r>
              <a:rPr lang="ko-KR" altLang="en-US" dirty="0"/>
              <a:t>주어진 </a:t>
            </a:r>
            <a:r>
              <a:rPr lang="ko-KR" altLang="en-US" b="1" dirty="0"/>
              <a:t>데이터</a:t>
            </a:r>
            <a:r>
              <a:rPr lang="ko-KR" altLang="en-US" dirty="0"/>
              <a:t>를 가장 잘 </a:t>
            </a:r>
            <a:r>
              <a:rPr lang="ko-KR" altLang="en-US" b="1" dirty="0"/>
              <a:t>근사</a:t>
            </a:r>
            <a:r>
              <a:rPr lang="en-US" altLang="ko-KR" dirty="0"/>
              <a:t>(approximation)</a:t>
            </a:r>
            <a:r>
              <a:rPr lang="ko-KR" altLang="en-US" dirty="0"/>
              <a:t>하는 </a:t>
            </a:r>
            <a:r>
              <a:rPr lang="ko-KR" altLang="en-US" b="1" dirty="0"/>
              <a:t>함수     </a:t>
            </a:r>
            <a:endParaRPr lang="en-US" altLang="ko-KR" b="1" dirty="0"/>
          </a:p>
          <a:p>
            <a:pPr marL="57150" indent="0">
              <a:lnSpc>
                <a:spcPct val="150000"/>
              </a:lnSpc>
              <a:buNone/>
            </a:pPr>
            <a:r>
              <a:rPr lang="ko-KR" altLang="en-US" b="1" dirty="0"/>
              <a:t>   </a:t>
            </a:r>
            <a:r>
              <a:rPr lang="en-US" altLang="ko-KR" b="1" dirty="0"/>
              <a:t>- </a:t>
            </a:r>
            <a:r>
              <a:rPr lang="ko-KR" altLang="en-US" b="1" dirty="0"/>
              <a:t>최소 </a:t>
            </a:r>
            <a:r>
              <a:rPr lang="ko-KR" altLang="en-US" b="1" dirty="0" err="1"/>
              <a:t>평균제곱법</a:t>
            </a:r>
            <a:r>
              <a:rPr lang="en-US" altLang="ko-KR" dirty="0"/>
              <a:t>(least mean</a:t>
            </a:r>
            <a:r>
              <a:rPr lang="ko-KR" altLang="en-US" dirty="0"/>
              <a:t> </a:t>
            </a:r>
            <a:r>
              <a:rPr lang="en-US" altLang="ko-KR" dirty="0"/>
              <a:t>square method) : </a:t>
            </a:r>
            <a:r>
              <a:rPr lang="ko-KR" altLang="en-US" b="1" dirty="0"/>
              <a:t>오차 함수</a:t>
            </a:r>
            <a:r>
              <a:rPr lang="en-US" altLang="ko-KR" dirty="0"/>
              <a:t>(error function) </a:t>
            </a:r>
            <a:r>
              <a:rPr lang="ko-KR" altLang="en-US" dirty="0"/>
              <a:t>또는 </a:t>
            </a:r>
            <a:r>
              <a:rPr lang="ko-KR" altLang="en-US" b="1" dirty="0"/>
              <a:t>에너지</a:t>
            </a:r>
            <a:br>
              <a:rPr lang="en-US" altLang="ko-KR" b="1" dirty="0"/>
            </a:br>
            <a:r>
              <a:rPr lang="en-US" altLang="ko-KR" b="1" dirty="0"/>
              <a:t>    </a:t>
            </a:r>
            <a:r>
              <a:rPr lang="ko-KR" altLang="en-US" b="1" dirty="0"/>
              <a:t> 함수</a:t>
            </a:r>
            <a:r>
              <a:rPr lang="en-US" altLang="ko-KR" dirty="0"/>
              <a:t>(energy function)</a:t>
            </a:r>
            <a:r>
              <a:rPr lang="ko-KR" altLang="en-US" dirty="0"/>
              <a:t>를 최소로 하는 함수를 찾는 방법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E80B6BB-D324-4910-AC07-1AD562781B44}"/>
              </a:ext>
            </a:extLst>
          </p:cNvPr>
          <p:cNvGrpSpPr/>
          <p:nvPr/>
        </p:nvGrpSpPr>
        <p:grpSpPr>
          <a:xfrm>
            <a:off x="6642850" y="5989004"/>
            <a:ext cx="4193221" cy="502714"/>
            <a:chOff x="3409692" y="6201411"/>
            <a:chExt cx="4193221" cy="502714"/>
          </a:xfrm>
        </p:grpSpPr>
        <p:pic>
          <p:nvPicPr>
            <p:cNvPr id="4" name="Picture 11">
              <a:extLst>
                <a:ext uri="{FF2B5EF4-FFF2-40B4-BE49-F238E27FC236}">
                  <a16:creationId xmlns:a16="http://schemas.microsoft.com/office/drawing/2014/main" id="{276D6B0D-B7E8-414D-8282-EA28D75606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9692" y="6382398"/>
              <a:ext cx="798426" cy="20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12">
              <a:extLst>
                <a:ext uri="{FF2B5EF4-FFF2-40B4-BE49-F238E27FC236}">
                  <a16:creationId xmlns:a16="http://schemas.microsoft.com/office/drawing/2014/main" id="{D4882EE3-686D-4B58-94EB-4BDED9D97C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118" y="6201411"/>
              <a:ext cx="3394795" cy="502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4">
            <a:extLst>
              <a:ext uri="{FF2B5EF4-FFF2-40B4-BE49-F238E27FC236}">
                <a16:creationId xmlns:a16="http://schemas.microsoft.com/office/drawing/2014/main" id="{9A3ECCC7-F8AA-4C05-8257-A0B88D668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156" y="3356992"/>
            <a:ext cx="33528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EDAB3B2B-B7CF-4DC4-9697-7A1EECC5A8A0}"/>
              </a:ext>
            </a:extLst>
          </p:cNvPr>
          <p:cNvSpPr/>
          <p:nvPr/>
        </p:nvSpPr>
        <p:spPr>
          <a:xfrm>
            <a:off x="3430085" y="4340200"/>
            <a:ext cx="72008" cy="7200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1066DD7-3E4A-4F9A-B389-A6B52B2C9066}"/>
              </a:ext>
            </a:extLst>
          </p:cNvPr>
          <p:cNvSpPr/>
          <p:nvPr/>
        </p:nvSpPr>
        <p:spPr>
          <a:xfrm>
            <a:off x="4033308" y="4909914"/>
            <a:ext cx="72008" cy="7200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2605FAA-DBC4-4ACC-B367-B8E8511F141A}"/>
              </a:ext>
            </a:extLst>
          </p:cNvPr>
          <p:cNvSpPr/>
          <p:nvPr/>
        </p:nvSpPr>
        <p:spPr>
          <a:xfrm>
            <a:off x="4118016" y="4346550"/>
            <a:ext cx="72008" cy="7200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4544DEA-8D41-49F2-B294-AFCBA5D22625}"/>
              </a:ext>
            </a:extLst>
          </p:cNvPr>
          <p:cNvSpPr/>
          <p:nvPr/>
        </p:nvSpPr>
        <p:spPr>
          <a:xfrm>
            <a:off x="4646455" y="4588706"/>
            <a:ext cx="72008" cy="7200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7C1F6AB-7F45-4CBB-B32D-802ABC5C76C3}"/>
              </a:ext>
            </a:extLst>
          </p:cNvPr>
          <p:cNvSpPr/>
          <p:nvPr/>
        </p:nvSpPr>
        <p:spPr>
          <a:xfrm>
            <a:off x="4972587" y="3760961"/>
            <a:ext cx="72008" cy="7200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DA059DE-EE74-4F05-8EEB-BFDAD62C3515}"/>
              </a:ext>
            </a:extLst>
          </p:cNvPr>
          <p:cNvSpPr/>
          <p:nvPr/>
        </p:nvSpPr>
        <p:spPr>
          <a:xfrm>
            <a:off x="5545476" y="4261842"/>
            <a:ext cx="72008" cy="7200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98B28C2-F3DD-4CAF-9591-5ADE86C68BC1}"/>
              </a:ext>
            </a:extLst>
          </p:cNvPr>
          <p:cNvCxnSpPr/>
          <p:nvPr/>
        </p:nvCxnSpPr>
        <p:spPr>
          <a:xfrm flipH="1">
            <a:off x="3457244" y="4421733"/>
            <a:ext cx="8845" cy="576064"/>
          </a:xfrm>
          <a:prstGeom prst="line">
            <a:avLst/>
          </a:prstGeom>
          <a:ln w="25400">
            <a:solidFill>
              <a:srgbClr val="00A4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F23EFE8-AB26-4523-B20B-20D4FB1A6B50}"/>
              </a:ext>
            </a:extLst>
          </p:cNvPr>
          <p:cNvCxnSpPr/>
          <p:nvPr/>
        </p:nvCxnSpPr>
        <p:spPr>
          <a:xfrm flipH="1">
            <a:off x="4064721" y="4676712"/>
            <a:ext cx="8845" cy="222097"/>
          </a:xfrm>
          <a:prstGeom prst="line">
            <a:avLst/>
          </a:prstGeom>
          <a:ln w="25400">
            <a:solidFill>
              <a:srgbClr val="00A4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BFDA60B-B531-409C-81DF-A63C77A2A9D2}"/>
              </a:ext>
            </a:extLst>
          </p:cNvPr>
          <p:cNvCxnSpPr/>
          <p:nvPr/>
        </p:nvCxnSpPr>
        <p:spPr>
          <a:xfrm flipH="1">
            <a:off x="4137541" y="4425478"/>
            <a:ext cx="14245" cy="201906"/>
          </a:xfrm>
          <a:prstGeom prst="line">
            <a:avLst/>
          </a:prstGeom>
          <a:ln w="25400">
            <a:solidFill>
              <a:srgbClr val="00A4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B31912C-F549-4CF2-B0FB-B90AE1AD3962}"/>
              </a:ext>
            </a:extLst>
          </p:cNvPr>
          <p:cNvCxnSpPr/>
          <p:nvPr/>
        </p:nvCxnSpPr>
        <p:spPr>
          <a:xfrm flipH="1">
            <a:off x="4681380" y="4333850"/>
            <a:ext cx="14245" cy="244307"/>
          </a:xfrm>
          <a:prstGeom prst="line">
            <a:avLst/>
          </a:prstGeom>
          <a:ln w="25400">
            <a:solidFill>
              <a:srgbClr val="00A4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B8E333E-D6DF-4221-BFE6-E3BE13A622CC}"/>
              </a:ext>
            </a:extLst>
          </p:cNvPr>
          <p:cNvCxnSpPr/>
          <p:nvPr/>
        </p:nvCxnSpPr>
        <p:spPr>
          <a:xfrm flipH="1">
            <a:off x="4997987" y="3842611"/>
            <a:ext cx="14245" cy="325173"/>
          </a:xfrm>
          <a:prstGeom prst="line">
            <a:avLst/>
          </a:prstGeom>
          <a:ln w="25400">
            <a:solidFill>
              <a:srgbClr val="00A4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7B5E059-25A5-4F2D-ACBE-C922210020B4}"/>
              </a:ext>
            </a:extLst>
          </p:cNvPr>
          <p:cNvCxnSpPr/>
          <p:nvPr/>
        </p:nvCxnSpPr>
        <p:spPr>
          <a:xfrm flipH="1">
            <a:off x="5574051" y="3867659"/>
            <a:ext cx="14245" cy="393459"/>
          </a:xfrm>
          <a:prstGeom prst="line">
            <a:avLst/>
          </a:prstGeom>
          <a:ln w="25400">
            <a:solidFill>
              <a:srgbClr val="00A4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6">
            <a:extLst>
              <a:ext uri="{FF2B5EF4-FFF2-40B4-BE49-F238E27FC236}">
                <a16:creationId xmlns:a16="http://schemas.microsoft.com/office/drawing/2014/main" id="{E3B49B36-6E9D-497E-8516-E8162AE26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404" y="4189834"/>
            <a:ext cx="360040" cy="23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D8BF7A6-146A-4A28-A4F3-D3389B42C4C9}"/>
              </a:ext>
            </a:extLst>
          </p:cNvPr>
          <p:cNvCxnSpPr/>
          <p:nvPr/>
        </p:nvCxnSpPr>
        <p:spPr>
          <a:xfrm flipV="1">
            <a:off x="3097204" y="3685778"/>
            <a:ext cx="2808312" cy="15121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7">
            <a:extLst>
              <a:ext uri="{FF2B5EF4-FFF2-40B4-BE49-F238E27FC236}">
                <a16:creationId xmlns:a16="http://schemas.microsoft.com/office/drawing/2014/main" id="{AD2EE715-C73B-4657-AA3F-7FB685A20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412" y="5529049"/>
            <a:ext cx="1714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8">
            <a:extLst>
              <a:ext uri="{FF2B5EF4-FFF2-40B4-BE49-F238E27FC236}">
                <a16:creationId xmlns:a16="http://schemas.microsoft.com/office/drawing/2014/main" id="{B04F0E88-03AC-43E4-BBA0-A468D9138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676" y="3685778"/>
            <a:ext cx="127073" cy="14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483A109-0DA1-413F-AFC3-7CD1FC3C6291}"/>
              </a:ext>
            </a:extLst>
          </p:cNvPr>
          <p:cNvCxnSpPr/>
          <p:nvPr/>
        </p:nvCxnSpPr>
        <p:spPr>
          <a:xfrm>
            <a:off x="2737164" y="3757786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9">
            <a:extLst>
              <a:ext uri="{FF2B5EF4-FFF2-40B4-BE49-F238E27FC236}">
                <a16:creationId xmlns:a16="http://schemas.microsoft.com/office/drawing/2014/main" id="{44CB1032-CBB1-4336-BA05-73042A682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698" y="3242994"/>
            <a:ext cx="1114756" cy="33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0">
            <a:extLst>
              <a:ext uri="{FF2B5EF4-FFF2-40B4-BE49-F238E27FC236}">
                <a16:creationId xmlns:a16="http://schemas.microsoft.com/office/drawing/2014/main" id="{11133BD7-D9E2-4853-B3EF-EE2908007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945" y="3641414"/>
            <a:ext cx="1904396" cy="526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41414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DC6BAEF-509F-45B3-8599-4450DC2614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654" y="852564"/>
                <a:ext cx="10737207" cy="22484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Wingdings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00050">
                  <a:lnSpc>
                    <a:spcPct val="150000"/>
                  </a:lnSpc>
                </a:pPr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Gradient Descent Method(</a:t>
                </a:r>
                <a:r>
                  <a:rPr kumimoji="0" lang="ko-KR" altLang="en-US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경사 </a:t>
                </a:r>
                <a:r>
                  <a:rPr kumimoji="0" lang="ko-KR" altLang="en-US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하강법</a:t>
                </a:r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)</a:t>
                </a:r>
              </a:p>
              <a:p>
                <a:pPr marL="57150" indent="0">
                  <a:lnSpc>
                    <a:spcPct val="150000"/>
                  </a:lnSpc>
                  <a:buNone/>
                </a:pPr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 - Error</a:t>
                </a:r>
                <a:r>
                  <a:rPr kumimoji="0" lang="ko-KR" altLang="en-US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Function</a:t>
                </a:r>
                <a:r>
                  <a:rPr kumimoji="0" lang="ko-KR" altLang="en-US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의 </a:t>
                </a:r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gradient</a:t>
                </a:r>
                <a:r>
                  <a:rPr lang="ko-KR" altLang="en-US" dirty="0">
                    <a:latin typeface="맑은 고딕"/>
                    <a:ea typeface="맑은 고딕" panose="020B0503020000020004" pitchFamily="50" charset="-127"/>
                  </a:rPr>
                  <a:t> 반대 방향으로 움직여 가면서 최적의 파라미터를 찾는 방법</a:t>
                </a:r>
                <a:endParaRPr lang="en-US" altLang="ko-KR" dirty="0">
                  <a:latin typeface="맑은 고딕"/>
                  <a:ea typeface="맑은 고딕" panose="020B0503020000020004" pitchFamily="50" charset="-127"/>
                </a:endParaRPr>
              </a:p>
              <a:p>
                <a:pPr marL="57150" indent="0">
                  <a:lnSpc>
                    <a:spcPct val="150000"/>
                  </a:lnSpc>
                  <a:buNone/>
                </a:pPr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</a:rPr>
                  <a:t>  </a:t>
                </a:r>
                <a:r>
                  <a:rPr lang="en-US" altLang="ko-KR" dirty="0">
                    <a:latin typeface="맑은 고딕"/>
                    <a:ea typeface="맑은 고딕" panose="020B0503020000020004" pitchFamily="50" charset="-127"/>
                  </a:rPr>
                  <a:t>- Gradient : </a:t>
                </a:r>
                <a:r>
                  <a:rPr lang="ko-KR" altLang="en-US" dirty="0">
                    <a:latin typeface="맑은 고딕"/>
                    <a:ea typeface="맑은 고딕" panose="020B0503020000020004" pitchFamily="50" charset="-127"/>
                  </a:rPr>
                  <a:t>각</a:t>
                </a:r>
                <a:r>
                  <a:rPr lang="en-US" altLang="ko-KR" dirty="0">
                    <a:latin typeface="맑은 고딕"/>
                    <a:ea typeface="맑은 고딕" panose="020B0503020000020004" pitchFamily="50" charset="-127"/>
                  </a:rPr>
                  <a:t> </a:t>
                </a:r>
                <a:r>
                  <a:rPr lang="ko-KR" altLang="en-US" dirty="0">
                    <a:latin typeface="맑은 고딕"/>
                    <a:ea typeface="맑은 고딕" panose="020B0503020000020004" pitchFamily="50" charset="-127"/>
                  </a:rPr>
                  <a:t>파라미터에 대해 편미분한 벡터 </a:t>
                </a:r>
                <a:r>
                  <a:rPr lang="en-US" altLang="ko-KR" dirty="0">
                    <a:latin typeface="맑은 고딕"/>
                    <a:ea typeface="맑은 고딕" panose="020B0503020000020004" pitchFamily="50" charset="-127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fPr>
                          <m:num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𝐸</m:t>
                            </m:r>
                          </m:num>
                          <m:den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𝑎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,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fPr>
                          <m:num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𝐸</m:t>
                            </m:r>
                          </m:num>
                          <m:den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endPara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/>
                  <a:ea typeface="맑은 고딕" panose="020B0503020000020004" pitchFamily="50" charset="-127"/>
                </a:endParaRPr>
              </a:p>
              <a:p>
                <a:pPr marL="57150" indent="0">
                  <a:lnSpc>
                    <a:spcPct val="150000"/>
                  </a:lnSpc>
                  <a:buNone/>
                </a:pPr>
                <a:r>
                  <a:rPr lang="en-US" altLang="ko-KR" dirty="0">
                    <a:latin typeface="맑은 고딕"/>
                    <a:ea typeface="맑은 고딕" panose="020B0503020000020004" pitchFamily="50" charset="-127"/>
                  </a:rPr>
                  <a:t>  - </a:t>
                </a:r>
                <a:r>
                  <a:rPr lang="ko-KR" altLang="en-US" dirty="0">
                    <a:latin typeface="맑은 고딕"/>
                    <a:ea typeface="맑은 고딕" panose="020B0503020000020004" pitchFamily="50" charset="-127"/>
                  </a:rPr>
                  <a:t>데이터의 입력과 출력을 이용하여 각 파라미터에 대한 </a:t>
                </a:r>
                <a:r>
                  <a:rPr lang="en-US" altLang="ko-KR" dirty="0">
                    <a:latin typeface="맑은 고딕"/>
                    <a:ea typeface="맑은 고딕" panose="020B0503020000020004" pitchFamily="50" charset="-127"/>
                  </a:rPr>
                  <a:t>gradient</a:t>
                </a:r>
                <a:r>
                  <a:rPr lang="ko-KR" altLang="en-US" dirty="0">
                    <a:latin typeface="맑은 고딕"/>
                    <a:ea typeface="맑은 고딕" panose="020B0503020000020004" pitchFamily="50" charset="-127"/>
                  </a:rPr>
                  <a:t>를 계산하여 파라미터를 </a:t>
                </a:r>
                <a:br>
                  <a:rPr lang="en-US" altLang="ko-KR" dirty="0">
                    <a:latin typeface="맑은 고딕"/>
                    <a:ea typeface="맑은 고딕" panose="020B0503020000020004" pitchFamily="50" charset="-127"/>
                  </a:rPr>
                </a:br>
                <a:r>
                  <a:rPr lang="en-US" altLang="ko-KR" dirty="0">
                    <a:latin typeface="맑은 고딕"/>
                    <a:ea typeface="맑은 고딕" panose="020B0503020000020004" pitchFamily="50" charset="-127"/>
                  </a:rPr>
                  <a:t>    </a:t>
                </a:r>
                <a:r>
                  <a:rPr lang="ko-KR" altLang="en-US" dirty="0">
                    <a:latin typeface="맑은 고딕"/>
                    <a:ea typeface="맑은 고딕" panose="020B0503020000020004" pitchFamily="50" charset="-127"/>
                  </a:rPr>
                  <a:t>반복적으로 조정</a:t>
                </a:r>
                <a:endPara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DC6BAEF-509F-45B3-8599-4450DC261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54" y="852564"/>
                <a:ext cx="10737207" cy="2248445"/>
              </a:xfrm>
              <a:prstGeom prst="rect">
                <a:avLst/>
              </a:prstGeom>
              <a:blipFill>
                <a:blip r:embed="rId2"/>
                <a:stretch>
                  <a:fillRect b="-273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_x203617712" descr="EMB00002208439f">
            <a:extLst>
              <a:ext uri="{FF2B5EF4-FFF2-40B4-BE49-F238E27FC236}">
                <a16:creationId xmlns:a16="http://schemas.microsoft.com/office/drawing/2014/main" id="{E85DF044-BE3B-47D6-9C04-D698D121D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113" y="3756992"/>
            <a:ext cx="4104456" cy="273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237CDC-0D3B-418B-871E-94F5F5EAA5EC}"/>
                  </a:ext>
                </a:extLst>
              </p:cNvPr>
              <p:cNvSpPr txBox="1"/>
              <p:nvPr/>
            </p:nvSpPr>
            <p:spPr>
              <a:xfrm>
                <a:off x="1053548" y="4164496"/>
                <a:ext cx="1899751" cy="4176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237CDC-0D3B-418B-871E-94F5F5EAA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48" y="4164496"/>
                <a:ext cx="1899751" cy="417678"/>
              </a:xfrm>
              <a:prstGeom prst="rect">
                <a:avLst/>
              </a:prstGeom>
              <a:blipFill>
                <a:blip r:embed="rId4"/>
                <a:stretch>
                  <a:fillRect l="-3215" r="-1929" b="-115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D639AC9-EB4A-49A9-8A9E-BEE00DA4BA10}"/>
                  </a:ext>
                </a:extLst>
              </p:cNvPr>
              <p:cNvSpPr/>
              <p:nvPr/>
            </p:nvSpPr>
            <p:spPr>
              <a:xfrm>
                <a:off x="1163283" y="4642438"/>
                <a:ext cx="3107454" cy="10874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altLang="ko-KR" sz="1600" dirty="0">
                  <a:latin typeface="+mj-ea"/>
                  <a:ea typeface="+mj-ea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600" i="0" smtClean="0">
                            <a:latin typeface="Cambria Math" panose="02040503050406030204" pitchFamily="18" charset="0"/>
                            <a:ea typeface="+mj-ea"/>
                          </a:rPr>
                          <m:t>a</m:t>
                        </m:r>
                      </m:e>
                      <m:sup>
                        <m:r>
                          <a:rPr lang="en-US" altLang="ko-KR" sz="1600" i="0" smtClean="0"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1600" i="0" smtClean="0">
                            <a:latin typeface="Cambria Math" panose="02040503050406030204" pitchFamily="18" charset="0"/>
                            <a:ea typeface="+mj-ea"/>
                          </a:rPr>
                          <m:t>t</m:t>
                        </m:r>
                        <m:r>
                          <a:rPr lang="en-US" altLang="ko-KR" sz="1600" i="0" smtClean="0"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600" dirty="0">
                    <a:latin typeface="+mj-ea"/>
                    <a:ea typeface="+mj-ea"/>
                  </a:rPr>
                  <a:t>: </a:t>
                </a:r>
                <a:r>
                  <a:rPr lang="ko-KR" altLang="en-US" sz="1600" dirty="0">
                    <a:latin typeface="+mj-ea"/>
                    <a:ea typeface="+mj-ea"/>
                  </a:rPr>
                  <a:t>현 시점에서 파라미터 </a:t>
                </a:r>
                <a:r>
                  <a:rPr lang="en-US" altLang="ko-KR" sz="1600" dirty="0">
                    <a:latin typeface="+mj-ea"/>
                    <a:ea typeface="+mj-ea"/>
                  </a:rPr>
                  <a:t>a </a:t>
                </a:r>
                <a:r>
                  <a:rPr lang="ko-KR" altLang="en-US" sz="1600" dirty="0">
                    <a:latin typeface="+mj-ea"/>
                    <a:ea typeface="+mj-ea"/>
                  </a:rPr>
                  <a:t>값</a:t>
                </a:r>
                <a:r>
                  <a:rPr lang="en-US" altLang="ko-KR" sz="1600" dirty="0">
                    <a:latin typeface="+mj-ea"/>
                    <a:ea typeface="+mj-ea"/>
                  </a:rPr>
                  <a:t> </a:t>
                </a:r>
              </a:p>
              <a:p>
                <a:endParaRPr lang="en-US" altLang="ko-KR" sz="1600" dirty="0">
                  <a:latin typeface="+mj-ea"/>
                  <a:ea typeface="+mj-ea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i="0" smtClean="0">
                        <a:latin typeface="Cambria Math" panose="02040503050406030204" pitchFamily="18" charset="0"/>
                        <a:ea typeface="+mj-ea"/>
                      </a:rPr>
                      <m:t>η</m:t>
                    </m:r>
                  </m:oMath>
                </a14:m>
                <a:r>
                  <a:rPr lang="ko-KR" altLang="en-US" sz="1600" dirty="0">
                    <a:latin typeface="+mj-ea"/>
                    <a:ea typeface="+mj-ea"/>
                  </a:rPr>
                  <a:t>  </a:t>
                </a:r>
                <a:r>
                  <a:rPr lang="en-US" altLang="ko-KR" sz="1600" dirty="0">
                    <a:latin typeface="+mj-ea"/>
                    <a:ea typeface="+mj-ea"/>
                  </a:rPr>
                  <a:t>: </a:t>
                </a:r>
                <a:r>
                  <a:rPr lang="ko-KR" altLang="en-US" sz="1600" dirty="0" err="1">
                    <a:latin typeface="+mj-ea"/>
                    <a:ea typeface="+mj-ea"/>
                  </a:rPr>
                  <a:t>학습율</a:t>
                </a:r>
                <a:r>
                  <a:rPr lang="en-US" altLang="ko-KR" sz="1600" dirty="0">
                    <a:latin typeface="+mj-ea"/>
                    <a:ea typeface="+mj-ea"/>
                  </a:rPr>
                  <a:t>(0 &lt;</a:t>
                </a:r>
                <a:r>
                  <a:rPr lang="ko-KR" altLang="en-US" sz="1600" dirty="0"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i="0" smtClean="0">
                        <a:latin typeface="Cambria Math" panose="02040503050406030204" pitchFamily="18" charset="0"/>
                        <a:ea typeface="+mj-ea"/>
                      </a:rPr>
                      <m:t>η</m:t>
                    </m:r>
                  </m:oMath>
                </a14:m>
                <a:r>
                  <a:rPr lang="ko-KR" altLang="en-US" sz="1600" dirty="0">
                    <a:latin typeface="+mj-ea"/>
                    <a:ea typeface="+mj-ea"/>
                  </a:rPr>
                  <a:t> </a:t>
                </a:r>
                <a:r>
                  <a:rPr lang="en-US" altLang="ko-KR" sz="1600" dirty="0">
                    <a:latin typeface="+mj-ea"/>
                    <a:ea typeface="+mj-ea"/>
                  </a:rPr>
                  <a:t>&lt; 1)</a:t>
                </a:r>
                <a:endParaRPr lang="ko-KR" altLang="en-US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D639AC9-EB4A-49A9-8A9E-BEE00DA4BA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283" y="4642438"/>
                <a:ext cx="3107454" cy="1087477"/>
              </a:xfrm>
              <a:prstGeom prst="rect">
                <a:avLst/>
              </a:prstGeom>
              <a:blipFill>
                <a:blip r:embed="rId5"/>
                <a:stretch>
                  <a:fillRect b="-61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9257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40BF6-538A-4EBD-87AA-7AB92AC3835C}"/>
              </a:ext>
            </a:extLst>
          </p:cNvPr>
          <p:cNvSpPr txBox="1">
            <a:spLocks/>
          </p:cNvSpPr>
          <p:nvPr/>
        </p:nvSpPr>
        <p:spPr>
          <a:xfrm>
            <a:off x="609600" y="1062878"/>
            <a:ext cx="8229600" cy="1229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Gradient descent method(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경사하강법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R="0" lvl="1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회귀 모델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신경망 등의 기본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학습 방법 </a:t>
            </a:r>
            <a:endParaRPr lang="en-US" altLang="ko-KR" b="1" dirty="0">
              <a:latin typeface="맑은 고딕"/>
              <a:ea typeface="맑은 고딕" panose="020B0503020000020004" pitchFamily="50" charset="-127"/>
            </a:endParaRPr>
          </a:p>
          <a:p>
            <a:pPr marR="0" lvl="1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Local minima(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지역해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빠질 위험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718D4-ED65-4ACB-B0DF-225C83365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799" y="2631638"/>
            <a:ext cx="5472608" cy="295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91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Box 352">
            <a:extLst>
              <a:ext uri="{FF2B5EF4-FFF2-40B4-BE49-F238E27FC236}">
                <a16:creationId xmlns:a16="http://schemas.microsoft.com/office/drawing/2014/main" id="{843CF4E3-7210-4302-BE73-0B55E6B5EFAF}"/>
              </a:ext>
            </a:extLst>
          </p:cNvPr>
          <p:cNvSpPr txBox="1"/>
          <p:nvPr/>
        </p:nvSpPr>
        <p:spPr>
          <a:xfrm>
            <a:off x="645719" y="745314"/>
            <a:ext cx="10763074" cy="575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State</a:t>
            </a:r>
            <a:r>
              <a:rPr lang="ko-KR" altLang="en-US" sz="2400" dirty="0"/>
              <a:t> </a:t>
            </a:r>
            <a:r>
              <a:rPr lang="en-US" altLang="ko-KR" sz="2400" dirty="0"/>
              <a:t>Space</a:t>
            </a:r>
            <a:r>
              <a:rPr lang="ko-KR" altLang="en-US" sz="2400" dirty="0"/>
              <a:t> </a:t>
            </a:r>
            <a:r>
              <a:rPr lang="en-US" altLang="ko-KR" sz="2400" dirty="0"/>
              <a:t>Graph</a:t>
            </a:r>
            <a:r>
              <a:rPr lang="ko-KR" altLang="en-US" sz="2400" dirty="0"/>
              <a:t> 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/>
              <a:t>8</a:t>
            </a:r>
            <a:r>
              <a:rPr lang="ko-KR" altLang="en-US" sz="2400" dirty="0"/>
              <a:t> </a:t>
            </a:r>
            <a:r>
              <a:rPr lang="en-US" altLang="ko-KR" sz="2400" dirty="0"/>
              <a:t>puzzle</a:t>
            </a:r>
          </a:p>
        </p:txBody>
      </p:sp>
      <p:grpSp>
        <p:nvGrpSpPr>
          <p:cNvPr id="361" name="그룹 360">
            <a:extLst>
              <a:ext uri="{FF2B5EF4-FFF2-40B4-BE49-F238E27FC236}">
                <a16:creationId xmlns:a16="http://schemas.microsoft.com/office/drawing/2014/main" id="{A4932D0F-D1A1-4E9F-B10B-67CD26724FA2}"/>
              </a:ext>
            </a:extLst>
          </p:cNvPr>
          <p:cNvGrpSpPr/>
          <p:nvPr/>
        </p:nvGrpSpPr>
        <p:grpSpPr>
          <a:xfrm>
            <a:off x="1977733" y="1721182"/>
            <a:ext cx="10214267" cy="4670399"/>
            <a:chOff x="1633332" y="1611116"/>
            <a:chExt cx="10214267" cy="4670399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D121B11B-B386-4B64-85CC-46AB0370F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40814" y="2040466"/>
              <a:ext cx="560698" cy="434813"/>
              <a:chOff x="2607" y="1480"/>
              <a:chExt cx="409" cy="408"/>
            </a:xfrm>
          </p:grpSpPr>
          <p:sp>
            <p:nvSpPr>
              <p:cNvPr id="344" name="Rectangle 5">
                <a:extLst>
                  <a:ext uri="{FF2B5EF4-FFF2-40B4-BE49-F238E27FC236}">
                    <a16:creationId xmlns:a16="http://schemas.microsoft.com/office/drawing/2014/main" id="{5C357B9B-451B-4D4F-89CE-F2E89C89C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7" y="1480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45" name="Rectangle 6">
                <a:extLst>
                  <a:ext uri="{FF2B5EF4-FFF2-40B4-BE49-F238E27FC236}">
                    <a16:creationId xmlns:a16="http://schemas.microsoft.com/office/drawing/2014/main" id="{0ADBB530-BE86-472C-B668-B10C6D2D5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1480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346" name="Rectangle 7">
                <a:extLst>
                  <a:ext uri="{FF2B5EF4-FFF2-40B4-BE49-F238E27FC236}">
                    <a16:creationId xmlns:a16="http://schemas.microsoft.com/office/drawing/2014/main" id="{5937BFBB-BE0C-4788-B32A-C91651E18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9" y="1480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47" name="Rectangle 8">
                <a:extLst>
                  <a:ext uri="{FF2B5EF4-FFF2-40B4-BE49-F238E27FC236}">
                    <a16:creationId xmlns:a16="http://schemas.microsoft.com/office/drawing/2014/main" id="{13C25151-5C1E-455F-94D6-BB31C49E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7" y="1616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48" name="Rectangle 9">
                <a:extLst>
                  <a:ext uri="{FF2B5EF4-FFF2-40B4-BE49-F238E27FC236}">
                    <a16:creationId xmlns:a16="http://schemas.microsoft.com/office/drawing/2014/main" id="{EAB87490-6985-40C5-B9C0-66D23B369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1616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349" name="Rectangle 10">
                <a:extLst>
                  <a:ext uri="{FF2B5EF4-FFF2-40B4-BE49-F238E27FC236}">
                    <a16:creationId xmlns:a16="http://schemas.microsoft.com/office/drawing/2014/main" id="{4EA2DA81-5DA1-4FCC-A78F-1746B4B04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9" y="1616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50" name="Rectangle 11">
                <a:extLst>
                  <a:ext uri="{FF2B5EF4-FFF2-40B4-BE49-F238E27FC236}">
                    <a16:creationId xmlns:a16="http://schemas.microsoft.com/office/drawing/2014/main" id="{26FD1BEA-8549-45BF-A5B5-78E71153C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7" y="1752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351" name="Rectangle 12">
                <a:extLst>
                  <a:ext uri="{FF2B5EF4-FFF2-40B4-BE49-F238E27FC236}">
                    <a16:creationId xmlns:a16="http://schemas.microsoft.com/office/drawing/2014/main" id="{79A53192-C817-4319-91A5-EC45465F8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1752"/>
                <a:ext cx="137" cy="136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Rectangle 13">
                <a:extLst>
                  <a:ext uri="{FF2B5EF4-FFF2-40B4-BE49-F238E27FC236}">
                    <a16:creationId xmlns:a16="http://schemas.microsoft.com/office/drawing/2014/main" id="{049E709F-D445-497E-9187-29A8E11F0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9" y="1752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5" name="Group 14">
              <a:extLst>
                <a:ext uri="{FF2B5EF4-FFF2-40B4-BE49-F238E27FC236}">
                  <a16:creationId xmlns:a16="http://schemas.microsoft.com/office/drawing/2014/main" id="{80E807C2-7BA2-44B5-AF15-BF62851582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5177" y="2475279"/>
              <a:ext cx="4362039" cy="676562"/>
              <a:chOff x="1429" y="1752"/>
              <a:chExt cx="3175" cy="636"/>
            </a:xfrm>
          </p:grpSpPr>
          <p:grpSp>
            <p:nvGrpSpPr>
              <p:cNvPr id="311" name="Group 15">
                <a:extLst>
                  <a:ext uri="{FF2B5EF4-FFF2-40B4-BE49-F238E27FC236}">
                    <a16:creationId xmlns:a16="http://schemas.microsoft.com/office/drawing/2014/main" id="{41B461EE-CD5D-4007-A32E-4614C0F519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29" y="1980"/>
                <a:ext cx="410" cy="408"/>
                <a:chOff x="1790" y="2206"/>
                <a:chExt cx="410" cy="408"/>
              </a:xfrm>
            </p:grpSpPr>
            <p:sp>
              <p:nvSpPr>
                <p:cNvPr id="335" name="Rectangle 16">
                  <a:extLst>
                    <a:ext uri="{FF2B5EF4-FFF2-40B4-BE49-F238E27FC236}">
                      <a16:creationId xmlns:a16="http://schemas.microsoft.com/office/drawing/2014/main" id="{CBD0E6B5-57CF-46CE-A45F-C797464430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1" y="2206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336" name="Rectangle 17">
                  <a:extLst>
                    <a:ext uri="{FF2B5EF4-FFF2-40B4-BE49-F238E27FC236}">
                      <a16:creationId xmlns:a16="http://schemas.microsoft.com/office/drawing/2014/main" id="{15F31916-0C6F-403A-9BF0-1D63090226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7" y="2206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337" name="Rectangle 18">
                  <a:extLst>
                    <a:ext uri="{FF2B5EF4-FFF2-40B4-BE49-F238E27FC236}">
                      <a16:creationId xmlns:a16="http://schemas.microsoft.com/office/drawing/2014/main" id="{AFC17EB2-BE7F-4A84-A540-5727A1DBF2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3" y="2206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338" name="Rectangle 19">
                  <a:extLst>
                    <a:ext uri="{FF2B5EF4-FFF2-40B4-BE49-F238E27FC236}">
                      <a16:creationId xmlns:a16="http://schemas.microsoft.com/office/drawing/2014/main" id="{E4DF21FD-3AEB-42E6-AD57-08A1373F7A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1" y="2342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339" name="Rectangle 20">
                  <a:extLst>
                    <a:ext uri="{FF2B5EF4-FFF2-40B4-BE49-F238E27FC236}">
                      <a16:creationId xmlns:a16="http://schemas.microsoft.com/office/drawing/2014/main" id="{73DE6FF7-A9F3-43DA-A6E5-33BE3C3A7D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7" y="2342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340" name="Rectangle 21">
                  <a:extLst>
                    <a:ext uri="{FF2B5EF4-FFF2-40B4-BE49-F238E27FC236}">
                      <a16:creationId xmlns:a16="http://schemas.microsoft.com/office/drawing/2014/main" id="{50E53C58-0BD2-446E-ADB2-356D32A14E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3" y="2342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341" name="Rectangle 22">
                  <a:extLst>
                    <a:ext uri="{FF2B5EF4-FFF2-40B4-BE49-F238E27FC236}">
                      <a16:creationId xmlns:a16="http://schemas.microsoft.com/office/drawing/2014/main" id="{ED059E53-4937-4071-BF2B-E6F2AB400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7" y="2478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342" name="Rectangle 23">
                  <a:extLst>
                    <a:ext uri="{FF2B5EF4-FFF2-40B4-BE49-F238E27FC236}">
                      <a16:creationId xmlns:a16="http://schemas.microsoft.com/office/drawing/2014/main" id="{F39125FF-1DE5-4A4C-B8BE-78CDB983DC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0" y="2478"/>
                  <a:ext cx="137" cy="136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Rectangle 24">
                  <a:extLst>
                    <a:ext uri="{FF2B5EF4-FFF2-40B4-BE49-F238E27FC236}">
                      <a16:creationId xmlns:a16="http://schemas.microsoft.com/office/drawing/2014/main" id="{CE48F23D-9FFB-4C29-BBD2-5CA26C294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3" y="2478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312" name="Group 25">
                <a:extLst>
                  <a:ext uri="{FF2B5EF4-FFF2-40B4-BE49-F238E27FC236}">
                    <a16:creationId xmlns:a16="http://schemas.microsoft.com/office/drawing/2014/main" id="{C3965BF5-9A5D-42C0-9E16-50C9FDBC26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44" y="1979"/>
                <a:ext cx="409" cy="409"/>
                <a:chOff x="2789" y="2205"/>
                <a:chExt cx="409" cy="409"/>
              </a:xfrm>
            </p:grpSpPr>
            <p:sp>
              <p:nvSpPr>
                <p:cNvPr id="326" name="Rectangle 26">
                  <a:extLst>
                    <a:ext uri="{FF2B5EF4-FFF2-40B4-BE49-F238E27FC236}">
                      <a16:creationId xmlns:a16="http://schemas.microsoft.com/office/drawing/2014/main" id="{98D351AC-E3AA-48BD-B4D7-27B9FD545F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9" y="2205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327" name="Rectangle 27">
                  <a:extLst>
                    <a:ext uri="{FF2B5EF4-FFF2-40B4-BE49-F238E27FC236}">
                      <a16:creationId xmlns:a16="http://schemas.microsoft.com/office/drawing/2014/main" id="{2B42D3D9-7C21-47A5-BDCE-CE6D230400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5" y="2205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328" name="Rectangle 28">
                  <a:extLst>
                    <a:ext uri="{FF2B5EF4-FFF2-40B4-BE49-F238E27FC236}">
                      <a16:creationId xmlns:a16="http://schemas.microsoft.com/office/drawing/2014/main" id="{8C607115-C6E5-4D0D-B264-71AD1F3A9B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1" y="2205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329" name="Rectangle 29">
                  <a:extLst>
                    <a:ext uri="{FF2B5EF4-FFF2-40B4-BE49-F238E27FC236}">
                      <a16:creationId xmlns:a16="http://schemas.microsoft.com/office/drawing/2014/main" id="{C7F58935-F096-4A81-AAD7-50C040D602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9" y="2341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330" name="Rectangle 30">
                  <a:extLst>
                    <a:ext uri="{FF2B5EF4-FFF2-40B4-BE49-F238E27FC236}">
                      <a16:creationId xmlns:a16="http://schemas.microsoft.com/office/drawing/2014/main" id="{D17AF5A0-149C-428B-B4C2-27595C0D1D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5" y="2478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331" name="Rectangle 31">
                  <a:extLst>
                    <a:ext uri="{FF2B5EF4-FFF2-40B4-BE49-F238E27FC236}">
                      <a16:creationId xmlns:a16="http://schemas.microsoft.com/office/drawing/2014/main" id="{A7F5E103-800F-404B-A462-54C0CCF99E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1" y="2341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332" name="Rectangle 32">
                  <a:extLst>
                    <a:ext uri="{FF2B5EF4-FFF2-40B4-BE49-F238E27FC236}">
                      <a16:creationId xmlns:a16="http://schemas.microsoft.com/office/drawing/2014/main" id="{3E2282A2-0361-4326-AB4C-09B11E89DF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9" y="2477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333" name="Rectangle 33">
                  <a:extLst>
                    <a:ext uri="{FF2B5EF4-FFF2-40B4-BE49-F238E27FC236}">
                      <a16:creationId xmlns:a16="http://schemas.microsoft.com/office/drawing/2014/main" id="{B805DEFF-004B-4E1C-B342-E90B486335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5" y="2341"/>
                  <a:ext cx="137" cy="136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4" name="Rectangle 34">
                  <a:extLst>
                    <a:ext uri="{FF2B5EF4-FFF2-40B4-BE49-F238E27FC236}">
                      <a16:creationId xmlns:a16="http://schemas.microsoft.com/office/drawing/2014/main" id="{DC4DA8BF-0E12-4640-ADE9-ABC5BDA90C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1" y="2477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313" name="Group 35">
                <a:extLst>
                  <a:ext uri="{FF2B5EF4-FFF2-40B4-BE49-F238E27FC236}">
                    <a16:creationId xmlns:a16="http://schemas.microsoft.com/office/drawing/2014/main" id="{09200B17-B401-49C9-8C0F-3082540CEB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95" y="1979"/>
                <a:ext cx="409" cy="409"/>
                <a:chOff x="3787" y="2205"/>
                <a:chExt cx="409" cy="409"/>
              </a:xfrm>
            </p:grpSpPr>
            <p:sp>
              <p:nvSpPr>
                <p:cNvPr id="317" name="Rectangle 36">
                  <a:extLst>
                    <a:ext uri="{FF2B5EF4-FFF2-40B4-BE49-F238E27FC236}">
                      <a16:creationId xmlns:a16="http://schemas.microsoft.com/office/drawing/2014/main" id="{150B2D0A-2312-46FE-9DCC-DB9FC8D52B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7" y="2205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318" name="Rectangle 37">
                  <a:extLst>
                    <a:ext uri="{FF2B5EF4-FFF2-40B4-BE49-F238E27FC236}">
                      <a16:creationId xmlns:a16="http://schemas.microsoft.com/office/drawing/2014/main" id="{B2FF40D6-5F8E-4FB2-98E4-1AB7D28A64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3" y="2205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319" name="Rectangle 38">
                  <a:extLst>
                    <a:ext uri="{FF2B5EF4-FFF2-40B4-BE49-F238E27FC236}">
                      <a16:creationId xmlns:a16="http://schemas.microsoft.com/office/drawing/2014/main" id="{1AD3AE43-9D9B-4D96-BF2C-8407B224D3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9" y="2205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320" name="Rectangle 39">
                  <a:extLst>
                    <a:ext uri="{FF2B5EF4-FFF2-40B4-BE49-F238E27FC236}">
                      <a16:creationId xmlns:a16="http://schemas.microsoft.com/office/drawing/2014/main" id="{849E9AA4-4974-4DC2-B5C6-CDEE6C63F2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7" y="2341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321" name="Rectangle 40">
                  <a:extLst>
                    <a:ext uri="{FF2B5EF4-FFF2-40B4-BE49-F238E27FC236}">
                      <a16:creationId xmlns:a16="http://schemas.microsoft.com/office/drawing/2014/main" id="{27E524A0-9730-402E-9DA5-75ABF775DF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3" y="2341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322" name="Rectangle 41">
                  <a:extLst>
                    <a:ext uri="{FF2B5EF4-FFF2-40B4-BE49-F238E27FC236}">
                      <a16:creationId xmlns:a16="http://schemas.microsoft.com/office/drawing/2014/main" id="{84241DD5-6369-446A-A419-99E521B5F3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9" y="2341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323" name="Rectangle 42">
                  <a:extLst>
                    <a:ext uri="{FF2B5EF4-FFF2-40B4-BE49-F238E27FC236}">
                      <a16:creationId xmlns:a16="http://schemas.microsoft.com/office/drawing/2014/main" id="{D62FBE12-042B-45A8-BF07-D38134F1EB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7" y="2477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324" name="Rectangle 43">
                  <a:extLst>
                    <a:ext uri="{FF2B5EF4-FFF2-40B4-BE49-F238E27FC236}">
                      <a16:creationId xmlns:a16="http://schemas.microsoft.com/office/drawing/2014/main" id="{400FB030-8E25-45F3-9939-50ED1BD277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8" y="2478"/>
                  <a:ext cx="137" cy="136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5" name="Rectangle 44">
                  <a:extLst>
                    <a:ext uri="{FF2B5EF4-FFF2-40B4-BE49-F238E27FC236}">
                      <a16:creationId xmlns:a16="http://schemas.microsoft.com/office/drawing/2014/main" id="{71F74538-CF71-46FF-8C65-D62F56A115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2" y="2477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cxnSp>
            <p:nvCxnSpPr>
              <p:cNvPr id="314" name="AutoShape 45">
                <a:extLst>
                  <a:ext uri="{FF2B5EF4-FFF2-40B4-BE49-F238E27FC236}">
                    <a16:creationId xmlns:a16="http://schemas.microsoft.com/office/drawing/2014/main" id="{80D49ED8-5A4A-4868-AD5A-A8030245726E}"/>
                  </a:ext>
                </a:extLst>
              </p:cNvPr>
              <p:cNvCxnSpPr>
                <a:cxnSpLocks noChangeShapeType="1"/>
                <a:stCxn id="351" idx="2"/>
                <a:endCxn id="336" idx="0"/>
              </p:cNvCxnSpPr>
              <p:nvPr/>
            </p:nvCxnSpPr>
            <p:spPr bwMode="auto">
              <a:xfrm flipH="1">
                <a:off x="1635" y="1752"/>
                <a:ext cx="1313" cy="2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5" name="AutoShape 46">
                <a:extLst>
                  <a:ext uri="{FF2B5EF4-FFF2-40B4-BE49-F238E27FC236}">
                    <a16:creationId xmlns:a16="http://schemas.microsoft.com/office/drawing/2014/main" id="{001AA5C4-3EB4-4BD2-B682-78B0A6B53CC5}"/>
                  </a:ext>
                </a:extLst>
              </p:cNvPr>
              <p:cNvCxnSpPr>
                <a:cxnSpLocks noChangeShapeType="1"/>
                <a:stCxn id="351" idx="2"/>
                <a:endCxn id="327" idx="0"/>
              </p:cNvCxnSpPr>
              <p:nvPr/>
            </p:nvCxnSpPr>
            <p:spPr bwMode="auto">
              <a:xfrm>
                <a:off x="2948" y="1752"/>
                <a:ext cx="1" cy="22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6" name="AutoShape 47">
                <a:extLst>
                  <a:ext uri="{FF2B5EF4-FFF2-40B4-BE49-F238E27FC236}">
                    <a16:creationId xmlns:a16="http://schemas.microsoft.com/office/drawing/2014/main" id="{A5F22BBD-410D-473F-9A27-EA3725985E62}"/>
                  </a:ext>
                </a:extLst>
              </p:cNvPr>
              <p:cNvCxnSpPr>
                <a:cxnSpLocks noChangeShapeType="1"/>
                <a:stCxn id="351" idx="2"/>
                <a:endCxn id="318" idx="0"/>
              </p:cNvCxnSpPr>
              <p:nvPr/>
            </p:nvCxnSpPr>
            <p:spPr bwMode="auto">
              <a:xfrm>
                <a:off x="2948" y="1752"/>
                <a:ext cx="1452" cy="22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" name="Group 48">
              <a:extLst>
                <a:ext uri="{FF2B5EF4-FFF2-40B4-BE49-F238E27FC236}">
                  <a16:creationId xmlns:a16="http://schemas.microsoft.com/office/drawing/2014/main" id="{CEC2A616-7C1E-456C-B5CD-7B280F8AEF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11881" y="3151841"/>
              <a:ext cx="1406496" cy="674884"/>
              <a:chOff x="612" y="2388"/>
              <a:chExt cx="1023" cy="634"/>
            </a:xfrm>
          </p:grpSpPr>
          <p:grpSp>
            <p:nvGrpSpPr>
              <p:cNvPr id="300" name="Group 49">
                <a:extLst>
                  <a:ext uri="{FF2B5EF4-FFF2-40B4-BE49-F238E27FC236}">
                    <a16:creationId xmlns:a16="http://schemas.microsoft.com/office/drawing/2014/main" id="{33B046F4-97F6-4E2B-BA99-C748E3C8AA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2" y="2614"/>
                <a:ext cx="411" cy="408"/>
                <a:chOff x="612" y="2614"/>
                <a:chExt cx="411" cy="408"/>
              </a:xfrm>
            </p:grpSpPr>
            <p:sp>
              <p:nvSpPr>
                <p:cNvPr id="302" name="Rectangle 50">
                  <a:extLst>
                    <a:ext uri="{FF2B5EF4-FFF2-40B4-BE49-F238E27FC236}">
                      <a16:creationId xmlns:a16="http://schemas.microsoft.com/office/drawing/2014/main" id="{DFFDF97B-D9DB-4F58-B126-EF8CBEB0F1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614"/>
                  <a:ext cx="139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303" name="Rectangle 51">
                  <a:extLst>
                    <a:ext uri="{FF2B5EF4-FFF2-40B4-BE49-F238E27FC236}">
                      <a16:creationId xmlns:a16="http://schemas.microsoft.com/office/drawing/2014/main" id="{D180F779-0C52-47A4-A4A9-8AA05E1FF2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2614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304" name="Rectangle 52">
                  <a:extLst>
                    <a:ext uri="{FF2B5EF4-FFF2-40B4-BE49-F238E27FC236}">
                      <a16:creationId xmlns:a16="http://schemas.microsoft.com/office/drawing/2014/main" id="{1D9D9DCD-E7A4-4EBF-B6A5-A1C6DB8B59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6" y="2614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305" name="Rectangle 53">
                  <a:extLst>
                    <a:ext uri="{FF2B5EF4-FFF2-40B4-BE49-F238E27FC236}">
                      <a16:creationId xmlns:a16="http://schemas.microsoft.com/office/drawing/2014/main" id="{0707E22B-F38F-4C59-9CAA-2B2D265939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886"/>
                  <a:ext cx="139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306" name="Rectangle 54">
                  <a:extLst>
                    <a:ext uri="{FF2B5EF4-FFF2-40B4-BE49-F238E27FC236}">
                      <a16:creationId xmlns:a16="http://schemas.microsoft.com/office/drawing/2014/main" id="{53A3C3B6-419B-40FA-A163-B5B28E5A47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2750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307" name="Rectangle 55">
                  <a:extLst>
                    <a:ext uri="{FF2B5EF4-FFF2-40B4-BE49-F238E27FC236}">
                      <a16:creationId xmlns:a16="http://schemas.microsoft.com/office/drawing/2014/main" id="{E46612C5-C09E-4C98-9777-566DF6EF60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6" y="2750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308" name="Rectangle 56">
                  <a:extLst>
                    <a:ext uri="{FF2B5EF4-FFF2-40B4-BE49-F238E27FC236}">
                      <a16:creationId xmlns:a16="http://schemas.microsoft.com/office/drawing/2014/main" id="{DCBAB07C-DC57-4690-B97B-8E342BCF08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2886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309" name="Rectangle 57">
                  <a:extLst>
                    <a:ext uri="{FF2B5EF4-FFF2-40B4-BE49-F238E27FC236}">
                      <a16:creationId xmlns:a16="http://schemas.microsoft.com/office/drawing/2014/main" id="{B154600E-7ABE-4CD0-8417-B4B53606BC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750"/>
                  <a:ext cx="137" cy="136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0" name="Rectangle 58">
                  <a:extLst>
                    <a:ext uri="{FF2B5EF4-FFF2-40B4-BE49-F238E27FC236}">
                      <a16:creationId xmlns:a16="http://schemas.microsoft.com/office/drawing/2014/main" id="{92AFF9A4-BFEE-4D28-9A8B-4D6134EACA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6" y="2886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cxnSp>
            <p:nvCxnSpPr>
              <p:cNvPr id="301" name="AutoShape 59">
                <a:extLst>
                  <a:ext uri="{FF2B5EF4-FFF2-40B4-BE49-F238E27FC236}">
                    <a16:creationId xmlns:a16="http://schemas.microsoft.com/office/drawing/2014/main" id="{2385052F-0493-498E-8E9B-BCAF5771BDF8}"/>
                  </a:ext>
                </a:extLst>
              </p:cNvPr>
              <p:cNvCxnSpPr>
                <a:cxnSpLocks noChangeShapeType="1"/>
                <a:stCxn id="303" idx="0"/>
                <a:endCxn id="341" idx="2"/>
              </p:cNvCxnSpPr>
              <p:nvPr/>
            </p:nvCxnSpPr>
            <p:spPr bwMode="auto">
              <a:xfrm flipV="1">
                <a:off x="819" y="2388"/>
                <a:ext cx="816" cy="2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" name="Group 60">
              <a:extLst>
                <a:ext uri="{FF2B5EF4-FFF2-40B4-BE49-F238E27FC236}">
                  <a16:creationId xmlns:a16="http://schemas.microsoft.com/office/drawing/2014/main" id="{0D64CB95-25C8-48C9-84C9-C764AC8EBB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3905" y="3826725"/>
              <a:ext cx="1309562" cy="725248"/>
              <a:chOff x="249" y="3022"/>
              <a:chExt cx="953" cy="680"/>
            </a:xfrm>
          </p:grpSpPr>
          <p:grpSp>
            <p:nvGrpSpPr>
              <p:cNvPr id="278" name="Group 61">
                <a:extLst>
                  <a:ext uri="{FF2B5EF4-FFF2-40B4-BE49-F238E27FC236}">
                    <a16:creationId xmlns:a16="http://schemas.microsoft.com/office/drawing/2014/main" id="{B9830162-AC5E-48F4-A980-04DABC2FE1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" y="3294"/>
                <a:ext cx="409" cy="408"/>
                <a:chOff x="838" y="3657"/>
                <a:chExt cx="409" cy="408"/>
              </a:xfrm>
            </p:grpSpPr>
            <p:sp>
              <p:nvSpPr>
                <p:cNvPr id="291" name="Rectangle 62">
                  <a:extLst>
                    <a:ext uri="{FF2B5EF4-FFF2-40B4-BE49-F238E27FC236}">
                      <a16:creationId xmlns:a16="http://schemas.microsoft.com/office/drawing/2014/main" id="{0CCFC4E4-6C00-4F87-A58A-7F1B1A17F5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" y="3793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292" name="Rectangle 63">
                  <a:extLst>
                    <a:ext uri="{FF2B5EF4-FFF2-40B4-BE49-F238E27FC236}">
                      <a16:creationId xmlns:a16="http://schemas.microsoft.com/office/drawing/2014/main" id="{A36FCB72-82C9-44CD-ADBD-D5689801C4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4" y="3657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293" name="Rectangle 64">
                  <a:extLst>
                    <a:ext uri="{FF2B5EF4-FFF2-40B4-BE49-F238E27FC236}">
                      <a16:creationId xmlns:a16="http://schemas.microsoft.com/office/drawing/2014/main" id="{FB485B78-88A5-4101-9649-54858ABDFC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0" y="3657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94" name="Rectangle 65">
                  <a:extLst>
                    <a:ext uri="{FF2B5EF4-FFF2-40B4-BE49-F238E27FC236}">
                      <a16:creationId xmlns:a16="http://schemas.microsoft.com/office/drawing/2014/main" id="{F008F7B2-EC38-4DF6-8817-E085312F3C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" y="3929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95" name="Rectangle 66">
                  <a:extLst>
                    <a:ext uri="{FF2B5EF4-FFF2-40B4-BE49-F238E27FC236}">
                      <a16:creationId xmlns:a16="http://schemas.microsoft.com/office/drawing/2014/main" id="{3B5DEC88-6728-4665-9E02-41D2FB0796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4" y="3793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296" name="Rectangle 67">
                  <a:extLst>
                    <a:ext uri="{FF2B5EF4-FFF2-40B4-BE49-F238E27FC236}">
                      <a16:creationId xmlns:a16="http://schemas.microsoft.com/office/drawing/2014/main" id="{5DDF4C4C-7999-4FCE-8A15-0E9ED57B20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0" y="3793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297" name="Rectangle 68">
                  <a:extLst>
                    <a:ext uri="{FF2B5EF4-FFF2-40B4-BE49-F238E27FC236}">
                      <a16:creationId xmlns:a16="http://schemas.microsoft.com/office/drawing/2014/main" id="{70C08780-E35D-45DE-93B2-9C594C37D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4" y="3929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298" name="Rectangle 69">
                  <a:extLst>
                    <a:ext uri="{FF2B5EF4-FFF2-40B4-BE49-F238E27FC236}">
                      <a16:creationId xmlns:a16="http://schemas.microsoft.com/office/drawing/2014/main" id="{BE4F2ACA-E1B0-4B82-911A-205BA268A3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" y="3657"/>
                  <a:ext cx="137" cy="136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9" name="Rectangle 70">
                  <a:extLst>
                    <a:ext uri="{FF2B5EF4-FFF2-40B4-BE49-F238E27FC236}">
                      <a16:creationId xmlns:a16="http://schemas.microsoft.com/office/drawing/2014/main" id="{19B32D05-560F-47A4-BACF-99D55F2729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0" y="3929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279" name="Group 71">
                <a:extLst>
                  <a:ext uri="{FF2B5EF4-FFF2-40B4-BE49-F238E27FC236}">
                    <a16:creationId xmlns:a16="http://schemas.microsoft.com/office/drawing/2014/main" id="{9A9303F2-2803-496D-854B-ED36EEDDBE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3" y="3294"/>
                <a:ext cx="409" cy="408"/>
                <a:chOff x="1518" y="3657"/>
                <a:chExt cx="409" cy="408"/>
              </a:xfrm>
            </p:grpSpPr>
            <p:sp>
              <p:nvSpPr>
                <p:cNvPr id="282" name="Rectangle 72">
                  <a:extLst>
                    <a:ext uri="{FF2B5EF4-FFF2-40B4-BE49-F238E27FC236}">
                      <a16:creationId xmlns:a16="http://schemas.microsoft.com/office/drawing/2014/main" id="{5086481D-8E86-49C1-9CC8-A076EF1AF9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8" y="3657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283" name="Rectangle 73">
                  <a:extLst>
                    <a:ext uri="{FF2B5EF4-FFF2-40B4-BE49-F238E27FC236}">
                      <a16:creationId xmlns:a16="http://schemas.microsoft.com/office/drawing/2014/main" id="{0CC878EC-CAF9-41DE-A3E1-BB345C6415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4" y="3657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284" name="Rectangle 74">
                  <a:extLst>
                    <a:ext uri="{FF2B5EF4-FFF2-40B4-BE49-F238E27FC236}">
                      <a16:creationId xmlns:a16="http://schemas.microsoft.com/office/drawing/2014/main" id="{96EA735E-D26C-4559-B840-2E12D179D4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0" y="3657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85" name="Rectangle 75">
                  <a:extLst>
                    <a:ext uri="{FF2B5EF4-FFF2-40B4-BE49-F238E27FC236}">
                      <a16:creationId xmlns:a16="http://schemas.microsoft.com/office/drawing/2014/main" id="{3A4AC484-5981-445A-A7F2-53DB068BA6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8" y="3929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86" name="Rectangle 76">
                  <a:extLst>
                    <a:ext uri="{FF2B5EF4-FFF2-40B4-BE49-F238E27FC236}">
                      <a16:creationId xmlns:a16="http://schemas.microsoft.com/office/drawing/2014/main" id="{94BB5545-D84D-4A37-AD51-096FBAFE2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8" y="3793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287" name="Rectangle 77">
                  <a:extLst>
                    <a:ext uri="{FF2B5EF4-FFF2-40B4-BE49-F238E27FC236}">
                      <a16:creationId xmlns:a16="http://schemas.microsoft.com/office/drawing/2014/main" id="{7303F1D7-572F-46FF-8B80-1B6E0BDCC9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0" y="3793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288" name="Rectangle 78">
                  <a:extLst>
                    <a:ext uri="{FF2B5EF4-FFF2-40B4-BE49-F238E27FC236}">
                      <a16:creationId xmlns:a16="http://schemas.microsoft.com/office/drawing/2014/main" id="{FFF6109F-FDFD-40B3-A6F2-25818B5DE2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4" y="3929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289" name="Rectangle 79">
                  <a:extLst>
                    <a:ext uri="{FF2B5EF4-FFF2-40B4-BE49-F238E27FC236}">
                      <a16:creationId xmlns:a16="http://schemas.microsoft.com/office/drawing/2014/main" id="{07F72BA7-FEBE-4709-A523-01D401D836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4" y="3793"/>
                  <a:ext cx="137" cy="136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Rectangle 80">
                  <a:extLst>
                    <a:ext uri="{FF2B5EF4-FFF2-40B4-BE49-F238E27FC236}">
                      <a16:creationId xmlns:a16="http://schemas.microsoft.com/office/drawing/2014/main" id="{F98BA5D6-FBC7-47B1-BB57-2B3E0FD730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0" y="3929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cxnSp>
            <p:nvCxnSpPr>
              <p:cNvPr id="280" name="AutoShape 81">
                <a:extLst>
                  <a:ext uri="{FF2B5EF4-FFF2-40B4-BE49-F238E27FC236}">
                    <a16:creationId xmlns:a16="http://schemas.microsoft.com/office/drawing/2014/main" id="{68706D7C-7153-44B4-8F49-2D0125103157}"/>
                  </a:ext>
                </a:extLst>
              </p:cNvPr>
              <p:cNvCxnSpPr>
                <a:cxnSpLocks noChangeShapeType="1"/>
                <a:stCxn id="292" idx="0"/>
                <a:endCxn id="308" idx="2"/>
              </p:cNvCxnSpPr>
              <p:nvPr/>
            </p:nvCxnSpPr>
            <p:spPr bwMode="auto">
              <a:xfrm flipV="1">
                <a:off x="454" y="3022"/>
                <a:ext cx="365" cy="27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1" name="AutoShape 82">
                <a:extLst>
                  <a:ext uri="{FF2B5EF4-FFF2-40B4-BE49-F238E27FC236}">
                    <a16:creationId xmlns:a16="http://schemas.microsoft.com/office/drawing/2014/main" id="{75D1B6F1-2E93-448D-B532-9CF252F80FFF}"/>
                  </a:ext>
                </a:extLst>
              </p:cNvPr>
              <p:cNvCxnSpPr>
                <a:cxnSpLocks noChangeShapeType="1"/>
                <a:stCxn id="283" idx="0"/>
                <a:endCxn id="308" idx="2"/>
              </p:cNvCxnSpPr>
              <p:nvPr/>
            </p:nvCxnSpPr>
            <p:spPr bwMode="auto">
              <a:xfrm flipH="1" flipV="1">
                <a:off x="819" y="3022"/>
                <a:ext cx="179" cy="27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" name="Group 83">
              <a:extLst>
                <a:ext uri="{FF2B5EF4-FFF2-40B4-BE49-F238E27FC236}">
                  <a16:creationId xmlns:a16="http://schemas.microsoft.com/office/drawing/2014/main" id="{ACB1CBC2-9A0E-4CE2-B7B7-D24CAC18E8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4165" y="3151841"/>
              <a:ext cx="3677797" cy="676562"/>
              <a:chOff x="1610" y="2388"/>
              <a:chExt cx="2677" cy="635"/>
            </a:xfrm>
          </p:grpSpPr>
          <p:grpSp>
            <p:nvGrpSpPr>
              <p:cNvPr id="245" name="Group 84">
                <a:extLst>
                  <a:ext uri="{FF2B5EF4-FFF2-40B4-BE49-F238E27FC236}">
                    <a16:creationId xmlns:a16="http://schemas.microsoft.com/office/drawing/2014/main" id="{FB5640F4-C755-4296-9878-25840B3A2B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0" y="2614"/>
                <a:ext cx="410" cy="409"/>
                <a:chOff x="2244" y="2976"/>
                <a:chExt cx="410" cy="409"/>
              </a:xfrm>
            </p:grpSpPr>
            <p:sp>
              <p:nvSpPr>
                <p:cNvPr id="269" name="Rectangle 85">
                  <a:extLst>
                    <a:ext uri="{FF2B5EF4-FFF2-40B4-BE49-F238E27FC236}">
                      <a16:creationId xmlns:a16="http://schemas.microsoft.com/office/drawing/2014/main" id="{85E277E1-63B2-4672-AC41-D08095033B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5" y="2976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270" name="Rectangle 86">
                  <a:extLst>
                    <a:ext uri="{FF2B5EF4-FFF2-40B4-BE49-F238E27FC236}">
                      <a16:creationId xmlns:a16="http://schemas.microsoft.com/office/drawing/2014/main" id="{0173BC91-A34B-43DB-A1DF-B1FA0AE493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1" y="2976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271" name="Rectangle 87">
                  <a:extLst>
                    <a:ext uri="{FF2B5EF4-FFF2-40B4-BE49-F238E27FC236}">
                      <a16:creationId xmlns:a16="http://schemas.microsoft.com/office/drawing/2014/main" id="{6579C966-1B06-481B-9DEC-8076201984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7" y="2976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72" name="Rectangle 88">
                  <a:extLst>
                    <a:ext uri="{FF2B5EF4-FFF2-40B4-BE49-F238E27FC236}">
                      <a16:creationId xmlns:a16="http://schemas.microsoft.com/office/drawing/2014/main" id="{E23149E4-3671-4FE8-9C01-5E0B5C7F30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0" y="3112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73" name="Rectangle 89">
                  <a:extLst>
                    <a:ext uri="{FF2B5EF4-FFF2-40B4-BE49-F238E27FC236}">
                      <a16:creationId xmlns:a16="http://schemas.microsoft.com/office/drawing/2014/main" id="{C264356F-CFFE-4A89-99E1-F44770C9A9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1" y="3249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274" name="Rectangle 90">
                  <a:extLst>
                    <a:ext uri="{FF2B5EF4-FFF2-40B4-BE49-F238E27FC236}">
                      <a16:creationId xmlns:a16="http://schemas.microsoft.com/office/drawing/2014/main" id="{D70F8028-574A-40BE-876E-BB16C52782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7" y="3112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275" name="Rectangle 91">
                  <a:extLst>
                    <a:ext uri="{FF2B5EF4-FFF2-40B4-BE49-F238E27FC236}">
                      <a16:creationId xmlns:a16="http://schemas.microsoft.com/office/drawing/2014/main" id="{A614BF7D-3CF3-41A8-B90D-D9A60AB82F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5" y="3248"/>
                  <a:ext cx="136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276" name="Rectangle 92">
                  <a:extLst>
                    <a:ext uri="{FF2B5EF4-FFF2-40B4-BE49-F238E27FC236}">
                      <a16:creationId xmlns:a16="http://schemas.microsoft.com/office/drawing/2014/main" id="{9CBC743E-B49D-4BB2-9C47-6D51D1DF57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4" y="3112"/>
                  <a:ext cx="137" cy="136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Rectangle 93">
                  <a:extLst>
                    <a:ext uri="{FF2B5EF4-FFF2-40B4-BE49-F238E27FC236}">
                      <a16:creationId xmlns:a16="http://schemas.microsoft.com/office/drawing/2014/main" id="{1A98DAEF-FD75-4D10-BB00-0419518190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7" y="3248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246" name="Group 94">
                <a:extLst>
                  <a:ext uri="{FF2B5EF4-FFF2-40B4-BE49-F238E27FC236}">
                    <a16:creationId xmlns:a16="http://schemas.microsoft.com/office/drawing/2014/main" id="{785361F1-28ED-489B-A7E4-B808F32C3F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43" y="2614"/>
                <a:ext cx="409" cy="409"/>
                <a:chOff x="2743" y="2614"/>
                <a:chExt cx="409" cy="409"/>
              </a:xfrm>
            </p:grpSpPr>
            <p:sp>
              <p:nvSpPr>
                <p:cNvPr id="260" name="Rectangle 95">
                  <a:extLst>
                    <a:ext uri="{FF2B5EF4-FFF2-40B4-BE49-F238E27FC236}">
                      <a16:creationId xmlns:a16="http://schemas.microsoft.com/office/drawing/2014/main" id="{B17AEDAF-69CE-4292-BCB4-A5DC67B768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3" y="2614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261" name="Rectangle 96">
                  <a:extLst>
                    <a:ext uri="{FF2B5EF4-FFF2-40B4-BE49-F238E27FC236}">
                      <a16:creationId xmlns:a16="http://schemas.microsoft.com/office/drawing/2014/main" id="{07EED415-9268-4C3E-9192-D40BF7814C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9" y="2751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262" name="Rectangle 97">
                  <a:extLst>
                    <a:ext uri="{FF2B5EF4-FFF2-40B4-BE49-F238E27FC236}">
                      <a16:creationId xmlns:a16="http://schemas.microsoft.com/office/drawing/2014/main" id="{18B6FDD7-22C2-4ED8-93E6-3E324DA8EC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5" y="2614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63" name="Rectangle 98">
                  <a:extLst>
                    <a:ext uri="{FF2B5EF4-FFF2-40B4-BE49-F238E27FC236}">
                      <a16:creationId xmlns:a16="http://schemas.microsoft.com/office/drawing/2014/main" id="{4AC4CC5C-EFA5-4461-B88E-8D468448C4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3" y="2750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64" name="Rectangle 99">
                  <a:extLst>
                    <a:ext uri="{FF2B5EF4-FFF2-40B4-BE49-F238E27FC236}">
                      <a16:creationId xmlns:a16="http://schemas.microsoft.com/office/drawing/2014/main" id="{6B6764F7-84C9-40FA-8354-9141F4A11F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9" y="2887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265" name="Rectangle 100">
                  <a:extLst>
                    <a:ext uri="{FF2B5EF4-FFF2-40B4-BE49-F238E27FC236}">
                      <a16:creationId xmlns:a16="http://schemas.microsoft.com/office/drawing/2014/main" id="{32B92D5D-43B2-4748-8928-C321628D36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5" y="2750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266" name="Rectangle 101">
                  <a:extLst>
                    <a:ext uri="{FF2B5EF4-FFF2-40B4-BE49-F238E27FC236}">
                      <a16:creationId xmlns:a16="http://schemas.microsoft.com/office/drawing/2014/main" id="{86723F41-AA48-4637-931B-6EA114061C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3" y="2886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267" name="Rectangle 102">
                  <a:extLst>
                    <a:ext uri="{FF2B5EF4-FFF2-40B4-BE49-F238E27FC236}">
                      <a16:creationId xmlns:a16="http://schemas.microsoft.com/office/drawing/2014/main" id="{9376F837-6DE2-4E48-9E74-AC2853E0B5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9" y="2614"/>
                  <a:ext cx="137" cy="137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8" name="Rectangle 103">
                  <a:extLst>
                    <a:ext uri="{FF2B5EF4-FFF2-40B4-BE49-F238E27FC236}">
                      <a16:creationId xmlns:a16="http://schemas.microsoft.com/office/drawing/2014/main" id="{3C235BB9-0CC5-4D4C-8EA8-AEEF33DB7A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5" y="2886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247" name="Group 104">
                <a:extLst>
                  <a:ext uri="{FF2B5EF4-FFF2-40B4-BE49-F238E27FC236}">
                    <a16:creationId xmlns:a16="http://schemas.microsoft.com/office/drawing/2014/main" id="{6299B227-8723-454D-BCAA-22C8132E92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78" y="2614"/>
                <a:ext cx="409" cy="409"/>
                <a:chOff x="3333" y="2750"/>
                <a:chExt cx="409" cy="409"/>
              </a:xfrm>
            </p:grpSpPr>
            <p:sp>
              <p:nvSpPr>
                <p:cNvPr id="251" name="Rectangle 105">
                  <a:extLst>
                    <a:ext uri="{FF2B5EF4-FFF2-40B4-BE49-F238E27FC236}">
                      <a16:creationId xmlns:a16="http://schemas.microsoft.com/office/drawing/2014/main" id="{89FE21D4-ADF5-4C6B-B5A5-51BD9E9812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3" y="2750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252" name="Rectangle 106">
                  <a:extLst>
                    <a:ext uri="{FF2B5EF4-FFF2-40B4-BE49-F238E27FC236}">
                      <a16:creationId xmlns:a16="http://schemas.microsoft.com/office/drawing/2014/main" id="{FBA3E7E8-E201-40EA-BA1C-AD7C16BEFF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9" y="2750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253" name="Rectangle 107">
                  <a:extLst>
                    <a:ext uri="{FF2B5EF4-FFF2-40B4-BE49-F238E27FC236}">
                      <a16:creationId xmlns:a16="http://schemas.microsoft.com/office/drawing/2014/main" id="{F097E1D7-22DB-4B5A-8A83-870595DC82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5" y="2750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54" name="Rectangle 108">
                  <a:extLst>
                    <a:ext uri="{FF2B5EF4-FFF2-40B4-BE49-F238E27FC236}">
                      <a16:creationId xmlns:a16="http://schemas.microsoft.com/office/drawing/2014/main" id="{CEFCDFE3-6334-426B-A0FE-0E2790C3EF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3" y="2886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55" name="Rectangle 109">
                  <a:extLst>
                    <a:ext uri="{FF2B5EF4-FFF2-40B4-BE49-F238E27FC236}">
                      <a16:creationId xmlns:a16="http://schemas.microsoft.com/office/drawing/2014/main" id="{0FB26627-366E-4361-85FC-60A5FD3BAC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9" y="3023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256" name="Rectangle 110">
                  <a:extLst>
                    <a:ext uri="{FF2B5EF4-FFF2-40B4-BE49-F238E27FC236}">
                      <a16:creationId xmlns:a16="http://schemas.microsoft.com/office/drawing/2014/main" id="{667356ED-EE08-49E2-AA81-729ABD3720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70" y="2886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257" name="Rectangle 111">
                  <a:extLst>
                    <a:ext uri="{FF2B5EF4-FFF2-40B4-BE49-F238E27FC236}">
                      <a16:creationId xmlns:a16="http://schemas.microsoft.com/office/drawing/2014/main" id="{EDD8F1C9-DC16-4EE4-BA40-54B5459677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3" y="3022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258" name="Rectangle 112">
                  <a:extLst>
                    <a:ext uri="{FF2B5EF4-FFF2-40B4-BE49-F238E27FC236}">
                      <a16:creationId xmlns:a16="http://schemas.microsoft.com/office/drawing/2014/main" id="{D5B1FE9F-7B0B-4841-B2A3-083E2C1B61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6" y="2887"/>
                  <a:ext cx="136" cy="136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" name="Rectangle 113">
                  <a:extLst>
                    <a:ext uri="{FF2B5EF4-FFF2-40B4-BE49-F238E27FC236}">
                      <a16:creationId xmlns:a16="http://schemas.microsoft.com/office/drawing/2014/main" id="{1C9CC703-6A85-43D4-AF7D-3AFEF36D9F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5" y="3022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cxnSp>
            <p:nvCxnSpPr>
              <p:cNvPr id="248" name="AutoShape 114">
                <a:extLst>
                  <a:ext uri="{FF2B5EF4-FFF2-40B4-BE49-F238E27FC236}">
                    <a16:creationId xmlns:a16="http://schemas.microsoft.com/office/drawing/2014/main" id="{EBA17397-DA26-4F2A-8B86-FB66297B3807}"/>
                  </a:ext>
                </a:extLst>
              </p:cNvPr>
              <p:cNvCxnSpPr>
                <a:cxnSpLocks noChangeShapeType="1"/>
                <a:stCxn id="270" idx="0"/>
                <a:endCxn id="330" idx="2"/>
              </p:cNvCxnSpPr>
              <p:nvPr/>
            </p:nvCxnSpPr>
            <p:spPr bwMode="auto">
              <a:xfrm flipV="1">
                <a:off x="1816" y="2388"/>
                <a:ext cx="1133" cy="2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9" name="AutoShape 115">
                <a:extLst>
                  <a:ext uri="{FF2B5EF4-FFF2-40B4-BE49-F238E27FC236}">
                    <a16:creationId xmlns:a16="http://schemas.microsoft.com/office/drawing/2014/main" id="{43040BF9-07ED-4E3D-9170-1240BDD337E9}"/>
                  </a:ext>
                </a:extLst>
              </p:cNvPr>
              <p:cNvCxnSpPr>
                <a:cxnSpLocks noChangeShapeType="1"/>
                <a:stCxn id="267" idx="0"/>
                <a:endCxn id="330" idx="2"/>
              </p:cNvCxnSpPr>
              <p:nvPr/>
            </p:nvCxnSpPr>
            <p:spPr bwMode="auto">
              <a:xfrm flipV="1">
                <a:off x="2948" y="2388"/>
                <a:ext cx="1" cy="2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0" name="AutoShape 116">
                <a:extLst>
                  <a:ext uri="{FF2B5EF4-FFF2-40B4-BE49-F238E27FC236}">
                    <a16:creationId xmlns:a16="http://schemas.microsoft.com/office/drawing/2014/main" id="{A0F00938-C72C-4837-A573-0831C8BDD0DD}"/>
                  </a:ext>
                </a:extLst>
              </p:cNvPr>
              <p:cNvCxnSpPr>
                <a:cxnSpLocks noChangeShapeType="1"/>
                <a:stCxn id="252" idx="0"/>
                <a:endCxn id="330" idx="2"/>
              </p:cNvCxnSpPr>
              <p:nvPr/>
            </p:nvCxnSpPr>
            <p:spPr bwMode="auto">
              <a:xfrm flipH="1" flipV="1">
                <a:off x="2949" y="2388"/>
                <a:ext cx="1134" cy="2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" name="Group 117">
              <a:extLst>
                <a:ext uri="{FF2B5EF4-FFF2-40B4-BE49-F238E27FC236}">
                  <a16:creationId xmlns:a16="http://schemas.microsoft.com/office/drawing/2014/main" id="{77256D1E-FD78-4CA5-AA53-E90B7579A7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15916" y="3151841"/>
              <a:ext cx="1214528" cy="676562"/>
              <a:chOff x="4399" y="2387"/>
              <a:chExt cx="885" cy="636"/>
            </a:xfrm>
          </p:grpSpPr>
          <p:grpSp>
            <p:nvGrpSpPr>
              <p:cNvPr id="234" name="Group 118">
                <a:extLst>
                  <a:ext uri="{FF2B5EF4-FFF2-40B4-BE49-F238E27FC236}">
                    <a16:creationId xmlns:a16="http://schemas.microsoft.com/office/drawing/2014/main" id="{9B7CFC6B-4BA3-4019-B65C-A4CCA264E4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76" y="2614"/>
                <a:ext cx="408" cy="409"/>
                <a:chOff x="4241" y="2976"/>
                <a:chExt cx="408" cy="409"/>
              </a:xfrm>
            </p:grpSpPr>
            <p:sp>
              <p:nvSpPr>
                <p:cNvPr id="236" name="Rectangle 119">
                  <a:extLst>
                    <a:ext uri="{FF2B5EF4-FFF2-40B4-BE49-F238E27FC236}">
                      <a16:creationId xmlns:a16="http://schemas.microsoft.com/office/drawing/2014/main" id="{2BD0F129-4C5B-4E38-B743-1CCEC21288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1" y="2976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237" name="Rectangle 120">
                  <a:extLst>
                    <a:ext uri="{FF2B5EF4-FFF2-40B4-BE49-F238E27FC236}">
                      <a16:creationId xmlns:a16="http://schemas.microsoft.com/office/drawing/2014/main" id="{81ED5288-6E91-43B9-9039-3D49DC9920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77" y="2976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238" name="Rectangle 121">
                  <a:extLst>
                    <a:ext uri="{FF2B5EF4-FFF2-40B4-BE49-F238E27FC236}">
                      <a16:creationId xmlns:a16="http://schemas.microsoft.com/office/drawing/2014/main" id="{33B1A43E-C0ED-46A6-8CDD-E5CCB3997A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3" y="2976"/>
                  <a:ext cx="136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39" name="Rectangle 122">
                  <a:extLst>
                    <a:ext uri="{FF2B5EF4-FFF2-40B4-BE49-F238E27FC236}">
                      <a16:creationId xmlns:a16="http://schemas.microsoft.com/office/drawing/2014/main" id="{AEDE49CB-6CB9-4081-AD24-21C3E36B93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1" y="3112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40" name="Rectangle 123">
                  <a:extLst>
                    <a:ext uri="{FF2B5EF4-FFF2-40B4-BE49-F238E27FC236}">
                      <a16:creationId xmlns:a16="http://schemas.microsoft.com/office/drawing/2014/main" id="{96FD77A9-3CC2-4285-BA8F-959D8690F2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77" y="3112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241" name="Rectangle 124">
                  <a:extLst>
                    <a:ext uri="{FF2B5EF4-FFF2-40B4-BE49-F238E27FC236}">
                      <a16:creationId xmlns:a16="http://schemas.microsoft.com/office/drawing/2014/main" id="{8B91E05D-62F9-481A-8C17-964AD75FF8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3" y="3249"/>
                  <a:ext cx="136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242" name="Rectangle 125">
                  <a:extLst>
                    <a:ext uri="{FF2B5EF4-FFF2-40B4-BE49-F238E27FC236}">
                      <a16:creationId xmlns:a16="http://schemas.microsoft.com/office/drawing/2014/main" id="{2C51A83E-4B7D-4207-B3D1-60CD3DB0E7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1" y="3248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243" name="Rectangle 126">
                  <a:extLst>
                    <a:ext uri="{FF2B5EF4-FFF2-40B4-BE49-F238E27FC236}">
                      <a16:creationId xmlns:a16="http://schemas.microsoft.com/office/drawing/2014/main" id="{EE6D6A0C-5E3A-4E83-AE69-E065AA91F7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2" y="3113"/>
                  <a:ext cx="137" cy="136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4" name="Rectangle 127">
                  <a:extLst>
                    <a:ext uri="{FF2B5EF4-FFF2-40B4-BE49-F238E27FC236}">
                      <a16:creationId xmlns:a16="http://schemas.microsoft.com/office/drawing/2014/main" id="{2706F846-FEA4-4755-B23E-FD00285C36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76" y="3248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cxnSp>
            <p:nvCxnSpPr>
              <p:cNvPr id="235" name="AutoShape 128">
                <a:extLst>
                  <a:ext uri="{FF2B5EF4-FFF2-40B4-BE49-F238E27FC236}">
                    <a16:creationId xmlns:a16="http://schemas.microsoft.com/office/drawing/2014/main" id="{406AC987-CBB3-4F5A-A5C5-83F987232F33}"/>
                  </a:ext>
                </a:extLst>
              </p:cNvPr>
              <p:cNvCxnSpPr>
                <a:cxnSpLocks noChangeShapeType="1"/>
                <a:stCxn id="237" idx="0"/>
                <a:endCxn id="325" idx="2"/>
              </p:cNvCxnSpPr>
              <p:nvPr/>
            </p:nvCxnSpPr>
            <p:spPr bwMode="auto">
              <a:xfrm flipH="1" flipV="1">
                <a:off x="4399" y="2387"/>
                <a:ext cx="682" cy="22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" name="Group 129">
              <a:extLst>
                <a:ext uri="{FF2B5EF4-FFF2-40B4-BE49-F238E27FC236}">
                  <a16:creationId xmlns:a16="http://schemas.microsoft.com/office/drawing/2014/main" id="{20DB6A1A-2E7C-4E88-921A-CB25545CF9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7832" y="3828404"/>
              <a:ext cx="1374185" cy="725248"/>
              <a:chOff x="1337" y="3023"/>
              <a:chExt cx="999" cy="681"/>
            </a:xfrm>
          </p:grpSpPr>
          <p:grpSp>
            <p:nvGrpSpPr>
              <p:cNvPr id="212" name="Group 130">
                <a:extLst>
                  <a:ext uri="{FF2B5EF4-FFF2-40B4-BE49-F238E27FC236}">
                    <a16:creationId xmlns:a16="http://schemas.microsoft.com/office/drawing/2014/main" id="{ADEE4BC9-3181-46A0-8915-65C24EB108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7" y="3294"/>
                <a:ext cx="411" cy="408"/>
                <a:chOff x="1429" y="3294"/>
                <a:chExt cx="411" cy="408"/>
              </a:xfrm>
            </p:grpSpPr>
            <p:sp>
              <p:nvSpPr>
                <p:cNvPr id="225" name="Rectangle 131">
                  <a:extLst>
                    <a:ext uri="{FF2B5EF4-FFF2-40B4-BE49-F238E27FC236}">
                      <a16:creationId xmlns:a16="http://schemas.microsoft.com/office/drawing/2014/main" id="{BD311B4D-7ABF-4768-AC21-1C9137D77E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1" y="3431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226" name="Rectangle 132">
                  <a:extLst>
                    <a:ext uri="{FF2B5EF4-FFF2-40B4-BE49-F238E27FC236}">
                      <a16:creationId xmlns:a16="http://schemas.microsoft.com/office/drawing/2014/main" id="{656FB233-6CEA-466C-86BD-5F121DE208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7" y="3294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227" name="Rectangle 133">
                  <a:extLst>
                    <a:ext uri="{FF2B5EF4-FFF2-40B4-BE49-F238E27FC236}">
                      <a16:creationId xmlns:a16="http://schemas.microsoft.com/office/drawing/2014/main" id="{DCBDF72B-CC3F-42BA-B250-4F0BA02183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3" y="3294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28" name="Rectangle 134">
                  <a:extLst>
                    <a:ext uri="{FF2B5EF4-FFF2-40B4-BE49-F238E27FC236}">
                      <a16:creationId xmlns:a16="http://schemas.microsoft.com/office/drawing/2014/main" id="{63591CC7-1191-44AA-9BC9-04E59D3C89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6" y="3430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29" name="Rectangle 135">
                  <a:extLst>
                    <a:ext uri="{FF2B5EF4-FFF2-40B4-BE49-F238E27FC236}">
                      <a16:creationId xmlns:a16="http://schemas.microsoft.com/office/drawing/2014/main" id="{BB6682BF-69F5-4E3B-BE0F-5C40B0DF38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7" y="3567"/>
                  <a:ext cx="134" cy="13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230" name="Rectangle 136">
                  <a:extLst>
                    <a:ext uri="{FF2B5EF4-FFF2-40B4-BE49-F238E27FC236}">
                      <a16:creationId xmlns:a16="http://schemas.microsoft.com/office/drawing/2014/main" id="{4CFA6437-A92F-44E5-933B-208908EED0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3" y="3430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231" name="Rectangle 137">
                  <a:extLst>
                    <a:ext uri="{FF2B5EF4-FFF2-40B4-BE49-F238E27FC236}">
                      <a16:creationId xmlns:a16="http://schemas.microsoft.com/office/drawing/2014/main" id="{09528425-0DDB-48D0-8108-165780F096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1" y="3566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232" name="Rectangle 138">
                  <a:extLst>
                    <a:ext uri="{FF2B5EF4-FFF2-40B4-BE49-F238E27FC236}">
                      <a16:creationId xmlns:a16="http://schemas.microsoft.com/office/drawing/2014/main" id="{7EA544EE-EA05-418A-9669-5AB3648F09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9" y="3295"/>
                  <a:ext cx="137" cy="136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3" name="Rectangle 139">
                  <a:extLst>
                    <a:ext uri="{FF2B5EF4-FFF2-40B4-BE49-F238E27FC236}">
                      <a16:creationId xmlns:a16="http://schemas.microsoft.com/office/drawing/2014/main" id="{1BD9A2BA-B96C-47D5-863D-B4407015A3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3" y="3566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213" name="Group 140">
                <a:extLst>
                  <a:ext uri="{FF2B5EF4-FFF2-40B4-BE49-F238E27FC236}">
                    <a16:creationId xmlns:a16="http://schemas.microsoft.com/office/drawing/2014/main" id="{1B1BF4A5-C455-44F7-AF53-69303DB951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7" y="3295"/>
                <a:ext cx="409" cy="409"/>
                <a:chOff x="2789" y="3657"/>
                <a:chExt cx="409" cy="409"/>
              </a:xfrm>
            </p:grpSpPr>
            <p:sp>
              <p:nvSpPr>
                <p:cNvPr id="216" name="Rectangle 141">
                  <a:extLst>
                    <a:ext uri="{FF2B5EF4-FFF2-40B4-BE49-F238E27FC236}">
                      <a16:creationId xmlns:a16="http://schemas.microsoft.com/office/drawing/2014/main" id="{0EF79233-8890-488B-AB4F-A57F1B6ACF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9" y="3657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217" name="Rectangle 142">
                  <a:extLst>
                    <a:ext uri="{FF2B5EF4-FFF2-40B4-BE49-F238E27FC236}">
                      <a16:creationId xmlns:a16="http://schemas.microsoft.com/office/drawing/2014/main" id="{FFBE4464-DDB3-40DC-B985-577263BC43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5" y="3657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218" name="Rectangle 143">
                  <a:extLst>
                    <a:ext uri="{FF2B5EF4-FFF2-40B4-BE49-F238E27FC236}">
                      <a16:creationId xmlns:a16="http://schemas.microsoft.com/office/drawing/2014/main" id="{F8DB37C6-3152-40D5-9708-67333280A2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1" y="3657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19" name="Rectangle 144">
                  <a:extLst>
                    <a:ext uri="{FF2B5EF4-FFF2-40B4-BE49-F238E27FC236}">
                      <a16:creationId xmlns:a16="http://schemas.microsoft.com/office/drawing/2014/main" id="{BAC3227D-5F1E-4C3F-BBD4-C3E8EE84E8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9" y="3793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20" name="Rectangle 145">
                  <a:extLst>
                    <a:ext uri="{FF2B5EF4-FFF2-40B4-BE49-F238E27FC236}">
                      <a16:creationId xmlns:a16="http://schemas.microsoft.com/office/drawing/2014/main" id="{FC219204-4498-4A6A-9587-7A0EF3E8C8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5" y="3930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221" name="Rectangle 146">
                  <a:extLst>
                    <a:ext uri="{FF2B5EF4-FFF2-40B4-BE49-F238E27FC236}">
                      <a16:creationId xmlns:a16="http://schemas.microsoft.com/office/drawing/2014/main" id="{DC59F7F6-1C53-439B-9036-6940666EF7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1" y="3793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222" name="Rectangle 147">
                  <a:extLst>
                    <a:ext uri="{FF2B5EF4-FFF2-40B4-BE49-F238E27FC236}">
                      <a16:creationId xmlns:a16="http://schemas.microsoft.com/office/drawing/2014/main" id="{05AAE518-1735-4B31-8CEE-60871F5050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9" y="3929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223" name="Rectangle 148">
                  <a:extLst>
                    <a:ext uri="{FF2B5EF4-FFF2-40B4-BE49-F238E27FC236}">
                      <a16:creationId xmlns:a16="http://schemas.microsoft.com/office/drawing/2014/main" id="{703851B5-3147-41F0-A691-2F45651FA8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5" y="3793"/>
                  <a:ext cx="137" cy="136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4" name="Rectangle 149">
                  <a:extLst>
                    <a:ext uri="{FF2B5EF4-FFF2-40B4-BE49-F238E27FC236}">
                      <a16:creationId xmlns:a16="http://schemas.microsoft.com/office/drawing/2014/main" id="{880C6486-511E-4E99-BF2E-940A4C76D3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1" y="3929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cxnSp>
            <p:nvCxnSpPr>
              <p:cNvPr id="214" name="AutoShape 150">
                <a:extLst>
                  <a:ext uri="{FF2B5EF4-FFF2-40B4-BE49-F238E27FC236}">
                    <a16:creationId xmlns:a16="http://schemas.microsoft.com/office/drawing/2014/main" id="{E0307649-C898-4585-B2EC-668DD243E824}"/>
                  </a:ext>
                </a:extLst>
              </p:cNvPr>
              <p:cNvCxnSpPr>
                <a:cxnSpLocks noChangeShapeType="1"/>
                <a:stCxn id="226" idx="0"/>
                <a:endCxn id="273" idx="2"/>
              </p:cNvCxnSpPr>
              <p:nvPr/>
            </p:nvCxnSpPr>
            <p:spPr bwMode="auto">
              <a:xfrm flipV="1">
                <a:off x="1544" y="3023"/>
                <a:ext cx="272" cy="2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" name="AutoShape 151">
                <a:extLst>
                  <a:ext uri="{FF2B5EF4-FFF2-40B4-BE49-F238E27FC236}">
                    <a16:creationId xmlns:a16="http://schemas.microsoft.com/office/drawing/2014/main" id="{9994D32D-1258-46DA-BAFB-52AC8E1DB368}"/>
                  </a:ext>
                </a:extLst>
              </p:cNvPr>
              <p:cNvCxnSpPr>
                <a:cxnSpLocks noChangeShapeType="1"/>
                <a:stCxn id="217" idx="0"/>
                <a:endCxn id="273" idx="2"/>
              </p:cNvCxnSpPr>
              <p:nvPr/>
            </p:nvCxnSpPr>
            <p:spPr bwMode="auto">
              <a:xfrm flipH="1" flipV="1">
                <a:off x="1816" y="3023"/>
                <a:ext cx="316" cy="27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" name="Group 152">
              <a:extLst>
                <a:ext uri="{FF2B5EF4-FFF2-40B4-BE49-F238E27FC236}">
                  <a16:creationId xmlns:a16="http://schemas.microsoft.com/office/drawing/2014/main" id="{8BDD7B9C-9010-49AD-B69C-F53B2636C3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68282" y="3828404"/>
              <a:ext cx="1372284" cy="725248"/>
              <a:chOff x="2472" y="3023"/>
              <a:chExt cx="999" cy="681"/>
            </a:xfrm>
          </p:grpSpPr>
          <p:grpSp>
            <p:nvGrpSpPr>
              <p:cNvPr id="190" name="Group 153">
                <a:extLst>
                  <a:ext uri="{FF2B5EF4-FFF2-40B4-BE49-F238E27FC236}">
                    <a16:creationId xmlns:a16="http://schemas.microsoft.com/office/drawing/2014/main" id="{540516AC-BBA1-477A-9271-9FF412461C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72" y="3295"/>
                <a:ext cx="409" cy="409"/>
                <a:chOff x="3424" y="3657"/>
                <a:chExt cx="409" cy="409"/>
              </a:xfrm>
            </p:grpSpPr>
            <p:sp>
              <p:nvSpPr>
                <p:cNvPr id="203" name="Rectangle 154">
                  <a:extLst>
                    <a:ext uri="{FF2B5EF4-FFF2-40B4-BE49-F238E27FC236}">
                      <a16:creationId xmlns:a16="http://schemas.microsoft.com/office/drawing/2014/main" id="{49BB21E9-9667-444D-A04D-8E26FDB055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9" y="3657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204" name="Rectangle 155">
                  <a:extLst>
                    <a:ext uri="{FF2B5EF4-FFF2-40B4-BE49-F238E27FC236}">
                      <a16:creationId xmlns:a16="http://schemas.microsoft.com/office/drawing/2014/main" id="{768E57D8-A0DC-4DE3-BC5A-E8550AB1A9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0" y="3794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205" name="Rectangle 156">
                  <a:extLst>
                    <a:ext uri="{FF2B5EF4-FFF2-40B4-BE49-F238E27FC236}">
                      <a16:creationId xmlns:a16="http://schemas.microsoft.com/office/drawing/2014/main" id="{C272D6E9-C5B5-40B4-A132-FA52CFE141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3657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06" name="Rectangle 157">
                  <a:extLst>
                    <a:ext uri="{FF2B5EF4-FFF2-40B4-BE49-F238E27FC236}">
                      <a16:creationId xmlns:a16="http://schemas.microsoft.com/office/drawing/2014/main" id="{FF8F4039-8632-414B-89E4-70CA17269F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4" y="3793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07" name="Rectangle 158">
                  <a:extLst>
                    <a:ext uri="{FF2B5EF4-FFF2-40B4-BE49-F238E27FC236}">
                      <a16:creationId xmlns:a16="http://schemas.microsoft.com/office/drawing/2014/main" id="{5C7A7B39-A2FC-4077-9F90-CCA18AA2BD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0" y="3930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208" name="Rectangle 159">
                  <a:extLst>
                    <a:ext uri="{FF2B5EF4-FFF2-40B4-BE49-F238E27FC236}">
                      <a16:creationId xmlns:a16="http://schemas.microsoft.com/office/drawing/2014/main" id="{C01873A8-AE44-4BCC-AAAC-61D09F53F3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3793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209" name="Rectangle 160">
                  <a:extLst>
                    <a:ext uri="{FF2B5EF4-FFF2-40B4-BE49-F238E27FC236}">
                      <a16:creationId xmlns:a16="http://schemas.microsoft.com/office/drawing/2014/main" id="{22D632B2-65EC-4FB8-9AE9-A53180F354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4" y="3929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210" name="Rectangle 161">
                  <a:extLst>
                    <a:ext uri="{FF2B5EF4-FFF2-40B4-BE49-F238E27FC236}">
                      <a16:creationId xmlns:a16="http://schemas.microsoft.com/office/drawing/2014/main" id="{CF4CB170-BDDF-4B8F-988E-046AE1CAA1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4" y="3657"/>
                  <a:ext cx="136" cy="137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Rectangle 162">
                  <a:extLst>
                    <a:ext uri="{FF2B5EF4-FFF2-40B4-BE49-F238E27FC236}">
                      <a16:creationId xmlns:a16="http://schemas.microsoft.com/office/drawing/2014/main" id="{C79244C5-DCF3-4DFD-A22F-002C6A7669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3929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191" name="Group 163">
                <a:extLst>
                  <a:ext uri="{FF2B5EF4-FFF2-40B4-BE49-F238E27FC236}">
                    <a16:creationId xmlns:a16="http://schemas.microsoft.com/office/drawing/2014/main" id="{C670FC10-CAAF-433C-97E6-F9813ACC91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62" y="3294"/>
                <a:ext cx="409" cy="408"/>
                <a:chOff x="3152" y="3294"/>
                <a:chExt cx="409" cy="408"/>
              </a:xfrm>
            </p:grpSpPr>
            <p:sp>
              <p:nvSpPr>
                <p:cNvPr id="194" name="Rectangle 164">
                  <a:extLst>
                    <a:ext uri="{FF2B5EF4-FFF2-40B4-BE49-F238E27FC236}">
                      <a16:creationId xmlns:a16="http://schemas.microsoft.com/office/drawing/2014/main" id="{F7AC1B40-14E6-46FB-A3F4-FB538EC605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2" y="3294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95" name="Rectangle 165">
                  <a:extLst>
                    <a:ext uri="{FF2B5EF4-FFF2-40B4-BE49-F238E27FC236}">
                      <a16:creationId xmlns:a16="http://schemas.microsoft.com/office/drawing/2014/main" id="{821FB51E-221B-42B4-8E73-30DC9BFF44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8" y="3431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196" name="Rectangle 166">
                  <a:extLst>
                    <a:ext uri="{FF2B5EF4-FFF2-40B4-BE49-F238E27FC236}">
                      <a16:creationId xmlns:a16="http://schemas.microsoft.com/office/drawing/2014/main" id="{62637AD0-3CBE-42AA-A3C7-C5ED0949A7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8" y="3295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197" name="Rectangle 167">
                  <a:extLst>
                    <a:ext uri="{FF2B5EF4-FFF2-40B4-BE49-F238E27FC236}">
                      <a16:creationId xmlns:a16="http://schemas.microsoft.com/office/drawing/2014/main" id="{691BA7DF-E6BF-403E-B55F-0811B1ABB2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2" y="3430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98" name="Rectangle 168">
                  <a:extLst>
                    <a:ext uri="{FF2B5EF4-FFF2-40B4-BE49-F238E27FC236}">
                      <a16:creationId xmlns:a16="http://schemas.microsoft.com/office/drawing/2014/main" id="{6B1C3016-FE7C-4B5A-824E-71101ECF8F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8" y="3567"/>
                  <a:ext cx="136" cy="13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199" name="Rectangle 169">
                  <a:extLst>
                    <a:ext uri="{FF2B5EF4-FFF2-40B4-BE49-F238E27FC236}">
                      <a16:creationId xmlns:a16="http://schemas.microsoft.com/office/drawing/2014/main" id="{3B130F8F-2653-4AEC-AE2F-ADDA91253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4" y="3430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200" name="Rectangle 170">
                  <a:extLst>
                    <a:ext uri="{FF2B5EF4-FFF2-40B4-BE49-F238E27FC236}">
                      <a16:creationId xmlns:a16="http://schemas.microsoft.com/office/drawing/2014/main" id="{2B41C690-479A-4615-8DA5-A30F4F0EB1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2" y="3566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201" name="Rectangle 171">
                  <a:extLst>
                    <a:ext uri="{FF2B5EF4-FFF2-40B4-BE49-F238E27FC236}">
                      <a16:creationId xmlns:a16="http://schemas.microsoft.com/office/drawing/2014/main" id="{FE9C4E6D-713C-4167-A5EA-84769EE490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3" y="3295"/>
                  <a:ext cx="137" cy="136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Rectangle 172">
                  <a:extLst>
                    <a:ext uri="{FF2B5EF4-FFF2-40B4-BE49-F238E27FC236}">
                      <a16:creationId xmlns:a16="http://schemas.microsoft.com/office/drawing/2014/main" id="{AB4298C1-91F7-4B70-ACB2-A29BC78103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4" y="3566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cxnSp>
            <p:nvCxnSpPr>
              <p:cNvPr id="192" name="AutoShape 173">
                <a:extLst>
                  <a:ext uri="{FF2B5EF4-FFF2-40B4-BE49-F238E27FC236}">
                    <a16:creationId xmlns:a16="http://schemas.microsoft.com/office/drawing/2014/main" id="{1B946BDB-28A1-45FE-BC26-1919643D8CD3}"/>
                  </a:ext>
                </a:extLst>
              </p:cNvPr>
              <p:cNvCxnSpPr>
                <a:cxnSpLocks noChangeShapeType="1"/>
                <a:stCxn id="203" idx="0"/>
                <a:endCxn id="264" idx="2"/>
              </p:cNvCxnSpPr>
              <p:nvPr/>
            </p:nvCxnSpPr>
            <p:spPr bwMode="auto">
              <a:xfrm flipV="1">
                <a:off x="2676" y="3023"/>
                <a:ext cx="272" cy="27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3" name="AutoShape 174">
                <a:extLst>
                  <a:ext uri="{FF2B5EF4-FFF2-40B4-BE49-F238E27FC236}">
                    <a16:creationId xmlns:a16="http://schemas.microsoft.com/office/drawing/2014/main" id="{E5672A5C-ABA5-499C-A0BA-2F9AC97CEDA3}"/>
                  </a:ext>
                </a:extLst>
              </p:cNvPr>
              <p:cNvCxnSpPr>
                <a:cxnSpLocks noChangeShapeType="1"/>
                <a:stCxn id="196" idx="0"/>
                <a:endCxn id="264" idx="2"/>
              </p:cNvCxnSpPr>
              <p:nvPr/>
            </p:nvCxnSpPr>
            <p:spPr bwMode="auto">
              <a:xfrm flipH="1" flipV="1">
                <a:off x="2948" y="3023"/>
                <a:ext cx="319" cy="27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" name="Group 175">
              <a:extLst>
                <a:ext uri="{FF2B5EF4-FFF2-40B4-BE49-F238E27FC236}">
                  <a16:creationId xmlns:a16="http://schemas.microsoft.com/office/drawing/2014/main" id="{867F56F6-5C3A-449A-84C2-1C17CB3688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4932" y="3828404"/>
              <a:ext cx="1313363" cy="723569"/>
              <a:chOff x="3606" y="3023"/>
              <a:chExt cx="955" cy="679"/>
            </a:xfrm>
          </p:grpSpPr>
          <p:grpSp>
            <p:nvGrpSpPr>
              <p:cNvPr id="168" name="Group 176">
                <a:extLst>
                  <a:ext uri="{FF2B5EF4-FFF2-40B4-BE49-F238E27FC236}">
                    <a16:creationId xmlns:a16="http://schemas.microsoft.com/office/drawing/2014/main" id="{544850DC-49C3-4FF4-8A13-2A3841EA82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6" y="3294"/>
                <a:ext cx="409" cy="408"/>
                <a:chOff x="3696" y="3294"/>
                <a:chExt cx="409" cy="408"/>
              </a:xfrm>
            </p:grpSpPr>
            <p:sp>
              <p:nvSpPr>
                <p:cNvPr id="181" name="Rectangle 177">
                  <a:extLst>
                    <a:ext uri="{FF2B5EF4-FFF2-40B4-BE49-F238E27FC236}">
                      <a16:creationId xmlns:a16="http://schemas.microsoft.com/office/drawing/2014/main" id="{272E1F26-CBDC-43A4-B460-384E0AA9E3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3294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82" name="Rectangle 178">
                  <a:extLst>
                    <a:ext uri="{FF2B5EF4-FFF2-40B4-BE49-F238E27FC236}">
                      <a16:creationId xmlns:a16="http://schemas.microsoft.com/office/drawing/2014/main" id="{CEC80D23-3364-458F-B252-B9F487F4AC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2" y="3294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183" name="Rectangle 179">
                  <a:extLst>
                    <a:ext uri="{FF2B5EF4-FFF2-40B4-BE49-F238E27FC236}">
                      <a16:creationId xmlns:a16="http://schemas.microsoft.com/office/drawing/2014/main" id="{6A461A43-8F7A-4A52-A503-00BB144D38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8" y="3431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184" name="Rectangle 180">
                  <a:extLst>
                    <a:ext uri="{FF2B5EF4-FFF2-40B4-BE49-F238E27FC236}">
                      <a16:creationId xmlns:a16="http://schemas.microsoft.com/office/drawing/2014/main" id="{63AC85C7-FC96-4A1A-B1CE-9F18AB52AA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3430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85" name="Rectangle 181">
                  <a:extLst>
                    <a:ext uri="{FF2B5EF4-FFF2-40B4-BE49-F238E27FC236}">
                      <a16:creationId xmlns:a16="http://schemas.microsoft.com/office/drawing/2014/main" id="{C6A6829C-B890-4A04-AF70-40F292FD09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2" y="3566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186" name="Rectangle 182">
                  <a:extLst>
                    <a:ext uri="{FF2B5EF4-FFF2-40B4-BE49-F238E27FC236}">
                      <a16:creationId xmlns:a16="http://schemas.microsoft.com/office/drawing/2014/main" id="{D52F4A2F-058D-49A9-818C-4102A77461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3" y="3430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187" name="Rectangle 183">
                  <a:extLst>
                    <a:ext uri="{FF2B5EF4-FFF2-40B4-BE49-F238E27FC236}">
                      <a16:creationId xmlns:a16="http://schemas.microsoft.com/office/drawing/2014/main" id="{3B7FBF2F-817C-49B7-9926-412B72AC0F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3566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188" name="Rectangle 184">
                  <a:extLst>
                    <a:ext uri="{FF2B5EF4-FFF2-40B4-BE49-F238E27FC236}">
                      <a16:creationId xmlns:a16="http://schemas.microsoft.com/office/drawing/2014/main" id="{FD315C8D-3D25-47C2-9D46-6B55FD277C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9" y="3294"/>
                  <a:ext cx="136" cy="136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Rectangle 185">
                  <a:extLst>
                    <a:ext uri="{FF2B5EF4-FFF2-40B4-BE49-F238E27FC236}">
                      <a16:creationId xmlns:a16="http://schemas.microsoft.com/office/drawing/2014/main" id="{D5383D12-8D15-498A-A881-0EEC644013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0" y="3566"/>
                  <a:ext cx="135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169" name="Group 186">
                <a:extLst>
                  <a:ext uri="{FF2B5EF4-FFF2-40B4-BE49-F238E27FC236}">
                    <a16:creationId xmlns:a16="http://schemas.microsoft.com/office/drawing/2014/main" id="{F156F9A3-D732-4BF6-9412-8CE074BD04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51" y="3294"/>
                <a:ext cx="410" cy="408"/>
                <a:chOff x="4196" y="3294"/>
                <a:chExt cx="410" cy="408"/>
              </a:xfrm>
            </p:grpSpPr>
            <p:sp>
              <p:nvSpPr>
                <p:cNvPr id="172" name="Rectangle 187">
                  <a:extLst>
                    <a:ext uri="{FF2B5EF4-FFF2-40B4-BE49-F238E27FC236}">
                      <a16:creationId xmlns:a16="http://schemas.microsoft.com/office/drawing/2014/main" id="{21296C49-D5D2-4D1D-BE50-27439DF9B9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6" y="3294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73" name="Rectangle 188">
                  <a:extLst>
                    <a:ext uri="{FF2B5EF4-FFF2-40B4-BE49-F238E27FC236}">
                      <a16:creationId xmlns:a16="http://schemas.microsoft.com/office/drawing/2014/main" id="{BFE7BAAF-28BC-41A5-AA0A-11081FC8A1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32" y="3294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174" name="Rectangle 189">
                  <a:extLst>
                    <a:ext uri="{FF2B5EF4-FFF2-40B4-BE49-F238E27FC236}">
                      <a16:creationId xmlns:a16="http://schemas.microsoft.com/office/drawing/2014/main" id="{FDC6BC0B-5EC6-4B8A-9D60-C52E21581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8" y="3294"/>
                  <a:ext cx="138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175" name="Rectangle 190">
                  <a:extLst>
                    <a:ext uri="{FF2B5EF4-FFF2-40B4-BE49-F238E27FC236}">
                      <a16:creationId xmlns:a16="http://schemas.microsoft.com/office/drawing/2014/main" id="{97746D1C-D0AB-4D23-A8B5-8FFBF5C97D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6" y="3430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76" name="Rectangle 191">
                  <a:extLst>
                    <a:ext uri="{FF2B5EF4-FFF2-40B4-BE49-F238E27FC236}">
                      <a16:creationId xmlns:a16="http://schemas.microsoft.com/office/drawing/2014/main" id="{A7F8B8E7-5B14-46FA-82C2-DD4D7C1760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32" y="3567"/>
                  <a:ext cx="136" cy="13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177" name="Rectangle 192">
                  <a:extLst>
                    <a:ext uri="{FF2B5EF4-FFF2-40B4-BE49-F238E27FC236}">
                      <a16:creationId xmlns:a16="http://schemas.microsoft.com/office/drawing/2014/main" id="{9363958A-0B6D-4458-9A54-1307D50468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33" y="3430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178" name="Rectangle 193">
                  <a:extLst>
                    <a:ext uri="{FF2B5EF4-FFF2-40B4-BE49-F238E27FC236}">
                      <a16:creationId xmlns:a16="http://schemas.microsoft.com/office/drawing/2014/main" id="{595B7485-C372-4EFC-A27B-09E87EA7A4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6" y="3566"/>
                  <a:ext cx="136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179" name="Rectangle 194">
                  <a:extLst>
                    <a:ext uri="{FF2B5EF4-FFF2-40B4-BE49-F238E27FC236}">
                      <a16:creationId xmlns:a16="http://schemas.microsoft.com/office/drawing/2014/main" id="{2327EF74-E348-44E9-BE6E-4479879D4F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9" y="3567"/>
                  <a:ext cx="135" cy="135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" name="Rectangle 195">
                  <a:extLst>
                    <a:ext uri="{FF2B5EF4-FFF2-40B4-BE49-F238E27FC236}">
                      <a16:creationId xmlns:a16="http://schemas.microsoft.com/office/drawing/2014/main" id="{9E3B5E2A-7509-4DED-964B-B6742A46CD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8" y="3431"/>
                  <a:ext cx="138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cxnSp>
            <p:nvCxnSpPr>
              <p:cNvPr id="170" name="AutoShape 196">
                <a:extLst>
                  <a:ext uri="{FF2B5EF4-FFF2-40B4-BE49-F238E27FC236}">
                    <a16:creationId xmlns:a16="http://schemas.microsoft.com/office/drawing/2014/main" id="{98498621-D80B-48F4-8DD7-F39FF686F03B}"/>
                  </a:ext>
                </a:extLst>
              </p:cNvPr>
              <p:cNvCxnSpPr>
                <a:cxnSpLocks noChangeShapeType="1"/>
                <a:stCxn id="182" idx="0"/>
                <a:endCxn id="255" idx="2"/>
              </p:cNvCxnSpPr>
              <p:nvPr/>
            </p:nvCxnSpPr>
            <p:spPr bwMode="auto">
              <a:xfrm flipV="1">
                <a:off x="3811" y="3023"/>
                <a:ext cx="272" cy="2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1" name="AutoShape 197">
                <a:extLst>
                  <a:ext uri="{FF2B5EF4-FFF2-40B4-BE49-F238E27FC236}">
                    <a16:creationId xmlns:a16="http://schemas.microsoft.com/office/drawing/2014/main" id="{B5F54D91-1AB8-4CB5-8084-C75771585061}"/>
                  </a:ext>
                </a:extLst>
              </p:cNvPr>
              <p:cNvCxnSpPr>
                <a:cxnSpLocks noChangeShapeType="1"/>
                <a:stCxn id="173" idx="0"/>
                <a:endCxn id="255" idx="2"/>
              </p:cNvCxnSpPr>
              <p:nvPr/>
            </p:nvCxnSpPr>
            <p:spPr bwMode="auto">
              <a:xfrm flipH="1" flipV="1">
                <a:off x="4083" y="3023"/>
                <a:ext cx="273" cy="2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3" name="Group 198">
              <a:extLst>
                <a:ext uri="{FF2B5EF4-FFF2-40B4-BE49-F238E27FC236}">
                  <a16:creationId xmlns:a16="http://schemas.microsoft.com/office/drawing/2014/main" id="{9B78FA72-3AC9-4176-9A19-6BC364FB61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20759" y="3826725"/>
              <a:ext cx="1307661" cy="725248"/>
              <a:chOff x="4694" y="3022"/>
              <a:chExt cx="952" cy="681"/>
            </a:xfrm>
          </p:grpSpPr>
          <p:grpSp>
            <p:nvGrpSpPr>
              <p:cNvPr id="146" name="Group 199">
                <a:extLst>
                  <a:ext uri="{FF2B5EF4-FFF2-40B4-BE49-F238E27FC236}">
                    <a16:creationId xmlns:a16="http://schemas.microsoft.com/office/drawing/2014/main" id="{3594BA09-13E0-4F8C-BA22-921CBDB068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4" y="3294"/>
                <a:ext cx="409" cy="409"/>
                <a:chOff x="4740" y="3294"/>
                <a:chExt cx="409" cy="409"/>
              </a:xfrm>
            </p:grpSpPr>
            <p:sp>
              <p:nvSpPr>
                <p:cNvPr id="159" name="Rectangle 200">
                  <a:extLst>
                    <a:ext uri="{FF2B5EF4-FFF2-40B4-BE49-F238E27FC236}">
                      <a16:creationId xmlns:a16="http://schemas.microsoft.com/office/drawing/2014/main" id="{40B2B4CC-FAF1-4F73-B542-2E1723C061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40" y="3294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60" name="Rectangle 201">
                  <a:extLst>
                    <a:ext uri="{FF2B5EF4-FFF2-40B4-BE49-F238E27FC236}">
                      <a16:creationId xmlns:a16="http://schemas.microsoft.com/office/drawing/2014/main" id="{54A5DFE9-12EF-4D86-9D23-361C678FE0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6" y="3294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161" name="Rectangle 202">
                  <a:extLst>
                    <a:ext uri="{FF2B5EF4-FFF2-40B4-BE49-F238E27FC236}">
                      <a16:creationId xmlns:a16="http://schemas.microsoft.com/office/drawing/2014/main" id="{991B53AC-E66F-4DA2-8E91-ADD9142539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2" y="3294"/>
                  <a:ext cx="136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162" name="Rectangle 203">
                  <a:extLst>
                    <a:ext uri="{FF2B5EF4-FFF2-40B4-BE49-F238E27FC236}">
                      <a16:creationId xmlns:a16="http://schemas.microsoft.com/office/drawing/2014/main" id="{C92C4678-BE26-42EB-B8DF-9F713DFAEF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40" y="3430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63" name="Rectangle 204">
                  <a:extLst>
                    <a:ext uri="{FF2B5EF4-FFF2-40B4-BE49-F238E27FC236}">
                      <a16:creationId xmlns:a16="http://schemas.microsoft.com/office/drawing/2014/main" id="{12C9B210-93D4-4DF8-B138-3938D02533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2" y="3430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164" name="Rectangle 205">
                  <a:extLst>
                    <a:ext uri="{FF2B5EF4-FFF2-40B4-BE49-F238E27FC236}">
                      <a16:creationId xmlns:a16="http://schemas.microsoft.com/office/drawing/2014/main" id="{95534D7B-A12F-4E9B-B62B-73EF1201A1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2" y="3567"/>
                  <a:ext cx="136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165" name="Rectangle 206">
                  <a:extLst>
                    <a:ext uri="{FF2B5EF4-FFF2-40B4-BE49-F238E27FC236}">
                      <a16:creationId xmlns:a16="http://schemas.microsoft.com/office/drawing/2014/main" id="{7239D506-6424-482F-818E-F5C378F1CD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40" y="3566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166" name="Rectangle 207">
                  <a:extLst>
                    <a:ext uri="{FF2B5EF4-FFF2-40B4-BE49-F238E27FC236}">
                      <a16:creationId xmlns:a16="http://schemas.microsoft.com/office/drawing/2014/main" id="{99F0FEFB-F1CE-4A8E-B0DF-6BBBC52A82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6" y="3431"/>
                  <a:ext cx="137" cy="136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7" name="Rectangle 208">
                  <a:extLst>
                    <a:ext uri="{FF2B5EF4-FFF2-40B4-BE49-F238E27FC236}">
                      <a16:creationId xmlns:a16="http://schemas.microsoft.com/office/drawing/2014/main" id="{A4068DD2-580A-4C22-B948-2ED6DDCC28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5" y="3566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147" name="Group 209">
                <a:extLst>
                  <a:ext uri="{FF2B5EF4-FFF2-40B4-BE49-F238E27FC236}">
                    <a16:creationId xmlns:a16="http://schemas.microsoft.com/office/drawing/2014/main" id="{712B9EF5-965A-4326-9C8B-4892D8D576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8" y="3294"/>
                <a:ext cx="408" cy="409"/>
                <a:chOff x="5284" y="3294"/>
                <a:chExt cx="408" cy="409"/>
              </a:xfrm>
            </p:grpSpPr>
            <p:sp>
              <p:nvSpPr>
                <p:cNvPr id="150" name="Rectangle 210">
                  <a:extLst>
                    <a:ext uri="{FF2B5EF4-FFF2-40B4-BE49-F238E27FC236}">
                      <a16:creationId xmlns:a16="http://schemas.microsoft.com/office/drawing/2014/main" id="{5ACF4C20-6CE0-4578-989C-7A66B2C207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4" y="3294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51" name="Rectangle 211">
                  <a:extLst>
                    <a:ext uri="{FF2B5EF4-FFF2-40B4-BE49-F238E27FC236}">
                      <a16:creationId xmlns:a16="http://schemas.microsoft.com/office/drawing/2014/main" id="{87A50A52-03EF-472F-8E41-CA49D60B4F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20" y="3294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152" name="Rectangle 212">
                  <a:extLst>
                    <a:ext uri="{FF2B5EF4-FFF2-40B4-BE49-F238E27FC236}">
                      <a16:creationId xmlns:a16="http://schemas.microsoft.com/office/drawing/2014/main" id="{B910B85F-49FA-4419-A77D-1A7A0FB7BC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56" y="3430"/>
                  <a:ext cx="136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153" name="Rectangle 213">
                  <a:extLst>
                    <a:ext uri="{FF2B5EF4-FFF2-40B4-BE49-F238E27FC236}">
                      <a16:creationId xmlns:a16="http://schemas.microsoft.com/office/drawing/2014/main" id="{B8BB474C-8201-428D-9C00-773A0F7AFC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4" y="3430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54" name="Rectangle 214">
                  <a:extLst>
                    <a:ext uri="{FF2B5EF4-FFF2-40B4-BE49-F238E27FC236}">
                      <a16:creationId xmlns:a16="http://schemas.microsoft.com/office/drawing/2014/main" id="{729B0CB3-60A2-4195-A272-19B6E75863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20" y="3430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155" name="Rectangle 215">
                  <a:extLst>
                    <a:ext uri="{FF2B5EF4-FFF2-40B4-BE49-F238E27FC236}">
                      <a16:creationId xmlns:a16="http://schemas.microsoft.com/office/drawing/2014/main" id="{BC5F2075-7EB3-494B-B896-497543C94A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56" y="3567"/>
                  <a:ext cx="136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156" name="Rectangle 216">
                  <a:extLst>
                    <a:ext uri="{FF2B5EF4-FFF2-40B4-BE49-F238E27FC236}">
                      <a16:creationId xmlns:a16="http://schemas.microsoft.com/office/drawing/2014/main" id="{0127A7A9-71FE-4B4E-BD6D-9A34B04543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4" y="3566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157" name="Rectangle 217">
                  <a:extLst>
                    <a:ext uri="{FF2B5EF4-FFF2-40B4-BE49-F238E27FC236}">
                      <a16:creationId xmlns:a16="http://schemas.microsoft.com/office/drawing/2014/main" id="{289D4D4C-ACDE-4150-9F6F-7BDD640E5E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55" y="3294"/>
                  <a:ext cx="137" cy="136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ko-KR" altLang="ko-K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Rectangle 218">
                  <a:extLst>
                    <a:ext uri="{FF2B5EF4-FFF2-40B4-BE49-F238E27FC236}">
                      <a16:creationId xmlns:a16="http://schemas.microsoft.com/office/drawing/2014/main" id="{3A62C14C-DA79-48C7-AAE8-CFFB1099C1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9" y="3566"/>
                  <a:ext cx="137" cy="1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0070C0"/>
                    </a:buClr>
                    <a:buFont typeface="Wingdings" panose="05000000000000000000" pitchFamily="2" charset="2"/>
                    <a:buChar char="v"/>
                    <a:defRPr kumimoji="1" sz="22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1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90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cxnSp>
            <p:nvCxnSpPr>
              <p:cNvPr id="148" name="AutoShape 219">
                <a:extLst>
                  <a:ext uri="{FF2B5EF4-FFF2-40B4-BE49-F238E27FC236}">
                    <a16:creationId xmlns:a16="http://schemas.microsoft.com/office/drawing/2014/main" id="{70831955-7C27-4E50-803A-596519930706}"/>
                  </a:ext>
                </a:extLst>
              </p:cNvPr>
              <p:cNvCxnSpPr>
                <a:cxnSpLocks noChangeShapeType="1"/>
                <a:stCxn id="151" idx="0"/>
                <a:endCxn id="244" idx="2"/>
              </p:cNvCxnSpPr>
              <p:nvPr/>
            </p:nvCxnSpPr>
            <p:spPr bwMode="auto">
              <a:xfrm flipH="1" flipV="1">
                <a:off x="5080" y="3022"/>
                <a:ext cx="363" cy="27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9" name="AutoShape 220">
                <a:extLst>
                  <a:ext uri="{FF2B5EF4-FFF2-40B4-BE49-F238E27FC236}">
                    <a16:creationId xmlns:a16="http://schemas.microsoft.com/office/drawing/2014/main" id="{EF1261C1-1EAB-46A0-9B91-9D57C0F7A4EC}"/>
                  </a:ext>
                </a:extLst>
              </p:cNvPr>
              <p:cNvCxnSpPr>
                <a:cxnSpLocks noChangeShapeType="1"/>
                <a:stCxn id="160" idx="0"/>
                <a:endCxn id="244" idx="2"/>
              </p:cNvCxnSpPr>
              <p:nvPr/>
            </p:nvCxnSpPr>
            <p:spPr bwMode="auto">
              <a:xfrm flipV="1">
                <a:off x="4899" y="3022"/>
                <a:ext cx="181" cy="27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4" name="Group 221">
              <a:extLst>
                <a:ext uri="{FF2B5EF4-FFF2-40B4-BE49-F238E27FC236}">
                  <a16:creationId xmlns:a16="http://schemas.microsoft.com/office/drawing/2014/main" id="{9C9AA1A7-3AB0-4E83-A17D-32AAA62791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9236" y="5466927"/>
              <a:ext cx="562598" cy="434813"/>
              <a:chOff x="838" y="3657"/>
              <a:chExt cx="409" cy="408"/>
            </a:xfrm>
          </p:grpSpPr>
          <p:sp>
            <p:nvSpPr>
              <p:cNvPr id="137" name="Rectangle 222">
                <a:extLst>
                  <a:ext uri="{FF2B5EF4-FFF2-40B4-BE49-F238E27FC236}">
                    <a16:creationId xmlns:a16="http://schemas.microsoft.com/office/drawing/2014/main" id="{5D682F28-46E5-41A9-AD6F-EC4EACAEB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" y="3793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38" name="Rectangle 223">
                <a:extLst>
                  <a:ext uri="{FF2B5EF4-FFF2-40B4-BE49-F238E27FC236}">
                    <a16:creationId xmlns:a16="http://schemas.microsoft.com/office/drawing/2014/main" id="{BD4820A3-1244-4F34-BC90-15AA24A30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4" y="3657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139" name="Rectangle 224">
                <a:extLst>
                  <a:ext uri="{FF2B5EF4-FFF2-40B4-BE49-F238E27FC236}">
                    <a16:creationId xmlns:a16="http://schemas.microsoft.com/office/drawing/2014/main" id="{7D9D5F25-6FD6-43B1-9164-7F8245131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0" y="3657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40" name="Rectangle 225">
                <a:extLst>
                  <a:ext uri="{FF2B5EF4-FFF2-40B4-BE49-F238E27FC236}">
                    <a16:creationId xmlns:a16="http://schemas.microsoft.com/office/drawing/2014/main" id="{C9D03692-D357-449E-B51F-87F44FA7AD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" y="3929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41" name="Rectangle 226">
                <a:extLst>
                  <a:ext uri="{FF2B5EF4-FFF2-40B4-BE49-F238E27FC236}">
                    <a16:creationId xmlns:a16="http://schemas.microsoft.com/office/drawing/2014/main" id="{1CCCDF9C-F719-41AB-A0D5-C14FD318B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4" y="3793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42" name="Rectangle 227">
                <a:extLst>
                  <a:ext uri="{FF2B5EF4-FFF2-40B4-BE49-F238E27FC236}">
                    <a16:creationId xmlns:a16="http://schemas.microsoft.com/office/drawing/2014/main" id="{9EFCA361-2A70-4D44-9A76-9F5D89A0A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0" y="3793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43" name="Rectangle 228">
                <a:extLst>
                  <a:ext uri="{FF2B5EF4-FFF2-40B4-BE49-F238E27FC236}">
                    <a16:creationId xmlns:a16="http://schemas.microsoft.com/office/drawing/2014/main" id="{03F28689-9BB3-47F4-AAFF-5B6EED172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4" y="3929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44" name="Rectangle 229">
                <a:extLst>
                  <a:ext uri="{FF2B5EF4-FFF2-40B4-BE49-F238E27FC236}">
                    <a16:creationId xmlns:a16="http://schemas.microsoft.com/office/drawing/2014/main" id="{BADE9369-1393-4A6C-90AA-3692078F4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" y="3657"/>
                <a:ext cx="137" cy="136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Rectangle 230">
                <a:extLst>
                  <a:ext uri="{FF2B5EF4-FFF2-40B4-BE49-F238E27FC236}">
                    <a16:creationId xmlns:a16="http://schemas.microsoft.com/office/drawing/2014/main" id="{1DCF9677-5350-488C-B577-2B62E0F09A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0" y="3929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15" name="Group 231">
              <a:extLst>
                <a:ext uri="{FF2B5EF4-FFF2-40B4-BE49-F238E27FC236}">
                  <a16:creationId xmlns:a16="http://schemas.microsoft.com/office/drawing/2014/main" id="{A2216546-CB88-43BC-983D-C765315EF2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3438" y="5466927"/>
              <a:ext cx="562598" cy="434813"/>
              <a:chOff x="1518" y="3657"/>
              <a:chExt cx="409" cy="408"/>
            </a:xfrm>
          </p:grpSpPr>
          <p:sp>
            <p:nvSpPr>
              <p:cNvPr id="128" name="Rectangle 232">
                <a:extLst>
                  <a:ext uri="{FF2B5EF4-FFF2-40B4-BE49-F238E27FC236}">
                    <a16:creationId xmlns:a16="http://schemas.microsoft.com/office/drawing/2014/main" id="{4FB9E871-C2EB-4411-B73E-52C827899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3657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29" name="Rectangle 233">
                <a:extLst>
                  <a:ext uri="{FF2B5EF4-FFF2-40B4-BE49-F238E27FC236}">
                    <a16:creationId xmlns:a16="http://schemas.microsoft.com/office/drawing/2014/main" id="{B94F73A6-8BC9-4B4E-A27C-0AD41BF63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4" y="3657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130" name="Rectangle 234">
                <a:extLst>
                  <a:ext uri="{FF2B5EF4-FFF2-40B4-BE49-F238E27FC236}">
                    <a16:creationId xmlns:a16="http://schemas.microsoft.com/office/drawing/2014/main" id="{FA33EE41-1D73-47F9-9253-159FB1F88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0" y="3657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1" name="Rectangle 235">
                <a:extLst>
                  <a:ext uri="{FF2B5EF4-FFF2-40B4-BE49-F238E27FC236}">
                    <a16:creationId xmlns:a16="http://schemas.microsoft.com/office/drawing/2014/main" id="{9F7435D8-9B71-41A6-8081-BDE1B426E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3929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32" name="Rectangle 236">
                <a:extLst>
                  <a:ext uri="{FF2B5EF4-FFF2-40B4-BE49-F238E27FC236}">
                    <a16:creationId xmlns:a16="http://schemas.microsoft.com/office/drawing/2014/main" id="{3EA6B72B-6714-4000-B05F-D077DC303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3793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33" name="Rectangle 237">
                <a:extLst>
                  <a:ext uri="{FF2B5EF4-FFF2-40B4-BE49-F238E27FC236}">
                    <a16:creationId xmlns:a16="http://schemas.microsoft.com/office/drawing/2014/main" id="{F942B4E0-D1BD-49DA-88F2-A3A07570F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0" y="3793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34" name="Rectangle 238">
                <a:extLst>
                  <a:ext uri="{FF2B5EF4-FFF2-40B4-BE49-F238E27FC236}">
                    <a16:creationId xmlns:a16="http://schemas.microsoft.com/office/drawing/2014/main" id="{59BE2F77-E9AA-4BC7-9857-589A799E8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4" y="3929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35" name="Rectangle 239">
                <a:extLst>
                  <a:ext uri="{FF2B5EF4-FFF2-40B4-BE49-F238E27FC236}">
                    <a16:creationId xmlns:a16="http://schemas.microsoft.com/office/drawing/2014/main" id="{10FBC19D-0B94-4DA6-93E3-5AB8EED3D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4" y="3793"/>
                <a:ext cx="137" cy="136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Rectangle 240">
                <a:extLst>
                  <a:ext uri="{FF2B5EF4-FFF2-40B4-BE49-F238E27FC236}">
                    <a16:creationId xmlns:a16="http://schemas.microsoft.com/office/drawing/2014/main" id="{7F26C38F-A37C-4236-944A-578F44421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0" y="3929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cxnSp>
          <p:nvCxnSpPr>
            <p:cNvPr id="16" name="AutoShape 241">
              <a:extLst>
                <a:ext uri="{FF2B5EF4-FFF2-40B4-BE49-F238E27FC236}">
                  <a16:creationId xmlns:a16="http://schemas.microsoft.com/office/drawing/2014/main" id="{80DB448C-CA4E-49A6-BD19-3CA3377D20BA}"/>
                </a:ext>
              </a:extLst>
            </p:cNvPr>
            <p:cNvCxnSpPr>
              <a:cxnSpLocks noChangeShapeType="1"/>
              <a:stCxn id="138" idx="0"/>
            </p:cNvCxnSpPr>
            <p:nvPr/>
          </p:nvCxnSpPr>
          <p:spPr bwMode="auto">
            <a:xfrm flipV="1">
              <a:off x="4200535" y="5176492"/>
              <a:ext cx="501777" cy="2904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242">
              <a:extLst>
                <a:ext uri="{FF2B5EF4-FFF2-40B4-BE49-F238E27FC236}">
                  <a16:creationId xmlns:a16="http://schemas.microsoft.com/office/drawing/2014/main" id="{192D70C8-4738-42FF-AEB5-D24FA312F3FF}"/>
                </a:ext>
              </a:extLst>
            </p:cNvPr>
            <p:cNvCxnSpPr>
              <a:cxnSpLocks noChangeShapeType="1"/>
              <a:stCxn id="129" idx="0"/>
            </p:cNvCxnSpPr>
            <p:nvPr/>
          </p:nvCxnSpPr>
          <p:spPr bwMode="auto">
            <a:xfrm flipH="1" flipV="1">
              <a:off x="3107650" y="5176492"/>
              <a:ext cx="247087" cy="2904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8" name="Group 243">
              <a:extLst>
                <a:ext uri="{FF2B5EF4-FFF2-40B4-BE49-F238E27FC236}">
                  <a16:creationId xmlns:a16="http://schemas.microsoft.com/office/drawing/2014/main" id="{6966A56C-C705-4C72-9B18-DFAE9D3D59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5600" y="5466927"/>
              <a:ext cx="564499" cy="434813"/>
              <a:chOff x="1429" y="3294"/>
              <a:chExt cx="411" cy="408"/>
            </a:xfrm>
          </p:grpSpPr>
          <p:sp>
            <p:nvSpPr>
              <p:cNvPr id="119" name="Rectangle 244">
                <a:extLst>
                  <a:ext uri="{FF2B5EF4-FFF2-40B4-BE49-F238E27FC236}">
                    <a16:creationId xmlns:a16="http://schemas.microsoft.com/office/drawing/2014/main" id="{DAB7103B-B3DB-493C-BA48-D1A926DE1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1" y="3431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20" name="Rectangle 245">
                <a:extLst>
                  <a:ext uri="{FF2B5EF4-FFF2-40B4-BE49-F238E27FC236}">
                    <a16:creationId xmlns:a16="http://schemas.microsoft.com/office/drawing/2014/main" id="{F5F8DD21-A7B8-46E4-96CE-F4FDAB4B89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3294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121" name="Rectangle 246">
                <a:extLst>
                  <a:ext uri="{FF2B5EF4-FFF2-40B4-BE49-F238E27FC236}">
                    <a16:creationId xmlns:a16="http://schemas.microsoft.com/office/drawing/2014/main" id="{FA8B0604-B487-4D11-A8C3-6EE3D2DCFA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3" y="3294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22" name="Rectangle 247">
                <a:extLst>
                  <a:ext uri="{FF2B5EF4-FFF2-40B4-BE49-F238E27FC236}">
                    <a16:creationId xmlns:a16="http://schemas.microsoft.com/office/drawing/2014/main" id="{AB65E1F6-9D08-4365-BED2-A037D9C40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3430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23" name="Rectangle 248">
                <a:extLst>
                  <a:ext uri="{FF2B5EF4-FFF2-40B4-BE49-F238E27FC236}">
                    <a16:creationId xmlns:a16="http://schemas.microsoft.com/office/drawing/2014/main" id="{EC0390B8-9F7D-4CE7-A739-7C469FBFE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3567"/>
                <a:ext cx="134" cy="13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24" name="Rectangle 249">
                <a:extLst>
                  <a:ext uri="{FF2B5EF4-FFF2-40B4-BE49-F238E27FC236}">
                    <a16:creationId xmlns:a16="http://schemas.microsoft.com/office/drawing/2014/main" id="{C0A0EC82-4EC5-4CC1-A04F-B03AEEC28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3" y="3430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25" name="Rectangle 250">
                <a:extLst>
                  <a:ext uri="{FF2B5EF4-FFF2-40B4-BE49-F238E27FC236}">
                    <a16:creationId xmlns:a16="http://schemas.microsoft.com/office/drawing/2014/main" id="{EE3A6907-9960-43A7-89CD-6FDCDEC88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1" y="3566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26" name="Rectangle 251">
                <a:extLst>
                  <a:ext uri="{FF2B5EF4-FFF2-40B4-BE49-F238E27FC236}">
                    <a16:creationId xmlns:a16="http://schemas.microsoft.com/office/drawing/2014/main" id="{2B933CA8-7DA5-42E6-BB37-7A0D2FE15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9" y="3295"/>
                <a:ext cx="137" cy="136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ectangle 252">
                <a:extLst>
                  <a:ext uri="{FF2B5EF4-FFF2-40B4-BE49-F238E27FC236}">
                    <a16:creationId xmlns:a16="http://schemas.microsoft.com/office/drawing/2014/main" id="{7C8B383A-F6CD-4FA3-BE3F-494CCAED9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3" y="3566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19" name="Group 253">
              <a:extLst>
                <a:ext uri="{FF2B5EF4-FFF2-40B4-BE49-F238E27FC236}">
                  <a16:creationId xmlns:a16="http://schemas.microsoft.com/office/drawing/2014/main" id="{725B4773-4F2E-4864-B363-D5B59CC7F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1987" y="5466927"/>
              <a:ext cx="562598" cy="434813"/>
              <a:chOff x="2789" y="3657"/>
              <a:chExt cx="409" cy="409"/>
            </a:xfrm>
          </p:grpSpPr>
          <p:sp>
            <p:nvSpPr>
              <p:cNvPr id="110" name="Rectangle 254">
                <a:extLst>
                  <a:ext uri="{FF2B5EF4-FFF2-40B4-BE49-F238E27FC236}">
                    <a16:creationId xmlns:a16="http://schemas.microsoft.com/office/drawing/2014/main" id="{D495D6E5-C780-4A30-90BB-A4E79D96E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9" y="3657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11" name="Rectangle 255">
                <a:extLst>
                  <a:ext uri="{FF2B5EF4-FFF2-40B4-BE49-F238E27FC236}">
                    <a16:creationId xmlns:a16="http://schemas.microsoft.com/office/drawing/2014/main" id="{5D98E376-3CC7-47B9-8102-013E85E09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5" y="3657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112" name="Rectangle 256">
                <a:extLst>
                  <a:ext uri="{FF2B5EF4-FFF2-40B4-BE49-F238E27FC236}">
                    <a16:creationId xmlns:a16="http://schemas.microsoft.com/office/drawing/2014/main" id="{897B36D8-06AA-4610-9A31-4C5C12CB3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3657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13" name="Rectangle 257">
                <a:extLst>
                  <a:ext uri="{FF2B5EF4-FFF2-40B4-BE49-F238E27FC236}">
                    <a16:creationId xmlns:a16="http://schemas.microsoft.com/office/drawing/2014/main" id="{23B5F8AB-B26E-4D61-822A-A6943DCA0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9" y="3793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14" name="Rectangle 258">
                <a:extLst>
                  <a:ext uri="{FF2B5EF4-FFF2-40B4-BE49-F238E27FC236}">
                    <a16:creationId xmlns:a16="http://schemas.microsoft.com/office/drawing/2014/main" id="{9A8D6291-8421-4DD1-AAD5-ECDF54D53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5" y="3930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15" name="Rectangle 259">
                <a:extLst>
                  <a:ext uri="{FF2B5EF4-FFF2-40B4-BE49-F238E27FC236}">
                    <a16:creationId xmlns:a16="http://schemas.microsoft.com/office/drawing/2014/main" id="{66C76824-D405-438A-A0FB-F97BC1092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3793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16" name="Rectangle 260">
                <a:extLst>
                  <a:ext uri="{FF2B5EF4-FFF2-40B4-BE49-F238E27FC236}">
                    <a16:creationId xmlns:a16="http://schemas.microsoft.com/office/drawing/2014/main" id="{EAB7E166-6DD7-4AC1-BEBC-C6A054A54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9" y="3929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17" name="Rectangle 261">
                <a:extLst>
                  <a:ext uri="{FF2B5EF4-FFF2-40B4-BE49-F238E27FC236}">
                    <a16:creationId xmlns:a16="http://schemas.microsoft.com/office/drawing/2014/main" id="{A40ACCFE-38FF-4079-A70A-9085374AC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5" y="3793"/>
                <a:ext cx="137" cy="136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Rectangle 262">
                <a:extLst>
                  <a:ext uri="{FF2B5EF4-FFF2-40B4-BE49-F238E27FC236}">
                    <a16:creationId xmlns:a16="http://schemas.microsoft.com/office/drawing/2014/main" id="{CAB79366-FD7A-4FAB-9700-6B02E41B7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3929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cxnSp>
          <p:nvCxnSpPr>
            <p:cNvPr id="20" name="AutoShape 263">
              <a:extLst>
                <a:ext uri="{FF2B5EF4-FFF2-40B4-BE49-F238E27FC236}">
                  <a16:creationId xmlns:a16="http://schemas.microsoft.com/office/drawing/2014/main" id="{8758CEED-81BA-498D-ADBA-918BEBCCE935}"/>
                </a:ext>
              </a:extLst>
            </p:cNvPr>
            <p:cNvCxnSpPr>
              <a:cxnSpLocks noChangeShapeType="1"/>
              <a:stCxn id="120" idx="0"/>
            </p:cNvCxnSpPr>
            <p:nvPr/>
          </p:nvCxnSpPr>
          <p:spPr bwMode="auto">
            <a:xfrm flipV="1">
              <a:off x="7220701" y="5178171"/>
              <a:ext cx="374432" cy="2887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264">
              <a:extLst>
                <a:ext uri="{FF2B5EF4-FFF2-40B4-BE49-F238E27FC236}">
                  <a16:creationId xmlns:a16="http://schemas.microsoft.com/office/drawing/2014/main" id="{C540D51E-3BA8-48CA-AE23-CCBB2F6A061E}"/>
                </a:ext>
              </a:extLst>
            </p:cNvPr>
            <p:cNvCxnSpPr>
              <a:cxnSpLocks noChangeShapeType="1"/>
              <a:stCxn id="111" idx="0"/>
            </p:cNvCxnSpPr>
            <p:nvPr/>
          </p:nvCxnSpPr>
          <p:spPr bwMode="auto">
            <a:xfrm flipH="1" flipV="1">
              <a:off x="4479934" y="5176492"/>
              <a:ext cx="433353" cy="2904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2" name="Group 265">
              <a:extLst>
                <a:ext uri="{FF2B5EF4-FFF2-40B4-BE49-F238E27FC236}">
                  <a16:creationId xmlns:a16="http://schemas.microsoft.com/office/drawing/2014/main" id="{E4872A8F-F380-471D-A05E-7A6C02AF0A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80852" y="5488752"/>
              <a:ext cx="562598" cy="434813"/>
              <a:chOff x="3424" y="3657"/>
              <a:chExt cx="409" cy="409"/>
            </a:xfrm>
          </p:grpSpPr>
          <p:sp>
            <p:nvSpPr>
              <p:cNvPr id="101" name="Rectangle 266">
                <a:extLst>
                  <a:ext uri="{FF2B5EF4-FFF2-40B4-BE49-F238E27FC236}">
                    <a16:creationId xmlns:a16="http://schemas.microsoft.com/office/drawing/2014/main" id="{F5DBA000-A7AB-4902-8CA7-CE469E3F6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9" y="3657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02" name="Rectangle 267">
                <a:extLst>
                  <a:ext uri="{FF2B5EF4-FFF2-40B4-BE49-F238E27FC236}">
                    <a16:creationId xmlns:a16="http://schemas.microsoft.com/office/drawing/2014/main" id="{F1D95BD1-FF3F-4021-97F9-1AF9ADAF6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3794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103" name="Rectangle 268">
                <a:extLst>
                  <a:ext uri="{FF2B5EF4-FFF2-40B4-BE49-F238E27FC236}">
                    <a16:creationId xmlns:a16="http://schemas.microsoft.com/office/drawing/2014/main" id="{9713FD39-2DFD-4391-8CE9-C6B3AF624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657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04" name="Rectangle 269">
                <a:extLst>
                  <a:ext uri="{FF2B5EF4-FFF2-40B4-BE49-F238E27FC236}">
                    <a16:creationId xmlns:a16="http://schemas.microsoft.com/office/drawing/2014/main" id="{BC0B857E-EBE0-49E6-BBA8-53803C30AA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3793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05" name="Rectangle 270">
                <a:extLst>
                  <a:ext uri="{FF2B5EF4-FFF2-40B4-BE49-F238E27FC236}">
                    <a16:creationId xmlns:a16="http://schemas.microsoft.com/office/drawing/2014/main" id="{38E5F1D8-F927-4336-950F-799025CA6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3930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06" name="Rectangle 271">
                <a:extLst>
                  <a:ext uri="{FF2B5EF4-FFF2-40B4-BE49-F238E27FC236}">
                    <a16:creationId xmlns:a16="http://schemas.microsoft.com/office/drawing/2014/main" id="{B3DB5769-2650-4570-8E17-5E6924087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793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07" name="Rectangle 272">
                <a:extLst>
                  <a:ext uri="{FF2B5EF4-FFF2-40B4-BE49-F238E27FC236}">
                    <a16:creationId xmlns:a16="http://schemas.microsoft.com/office/drawing/2014/main" id="{9DB4439C-6EC5-4F98-9903-C1E08FDF1C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3929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08" name="Rectangle 273">
                <a:extLst>
                  <a:ext uri="{FF2B5EF4-FFF2-40B4-BE49-F238E27FC236}">
                    <a16:creationId xmlns:a16="http://schemas.microsoft.com/office/drawing/2014/main" id="{2A6CEFB0-0810-4727-8649-DBB5B937D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3657"/>
                <a:ext cx="136" cy="137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274">
                <a:extLst>
                  <a:ext uri="{FF2B5EF4-FFF2-40B4-BE49-F238E27FC236}">
                    <a16:creationId xmlns:a16="http://schemas.microsoft.com/office/drawing/2014/main" id="{6FECBA70-CD66-421C-A056-FB0E206E2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929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23" name="Group 275">
              <a:extLst>
                <a:ext uri="{FF2B5EF4-FFF2-40B4-BE49-F238E27FC236}">
                  <a16:creationId xmlns:a16="http://schemas.microsoft.com/office/drawing/2014/main" id="{8F2BBC4C-6FB0-4CF3-9B61-BF52BCDE33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38477" y="5451818"/>
              <a:ext cx="562598" cy="434813"/>
              <a:chOff x="3152" y="3294"/>
              <a:chExt cx="409" cy="408"/>
            </a:xfrm>
          </p:grpSpPr>
          <p:sp>
            <p:nvSpPr>
              <p:cNvPr id="92" name="Rectangle 276">
                <a:extLst>
                  <a:ext uri="{FF2B5EF4-FFF2-40B4-BE49-F238E27FC236}">
                    <a16:creationId xmlns:a16="http://schemas.microsoft.com/office/drawing/2014/main" id="{1065901B-BA08-4887-A2FA-9A628EB46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3294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3" name="Rectangle 277">
                <a:extLst>
                  <a:ext uri="{FF2B5EF4-FFF2-40B4-BE49-F238E27FC236}">
                    <a16:creationId xmlns:a16="http://schemas.microsoft.com/office/drawing/2014/main" id="{8A77F63C-65F4-417F-94B0-E8047C9FC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8" y="3431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94" name="Rectangle 278">
                <a:extLst>
                  <a:ext uri="{FF2B5EF4-FFF2-40B4-BE49-F238E27FC236}">
                    <a16:creationId xmlns:a16="http://schemas.microsoft.com/office/drawing/2014/main" id="{A868B13E-68A4-492D-83FE-68D87EAB9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8" y="3295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95" name="Rectangle 279">
                <a:extLst>
                  <a:ext uri="{FF2B5EF4-FFF2-40B4-BE49-F238E27FC236}">
                    <a16:creationId xmlns:a16="http://schemas.microsoft.com/office/drawing/2014/main" id="{5841BBA7-9764-426E-B0B9-FE0D1EF75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3430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96" name="Rectangle 280">
                <a:extLst>
                  <a:ext uri="{FF2B5EF4-FFF2-40B4-BE49-F238E27FC236}">
                    <a16:creationId xmlns:a16="http://schemas.microsoft.com/office/drawing/2014/main" id="{55F79FA1-7741-4D6F-AF41-826DE310F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8" y="3567"/>
                <a:ext cx="136" cy="13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97" name="Rectangle 281">
                <a:extLst>
                  <a:ext uri="{FF2B5EF4-FFF2-40B4-BE49-F238E27FC236}">
                    <a16:creationId xmlns:a16="http://schemas.microsoft.com/office/drawing/2014/main" id="{981D8DC2-A821-40C2-9935-998F88C70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3430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98" name="Rectangle 282">
                <a:extLst>
                  <a:ext uri="{FF2B5EF4-FFF2-40B4-BE49-F238E27FC236}">
                    <a16:creationId xmlns:a16="http://schemas.microsoft.com/office/drawing/2014/main" id="{2187F526-9AA5-452B-9C23-4A283D76F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3566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99" name="Rectangle 283">
                <a:extLst>
                  <a:ext uri="{FF2B5EF4-FFF2-40B4-BE49-F238E27FC236}">
                    <a16:creationId xmlns:a16="http://schemas.microsoft.com/office/drawing/2014/main" id="{33BDF6C4-A070-4808-A975-B402F8D9C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" y="3295"/>
                <a:ext cx="137" cy="136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284">
                <a:extLst>
                  <a:ext uri="{FF2B5EF4-FFF2-40B4-BE49-F238E27FC236}">
                    <a16:creationId xmlns:a16="http://schemas.microsoft.com/office/drawing/2014/main" id="{D878306D-5BE3-4622-9E90-A29AFFAD8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3566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cxnSp>
          <p:nvCxnSpPr>
            <p:cNvPr id="24" name="AutoShape 285">
              <a:extLst>
                <a:ext uri="{FF2B5EF4-FFF2-40B4-BE49-F238E27FC236}">
                  <a16:creationId xmlns:a16="http://schemas.microsoft.com/office/drawing/2014/main" id="{8107E94E-FF49-4470-8351-6459AB550664}"/>
                </a:ext>
              </a:extLst>
            </p:cNvPr>
            <p:cNvCxnSpPr>
              <a:cxnSpLocks noChangeShapeType="1"/>
              <a:stCxn id="101" idx="0"/>
            </p:cNvCxnSpPr>
            <p:nvPr/>
          </p:nvCxnSpPr>
          <p:spPr bwMode="auto">
            <a:xfrm flipV="1">
              <a:off x="5662151" y="5198317"/>
              <a:ext cx="374432" cy="2904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86">
              <a:extLst>
                <a:ext uri="{FF2B5EF4-FFF2-40B4-BE49-F238E27FC236}">
                  <a16:creationId xmlns:a16="http://schemas.microsoft.com/office/drawing/2014/main" id="{DCF77569-F639-4E4A-ADBE-75C9984E6D1F}"/>
                </a:ext>
              </a:extLst>
            </p:cNvPr>
            <p:cNvCxnSpPr>
              <a:cxnSpLocks noChangeShapeType="1"/>
              <a:stCxn id="94" idx="0"/>
            </p:cNvCxnSpPr>
            <p:nvPr/>
          </p:nvCxnSpPr>
          <p:spPr bwMode="auto">
            <a:xfrm flipH="1" flipV="1">
              <a:off x="8980721" y="5163062"/>
              <a:ext cx="439055" cy="2904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6" name="Group 287">
              <a:extLst>
                <a:ext uri="{FF2B5EF4-FFF2-40B4-BE49-F238E27FC236}">
                  <a16:creationId xmlns:a16="http://schemas.microsoft.com/office/drawing/2014/main" id="{3F048CD8-E0ED-45D5-BE8E-7EF4658EA2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8289" y="5466927"/>
              <a:ext cx="562598" cy="434813"/>
              <a:chOff x="3696" y="3294"/>
              <a:chExt cx="409" cy="408"/>
            </a:xfrm>
          </p:grpSpPr>
          <p:sp>
            <p:nvSpPr>
              <p:cNvPr id="83" name="Rectangle 288">
                <a:extLst>
                  <a:ext uri="{FF2B5EF4-FFF2-40B4-BE49-F238E27FC236}">
                    <a16:creationId xmlns:a16="http://schemas.microsoft.com/office/drawing/2014/main" id="{10785498-7688-43AE-84BF-CEF51803E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294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84" name="Rectangle 289">
                <a:extLst>
                  <a:ext uri="{FF2B5EF4-FFF2-40B4-BE49-F238E27FC236}">
                    <a16:creationId xmlns:a16="http://schemas.microsoft.com/office/drawing/2014/main" id="{B3D0D76B-7E1C-49D9-BD46-49C4F8332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3294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85" name="Rectangle 290">
                <a:extLst>
                  <a:ext uri="{FF2B5EF4-FFF2-40B4-BE49-F238E27FC236}">
                    <a16:creationId xmlns:a16="http://schemas.microsoft.com/office/drawing/2014/main" id="{CE593611-AA2D-45D7-A086-890481EE5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8" y="3431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86" name="Rectangle 291">
                <a:extLst>
                  <a:ext uri="{FF2B5EF4-FFF2-40B4-BE49-F238E27FC236}">
                    <a16:creationId xmlns:a16="http://schemas.microsoft.com/office/drawing/2014/main" id="{57E6A4A5-2994-4EEB-94DA-131FD5F06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430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7" name="Rectangle 292">
                <a:extLst>
                  <a:ext uri="{FF2B5EF4-FFF2-40B4-BE49-F238E27FC236}">
                    <a16:creationId xmlns:a16="http://schemas.microsoft.com/office/drawing/2014/main" id="{71D63098-30E0-4C6B-906D-7D1966CF7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3566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88" name="Rectangle 293">
                <a:extLst>
                  <a:ext uri="{FF2B5EF4-FFF2-40B4-BE49-F238E27FC236}">
                    <a16:creationId xmlns:a16="http://schemas.microsoft.com/office/drawing/2014/main" id="{2D32F601-6F2A-4D9B-8A08-FA21A204B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3" y="3430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89" name="Rectangle 294">
                <a:extLst>
                  <a:ext uri="{FF2B5EF4-FFF2-40B4-BE49-F238E27FC236}">
                    <a16:creationId xmlns:a16="http://schemas.microsoft.com/office/drawing/2014/main" id="{76DEE61E-10E9-42E8-8958-FC20D69E9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566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90" name="Rectangle 295">
                <a:extLst>
                  <a:ext uri="{FF2B5EF4-FFF2-40B4-BE49-F238E27FC236}">
                    <a16:creationId xmlns:a16="http://schemas.microsoft.com/office/drawing/2014/main" id="{559CCE4C-97A0-4531-B400-264534194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3294"/>
                <a:ext cx="136" cy="136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296">
                <a:extLst>
                  <a:ext uri="{FF2B5EF4-FFF2-40B4-BE49-F238E27FC236}">
                    <a16:creationId xmlns:a16="http://schemas.microsoft.com/office/drawing/2014/main" id="{D4047F99-6952-4EB9-9CA0-01796145F7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3566"/>
                <a:ext cx="135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27" name="Group 297">
              <a:extLst>
                <a:ext uri="{FF2B5EF4-FFF2-40B4-BE49-F238E27FC236}">
                  <a16:creationId xmlns:a16="http://schemas.microsoft.com/office/drawing/2014/main" id="{4C6D9688-FD6A-4A44-B420-397DD7A7E3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365" y="5451818"/>
              <a:ext cx="564499" cy="434813"/>
              <a:chOff x="4196" y="3294"/>
              <a:chExt cx="410" cy="408"/>
            </a:xfrm>
          </p:grpSpPr>
          <p:sp>
            <p:nvSpPr>
              <p:cNvPr id="74" name="Rectangle 298">
                <a:extLst>
                  <a:ext uri="{FF2B5EF4-FFF2-40B4-BE49-F238E27FC236}">
                    <a16:creationId xmlns:a16="http://schemas.microsoft.com/office/drawing/2014/main" id="{DFFB9A5B-6E23-407F-B885-1DFAAD4C6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6" y="3294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5" name="Rectangle 299">
                <a:extLst>
                  <a:ext uri="{FF2B5EF4-FFF2-40B4-BE49-F238E27FC236}">
                    <a16:creationId xmlns:a16="http://schemas.microsoft.com/office/drawing/2014/main" id="{7727567B-BFD7-4C87-B3AB-253E7C89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2" y="3294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76" name="Rectangle 300">
                <a:extLst>
                  <a:ext uri="{FF2B5EF4-FFF2-40B4-BE49-F238E27FC236}">
                    <a16:creationId xmlns:a16="http://schemas.microsoft.com/office/drawing/2014/main" id="{6EB87570-86C2-4214-A828-A15E19D55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3294"/>
                <a:ext cx="138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77" name="Rectangle 301">
                <a:extLst>
                  <a:ext uri="{FF2B5EF4-FFF2-40B4-BE49-F238E27FC236}">
                    <a16:creationId xmlns:a16="http://schemas.microsoft.com/office/drawing/2014/main" id="{4DFA6E95-A958-4410-B3BB-07D106D6C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6" y="3430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78" name="Rectangle 302">
                <a:extLst>
                  <a:ext uri="{FF2B5EF4-FFF2-40B4-BE49-F238E27FC236}">
                    <a16:creationId xmlns:a16="http://schemas.microsoft.com/office/drawing/2014/main" id="{B19AEC5B-9654-4AD5-B536-973D4DFDF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2" y="3567"/>
                <a:ext cx="136" cy="13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79" name="Rectangle 303">
                <a:extLst>
                  <a:ext uri="{FF2B5EF4-FFF2-40B4-BE49-F238E27FC236}">
                    <a16:creationId xmlns:a16="http://schemas.microsoft.com/office/drawing/2014/main" id="{D46D2368-FD8B-487B-ACE7-549A7D7C2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3" y="3430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80" name="Rectangle 304">
                <a:extLst>
                  <a:ext uri="{FF2B5EF4-FFF2-40B4-BE49-F238E27FC236}">
                    <a16:creationId xmlns:a16="http://schemas.microsoft.com/office/drawing/2014/main" id="{8B9BCDD3-6E3F-402E-8363-0C3C148D5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6" y="3566"/>
                <a:ext cx="136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81" name="Rectangle 305">
                <a:extLst>
                  <a:ext uri="{FF2B5EF4-FFF2-40B4-BE49-F238E27FC236}">
                    <a16:creationId xmlns:a16="http://schemas.microsoft.com/office/drawing/2014/main" id="{820676D1-44C6-4B5E-A21C-163D35FCEB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9" y="3567"/>
                <a:ext cx="135" cy="135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306">
                <a:extLst>
                  <a:ext uri="{FF2B5EF4-FFF2-40B4-BE49-F238E27FC236}">
                    <a16:creationId xmlns:a16="http://schemas.microsoft.com/office/drawing/2014/main" id="{386B0EC2-3107-4857-87CE-68C34AC00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3431"/>
                <a:ext cx="138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cxnSp>
          <p:nvCxnSpPr>
            <p:cNvPr id="28" name="AutoShape 307">
              <a:extLst>
                <a:ext uri="{FF2B5EF4-FFF2-40B4-BE49-F238E27FC236}">
                  <a16:creationId xmlns:a16="http://schemas.microsoft.com/office/drawing/2014/main" id="{93DB7CB6-9BA5-4BD7-ACE3-5D352A0AF9F0}"/>
                </a:ext>
              </a:extLst>
            </p:cNvPr>
            <p:cNvCxnSpPr>
              <a:cxnSpLocks noChangeShapeType="1"/>
              <a:stCxn id="84" idx="0"/>
            </p:cNvCxnSpPr>
            <p:nvPr/>
          </p:nvCxnSpPr>
          <p:spPr bwMode="auto">
            <a:xfrm flipV="1">
              <a:off x="2649588" y="5178171"/>
              <a:ext cx="374432" cy="2887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308">
              <a:extLst>
                <a:ext uri="{FF2B5EF4-FFF2-40B4-BE49-F238E27FC236}">
                  <a16:creationId xmlns:a16="http://schemas.microsoft.com/office/drawing/2014/main" id="{00F6DCCA-E1B2-4926-B000-42A1C7FF51A1}"/>
                </a:ext>
              </a:extLst>
            </p:cNvPr>
            <p:cNvCxnSpPr>
              <a:cxnSpLocks noChangeShapeType="1"/>
              <a:stCxn id="75" idx="0"/>
            </p:cNvCxnSpPr>
            <p:nvPr/>
          </p:nvCxnSpPr>
          <p:spPr bwMode="auto">
            <a:xfrm flipH="1" flipV="1">
              <a:off x="7593232" y="5163062"/>
              <a:ext cx="376333" cy="2887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" name="Group 309">
              <a:extLst>
                <a:ext uri="{FF2B5EF4-FFF2-40B4-BE49-F238E27FC236}">
                  <a16:creationId xmlns:a16="http://schemas.microsoft.com/office/drawing/2014/main" id="{9DDFAA26-F847-429E-B8D2-E0256D337D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3328" y="5451818"/>
              <a:ext cx="562598" cy="434813"/>
              <a:chOff x="4740" y="3294"/>
              <a:chExt cx="409" cy="409"/>
            </a:xfrm>
          </p:grpSpPr>
          <p:sp>
            <p:nvSpPr>
              <p:cNvPr id="65" name="Rectangle 310">
                <a:extLst>
                  <a:ext uri="{FF2B5EF4-FFF2-40B4-BE49-F238E27FC236}">
                    <a16:creationId xmlns:a16="http://schemas.microsoft.com/office/drawing/2014/main" id="{0C7A4649-D280-4980-9BE2-0C7057061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3294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66" name="Rectangle 311">
                <a:extLst>
                  <a:ext uri="{FF2B5EF4-FFF2-40B4-BE49-F238E27FC236}">
                    <a16:creationId xmlns:a16="http://schemas.microsoft.com/office/drawing/2014/main" id="{6325A588-9884-4776-9B40-5481B8427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6" y="3294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67" name="Rectangle 312">
                <a:extLst>
                  <a:ext uri="{FF2B5EF4-FFF2-40B4-BE49-F238E27FC236}">
                    <a16:creationId xmlns:a16="http://schemas.microsoft.com/office/drawing/2014/main" id="{84C3BE19-5E44-4354-A032-663AF501C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2" y="3294"/>
                <a:ext cx="136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68" name="Rectangle 313">
                <a:extLst>
                  <a:ext uri="{FF2B5EF4-FFF2-40B4-BE49-F238E27FC236}">
                    <a16:creationId xmlns:a16="http://schemas.microsoft.com/office/drawing/2014/main" id="{F8583FA5-6E93-47EE-B982-EB99CD2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3430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69" name="Rectangle 314">
                <a:extLst>
                  <a:ext uri="{FF2B5EF4-FFF2-40B4-BE49-F238E27FC236}">
                    <a16:creationId xmlns:a16="http://schemas.microsoft.com/office/drawing/2014/main" id="{90E4D959-BB0B-41E4-B633-489F2963C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2" y="3430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70" name="Rectangle 315">
                <a:extLst>
                  <a:ext uri="{FF2B5EF4-FFF2-40B4-BE49-F238E27FC236}">
                    <a16:creationId xmlns:a16="http://schemas.microsoft.com/office/drawing/2014/main" id="{98A3CD1E-E73D-4E4C-BB72-84230A664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2" y="3567"/>
                <a:ext cx="136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71" name="Rectangle 316">
                <a:extLst>
                  <a:ext uri="{FF2B5EF4-FFF2-40B4-BE49-F238E27FC236}">
                    <a16:creationId xmlns:a16="http://schemas.microsoft.com/office/drawing/2014/main" id="{2C431156-B8B1-476A-A160-71F4134AA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3566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72" name="Rectangle 317">
                <a:extLst>
                  <a:ext uri="{FF2B5EF4-FFF2-40B4-BE49-F238E27FC236}">
                    <a16:creationId xmlns:a16="http://schemas.microsoft.com/office/drawing/2014/main" id="{AF72C89E-9F91-46D8-A90F-F8EBBA46B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6" y="3431"/>
                <a:ext cx="137" cy="136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318">
                <a:extLst>
                  <a:ext uri="{FF2B5EF4-FFF2-40B4-BE49-F238E27FC236}">
                    <a16:creationId xmlns:a16="http://schemas.microsoft.com/office/drawing/2014/main" id="{017D3B57-D537-4288-85C7-AFC3C213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3566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31" name="Group 319">
              <a:extLst>
                <a:ext uri="{FF2B5EF4-FFF2-40B4-BE49-F238E27FC236}">
                  <a16:creationId xmlns:a16="http://schemas.microsoft.com/office/drawing/2014/main" id="{867788F8-3AA5-4269-9566-4D1AA39151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0212" y="5488752"/>
              <a:ext cx="560698" cy="434813"/>
              <a:chOff x="5284" y="3294"/>
              <a:chExt cx="408" cy="409"/>
            </a:xfrm>
          </p:grpSpPr>
          <p:sp>
            <p:nvSpPr>
              <p:cNvPr id="56" name="Rectangle 320">
                <a:extLst>
                  <a:ext uri="{FF2B5EF4-FFF2-40B4-BE49-F238E27FC236}">
                    <a16:creationId xmlns:a16="http://schemas.microsoft.com/office/drawing/2014/main" id="{A6C69E0D-6452-457C-8101-C8EC47CCC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4" y="3294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7" name="Rectangle 321">
                <a:extLst>
                  <a:ext uri="{FF2B5EF4-FFF2-40B4-BE49-F238E27FC236}">
                    <a16:creationId xmlns:a16="http://schemas.microsoft.com/office/drawing/2014/main" id="{A1288FC4-419D-4546-96E2-3220CDF55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0" y="3294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58" name="Rectangle 322">
                <a:extLst>
                  <a:ext uri="{FF2B5EF4-FFF2-40B4-BE49-F238E27FC236}">
                    <a16:creationId xmlns:a16="http://schemas.microsoft.com/office/drawing/2014/main" id="{68E94482-23B6-429C-8CBC-03A961F505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6" y="3430"/>
                <a:ext cx="136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9" name="Rectangle 323">
                <a:extLst>
                  <a:ext uri="{FF2B5EF4-FFF2-40B4-BE49-F238E27FC236}">
                    <a16:creationId xmlns:a16="http://schemas.microsoft.com/office/drawing/2014/main" id="{84CB5543-C843-4D68-BC2F-27D7093BE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4" y="3430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60" name="Rectangle 324">
                <a:extLst>
                  <a:ext uri="{FF2B5EF4-FFF2-40B4-BE49-F238E27FC236}">
                    <a16:creationId xmlns:a16="http://schemas.microsoft.com/office/drawing/2014/main" id="{56F59CA2-CCD5-4600-AABB-187183EB2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0" y="3430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61" name="Rectangle 325">
                <a:extLst>
                  <a:ext uri="{FF2B5EF4-FFF2-40B4-BE49-F238E27FC236}">
                    <a16:creationId xmlns:a16="http://schemas.microsoft.com/office/drawing/2014/main" id="{C25EFE71-011F-429B-9F22-05AD7406F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6" y="3567"/>
                <a:ext cx="136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62" name="Rectangle 326">
                <a:extLst>
                  <a:ext uri="{FF2B5EF4-FFF2-40B4-BE49-F238E27FC236}">
                    <a16:creationId xmlns:a16="http://schemas.microsoft.com/office/drawing/2014/main" id="{04FB2F0F-3985-449B-8FF0-3AFA7EFDE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4" y="3566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63" name="Rectangle 327">
                <a:extLst>
                  <a:ext uri="{FF2B5EF4-FFF2-40B4-BE49-F238E27FC236}">
                    <a16:creationId xmlns:a16="http://schemas.microsoft.com/office/drawing/2014/main" id="{F811C3BD-3CA8-4ECD-BD4E-0C6F7590D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5" y="3294"/>
                <a:ext cx="137" cy="136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328">
                <a:extLst>
                  <a:ext uri="{FF2B5EF4-FFF2-40B4-BE49-F238E27FC236}">
                    <a16:creationId xmlns:a16="http://schemas.microsoft.com/office/drawing/2014/main" id="{E16044C7-9E48-44A2-99EB-E302975AF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9" y="3566"/>
                <a:ext cx="137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90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cxnSp>
          <p:nvCxnSpPr>
            <p:cNvPr id="32" name="AutoShape 329">
              <a:extLst>
                <a:ext uri="{FF2B5EF4-FFF2-40B4-BE49-F238E27FC236}">
                  <a16:creationId xmlns:a16="http://schemas.microsoft.com/office/drawing/2014/main" id="{BDC6D0D1-DB9B-407C-AEA1-B6799A488FA8}"/>
                </a:ext>
              </a:extLst>
            </p:cNvPr>
            <p:cNvCxnSpPr>
              <a:cxnSpLocks noChangeShapeType="1"/>
              <a:stCxn id="57" idx="0"/>
            </p:cNvCxnSpPr>
            <p:nvPr/>
          </p:nvCxnSpPr>
          <p:spPr bwMode="auto">
            <a:xfrm flipH="1" flipV="1">
              <a:off x="5903536" y="5198317"/>
              <a:ext cx="497976" cy="2904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330">
              <a:extLst>
                <a:ext uri="{FF2B5EF4-FFF2-40B4-BE49-F238E27FC236}">
                  <a16:creationId xmlns:a16="http://schemas.microsoft.com/office/drawing/2014/main" id="{DD4ECEAC-31E1-476B-9BA6-B7B53AD57E47}"/>
                </a:ext>
              </a:extLst>
            </p:cNvPr>
            <p:cNvCxnSpPr>
              <a:cxnSpLocks noChangeShapeType="1"/>
              <a:stCxn id="66" idx="0"/>
            </p:cNvCxnSpPr>
            <p:nvPr/>
          </p:nvCxnSpPr>
          <p:spPr bwMode="auto">
            <a:xfrm flipV="1">
              <a:off x="8714628" y="5161383"/>
              <a:ext cx="248988" cy="2904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Line 331">
              <a:extLst>
                <a:ext uri="{FF2B5EF4-FFF2-40B4-BE49-F238E27FC236}">
                  <a16:creationId xmlns:a16="http://schemas.microsoft.com/office/drawing/2014/main" id="{ED759C9A-345B-42DB-A121-0F8A1D197B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26474" y="4551973"/>
              <a:ext cx="345922" cy="458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Line 332">
              <a:extLst>
                <a:ext uri="{FF2B5EF4-FFF2-40B4-BE49-F238E27FC236}">
                  <a16:creationId xmlns:a16="http://schemas.microsoft.com/office/drawing/2014/main" id="{00F8AEFE-EECC-471D-851A-9355159FD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0496" y="4551973"/>
              <a:ext cx="345922" cy="458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Line 333">
              <a:extLst>
                <a:ext uri="{FF2B5EF4-FFF2-40B4-BE49-F238E27FC236}">
                  <a16:creationId xmlns:a16="http://schemas.microsoft.com/office/drawing/2014/main" id="{AFD340E5-46CB-4C39-A80E-8889ADDD52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1948" y="4551973"/>
              <a:ext cx="345922" cy="458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Line 334">
              <a:extLst>
                <a:ext uri="{FF2B5EF4-FFF2-40B4-BE49-F238E27FC236}">
                  <a16:creationId xmlns:a16="http://schemas.microsoft.com/office/drawing/2014/main" id="{0169708C-56DE-4DD8-A4D0-73290F27F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969" y="4551973"/>
              <a:ext cx="345922" cy="458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Line 335">
              <a:extLst>
                <a:ext uri="{FF2B5EF4-FFF2-40B4-BE49-F238E27FC236}">
                  <a16:creationId xmlns:a16="http://schemas.microsoft.com/office/drawing/2014/main" id="{53A59215-721E-49D5-90F8-404727AB7D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9322" y="4551973"/>
              <a:ext cx="345922" cy="458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Line 336">
              <a:extLst>
                <a:ext uri="{FF2B5EF4-FFF2-40B4-BE49-F238E27FC236}">
                  <a16:creationId xmlns:a16="http://schemas.microsoft.com/office/drawing/2014/main" id="{A7263024-7CF5-4F4A-A170-7A13E46E3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343" y="4551973"/>
              <a:ext cx="345922" cy="458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Line 337">
              <a:extLst>
                <a:ext uri="{FF2B5EF4-FFF2-40B4-BE49-F238E27FC236}">
                  <a16:creationId xmlns:a16="http://schemas.microsoft.com/office/drawing/2014/main" id="{267BADCA-EFA6-4FBA-9C2A-93390EFFA5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4795" y="4551973"/>
              <a:ext cx="345922" cy="458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Line 338">
              <a:extLst>
                <a:ext uri="{FF2B5EF4-FFF2-40B4-BE49-F238E27FC236}">
                  <a16:creationId xmlns:a16="http://schemas.microsoft.com/office/drawing/2014/main" id="{EA3D136B-718B-484A-A348-EDB2D4070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817" y="4551973"/>
              <a:ext cx="345922" cy="458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Line 339">
              <a:extLst>
                <a:ext uri="{FF2B5EF4-FFF2-40B4-BE49-F238E27FC236}">
                  <a16:creationId xmlns:a16="http://schemas.microsoft.com/office/drawing/2014/main" id="{D23BDFFE-7674-4C60-A04A-2C08484308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30269" y="4551973"/>
              <a:ext cx="345922" cy="458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Line 340">
              <a:extLst>
                <a:ext uri="{FF2B5EF4-FFF2-40B4-BE49-F238E27FC236}">
                  <a16:creationId xmlns:a16="http://schemas.microsoft.com/office/drawing/2014/main" id="{B78553B4-2C12-43E5-A9C2-42B3B30A1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4290" y="4551973"/>
              <a:ext cx="345922" cy="458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Line 341">
              <a:extLst>
                <a:ext uri="{FF2B5EF4-FFF2-40B4-BE49-F238E27FC236}">
                  <a16:creationId xmlns:a16="http://schemas.microsoft.com/office/drawing/2014/main" id="{310F55B4-085E-42A8-8BB7-DFAF878AC5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05743" y="4551973"/>
              <a:ext cx="345922" cy="458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Line 342">
              <a:extLst>
                <a:ext uri="{FF2B5EF4-FFF2-40B4-BE49-F238E27FC236}">
                  <a16:creationId xmlns:a16="http://schemas.microsoft.com/office/drawing/2014/main" id="{3C4E8898-679A-4E86-B551-826E2854A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764" y="4551973"/>
              <a:ext cx="345922" cy="458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Line 343">
              <a:extLst>
                <a:ext uri="{FF2B5EF4-FFF2-40B4-BE49-F238E27FC236}">
                  <a16:creationId xmlns:a16="http://schemas.microsoft.com/office/drawing/2014/main" id="{748985E1-4510-4B46-93B9-0DEA67377F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83117" y="4551973"/>
              <a:ext cx="345922" cy="458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Line 344">
              <a:extLst>
                <a:ext uri="{FF2B5EF4-FFF2-40B4-BE49-F238E27FC236}">
                  <a16:creationId xmlns:a16="http://schemas.microsoft.com/office/drawing/2014/main" id="{462DADFB-4495-497E-96FE-876EBAC64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7138" y="4551973"/>
              <a:ext cx="345922" cy="458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Line 345">
              <a:extLst>
                <a:ext uri="{FF2B5EF4-FFF2-40B4-BE49-F238E27FC236}">
                  <a16:creationId xmlns:a16="http://schemas.microsoft.com/office/drawing/2014/main" id="{D4F1BCCC-DC0E-485D-8577-6D7D6EDAA9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58590" y="4551973"/>
              <a:ext cx="345922" cy="458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Line 346">
              <a:extLst>
                <a:ext uri="{FF2B5EF4-FFF2-40B4-BE49-F238E27FC236}">
                  <a16:creationId xmlns:a16="http://schemas.microsoft.com/office/drawing/2014/main" id="{5BEC0A79-C2F2-44F5-B6C9-1069DE5D7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2612" y="4551973"/>
              <a:ext cx="345922" cy="458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Line 347">
              <a:extLst>
                <a:ext uri="{FF2B5EF4-FFF2-40B4-BE49-F238E27FC236}">
                  <a16:creationId xmlns:a16="http://schemas.microsoft.com/office/drawing/2014/main" id="{3881D73F-8951-4A14-AE9B-087EDDA252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48534" y="4551973"/>
              <a:ext cx="345922" cy="458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Line 348">
              <a:extLst>
                <a:ext uri="{FF2B5EF4-FFF2-40B4-BE49-F238E27FC236}">
                  <a16:creationId xmlns:a16="http://schemas.microsoft.com/office/drawing/2014/main" id="{871C0733-652B-41D2-B7C9-D17AF0E2B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92555" y="4551973"/>
              <a:ext cx="345922" cy="458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Line 349">
              <a:extLst>
                <a:ext uri="{FF2B5EF4-FFF2-40B4-BE49-F238E27FC236}">
                  <a16:creationId xmlns:a16="http://schemas.microsoft.com/office/drawing/2014/main" id="{56D36076-A244-41AA-8A9A-B62E91479E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24007" y="4629198"/>
              <a:ext cx="345922" cy="458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Line 350">
              <a:extLst>
                <a:ext uri="{FF2B5EF4-FFF2-40B4-BE49-F238E27FC236}">
                  <a16:creationId xmlns:a16="http://schemas.microsoft.com/office/drawing/2014/main" id="{5F268979-A655-4636-964D-676DFF4E7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68029" y="4629198"/>
              <a:ext cx="345922" cy="458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AutoShape 351">
              <a:extLst>
                <a:ext uri="{FF2B5EF4-FFF2-40B4-BE49-F238E27FC236}">
                  <a16:creationId xmlns:a16="http://schemas.microsoft.com/office/drawing/2014/main" id="{AF8A6A69-FA5D-4683-922E-77C823BEF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7983" y="4857517"/>
              <a:ext cx="8362950" cy="456638"/>
            </a:xfrm>
            <a:prstGeom prst="cloudCallout">
              <a:avLst>
                <a:gd name="adj1" fmla="val -42431"/>
                <a:gd name="adj2" fmla="val 2058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rgbClr val="0070C0"/>
                </a:buClr>
                <a:buFont typeface="Wingdings" panose="05000000000000000000" pitchFamily="2" charset="2"/>
                <a:buChar char="v"/>
                <a:defRPr kumimoji="1" sz="22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1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="1">
                  <a:solidFill>
                    <a:schemeClr val="tx1"/>
                  </a:solidFill>
                </a:rPr>
                <a:t>………</a:t>
              </a:r>
            </a:p>
          </p:txBody>
        </p:sp>
        <p:cxnSp>
          <p:nvCxnSpPr>
            <p:cNvPr id="355" name="직선 화살표 연결선 354">
              <a:extLst>
                <a:ext uri="{FF2B5EF4-FFF2-40B4-BE49-F238E27FC236}">
                  <a16:creationId xmlns:a16="http://schemas.microsoft.com/office/drawing/2014/main" id="{62932054-AC2E-49D9-A134-20BAA9BF4E94}"/>
                </a:ext>
              </a:extLst>
            </p:cNvPr>
            <p:cNvCxnSpPr>
              <a:cxnSpLocks/>
            </p:cNvCxnSpPr>
            <p:nvPr/>
          </p:nvCxnSpPr>
          <p:spPr>
            <a:xfrm>
              <a:off x="3281500" y="2427244"/>
              <a:ext cx="663442" cy="3033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C62A0760-A801-4094-80C7-D20D26888990}"/>
                </a:ext>
              </a:extLst>
            </p:cNvPr>
            <p:cNvSpPr txBox="1"/>
            <p:nvPr/>
          </p:nvSpPr>
          <p:spPr>
            <a:xfrm>
              <a:off x="1633332" y="2167671"/>
              <a:ext cx="19018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Node = state</a:t>
              </a:r>
              <a:endParaRPr lang="ko-KR" altLang="en-US" dirty="0"/>
            </a:p>
          </p:txBody>
        </p:sp>
        <p:cxnSp>
          <p:nvCxnSpPr>
            <p:cNvPr id="357" name="직선 화살표 연결선 356">
              <a:extLst>
                <a:ext uri="{FF2B5EF4-FFF2-40B4-BE49-F238E27FC236}">
                  <a16:creationId xmlns:a16="http://schemas.microsoft.com/office/drawing/2014/main" id="{06CC1E04-0810-450B-8D1E-F82EDF90F7EA}"/>
                </a:ext>
              </a:extLst>
            </p:cNvPr>
            <p:cNvCxnSpPr/>
            <p:nvPr/>
          </p:nvCxnSpPr>
          <p:spPr>
            <a:xfrm flipH="1">
              <a:off x="8700520" y="2849334"/>
              <a:ext cx="663442" cy="3033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CA78AAFB-4FFA-44A5-9FD8-483E8C1AB838}"/>
                </a:ext>
              </a:extLst>
            </p:cNvPr>
            <p:cNvSpPr txBox="1"/>
            <p:nvPr/>
          </p:nvSpPr>
          <p:spPr>
            <a:xfrm>
              <a:off x="9453429" y="2631678"/>
              <a:ext cx="239417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Link = Operation</a:t>
              </a:r>
              <a:endParaRPr lang="ko-KR" altLang="en-US" dirty="0"/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01504CF6-4C42-422B-B817-F5236DCA7A3D}"/>
                </a:ext>
              </a:extLst>
            </p:cNvPr>
            <p:cNvSpPr txBox="1"/>
            <p:nvPr/>
          </p:nvSpPr>
          <p:spPr>
            <a:xfrm>
              <a:off x="7586901" y="5912183"/>
              <a:ext cx="8168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Goal</a:t>
              </a:r>
              <a:endParaRPr lang="ko-KR" altLang="en-US" dirty="0"/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34CB97D3-CDE0-452E-927A-11521EA729D2}"/>
                </a:ext>
              </a:extLst>
            </p:cNvPr>
            <p:cNvSpPr txBox="1"/>
            <p:nvPr/>
          </p:nvSpPr>
          <p:spPr>
            <a:xfrm>
              <a:off x="5732933" y="1611116"/>
              <a:ext cx="157392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Initial State</a:t>
              </a:r>
              <a:endParaRPr lang="ko-KR" altLang="en-US" dirty="0"/>
            </a:p>
          </p:txBody>
        </p:sp>
      </p:grpSp>
      <p:cxnSp>
        <p:nvCxnSpPr>
          <p:cNvPr id="363" name="직선 연결선 362">
            <a:extLst>
              <a:ext uri="{FF2B5EF4-FFF2-40B4-BE49-F238E27FC236}">
                <a16:creationId xmlns:a16="http://schemas.microsoft.com/office/drawing/2014/main" id="{61B7B457-0618-43B4-AD2A-FF746F615B49}"/>
              </a:ext>
            </a:extLst>
          </p:cNvPr>
          <p:cNvCxnSpPr>
            <a:cxnSpLocks/>
          </p:cNvCxnSpPr>
          <p:nvPr/>
        </p:nvCxnSpPr>
        <p:spPr>
          <a:xfrm>
            <a:off x="1574800" y="3124200"/>
            <a:ext cx="24638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90C902F9-689F-438B-BA7A-09B4831D5BE3}"/>
              </a:ext>
            </a:extLst>
          </p:cNvPr>
          <p:cNvSpPr txBox="1"/>
          <p:nvPr/>
        </p:nvSpPr>
        <p:spPr>
          <a:xfrm>
            <a:off x="562748" y="2939534"/>
            <a:ext cx="10410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Level 1</a:t>
            </a:r>
            <a:endParaRPr lang="ko-KR" altLang="en-US" dirty="0"/>
          </a:p>
        </p:txBody>
      </p:sp>
      <p:cxnSp>
        <p:nvCxnSpPr>
          <p:cNvPr id="366" name="직선 연결선 365">
            <a:extLst>
              <a:ext uri="{FF2B5EF4-FFF2-40B4-BE49-F238E27FC236}">
                <a16:creationId xmlns:a16="http://schemas.microsoft.com/office/drawing/2014/main" id="{23445343-EC5F-455E-AF24-0FB4F283C938}"/>
              </a:ext>
            </a:extLst>
          </p:cNvPr>
          <p:cNvCxnSpPr>
            <a:cxnSpLocks/>
          </p:cNvCxnSpPr>
          <p:nvPr/>
        </p:nvCxnSpPr>
        <p:spPr>
          <a:xfrm>
            <a:off x="1603803" y="3719636"/>
            <a:ext cx="1671485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TextBox 367">
            <a:extLst>
              <a:ext uri="{FF2B5EF4-FFF2-40B4-BE49-F238E27FC236}">
                <a16:creationId xmlns:a16="http://schemas.microsoft.com/office/drawing/2014/main" id="{ED78D04A-4D62-4F0E-85FF-FB6AD289B8BD}"/>
              </a:ext>
            </a:extLst>
          </p:cNvPr>
          <p:cNvSpPr txBox="1"/>
          <p:nvPr/>
        </p:nvSpPr>
        <p:spPr>
          <a:xfrm>
            <a:off x="578003" y="3534970"/>
            <a:ext cx="10410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Level 2</a:t>
            </a:r>
            <a:endParaRPr lang="ko-KR" altLang="en-US" dirty="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7D2831FC-D29E-495A-A847-FF5ABB2390CE}"/>
              </a:ext>
            </a:extLst>
          </p:cNvPr>
          <p:cNvSpPr txBox="1"/>
          <p:nvPr/>
        </p:nvSpPr>
        <p:spPr>
          <a:xfrm>
            <a:off x="594273" y="5585535"/>
            <a:ext cx="10410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Level n</a:t>
            </a:r>
            <a:endParaRPr lang="ko-KR" altLang="en-US" dirty="0"/>
          </a:p>
        </p:txBody>
      </p:sp>
      <p:cxnSp>
        <p:nvCxnSpPr>
          <p:cNvPr id="370" name="직선 연결선 369">
            <a:extLst>
              <a:ext uri="{FF2B5EF4-FFF2-40B4-BE49-F238E27FC236}">
                <a16:creationId xmlns:a16="http://schemas.microsoft.com/office/drawing/2014/main" id="{735B45C6-B6B8-4446-AD5F-8900103E5C92}"/>
              </a:ext>
            </a:extLst>
          </p:cNvPr>
          <p:cNvCxnSpPr>
            <a:cxnSpLocks/>
          </p:cNvCxnSpPr>
          <p:nvPr/>
        </p:nvCxnSpPr>
        <p:spPr>
          <a:xfrm>
            <a:off x="1603803" y="5793867"/>
            <a:ext cx="99415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2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4">
            <a:extLst>
              <a:ext uri="{FF2B5EF4-FFF2-40B4-BE49-F238E27FC236}">
                <a16:creationId xmlns:a16="http://schemas.microsoft.com/office/drawing/2014/main" id="{6C40437B-950C-4F91-B22F-5896493CFB1E}"/>
              </a:ext>
            </a:extLst>
          </p:cNvPr>
          <p:cNvGrpSpPr>
            <a:grpSpLocks/>
          </p:cNvGrpSpPr>
          <p:nvPr/>
        </p:nvGrpSpPr>
        <p:grpSpPr bwMode="auto">
          <a:xfrm>
            <a:off x="3693985" y="3429000"/>
            <a:ext cx="5701942" cy="2979609"/>
            <a:chOff x="647700" y="1987550"/>
            <a:chExt cx="7559675" cy="4032250"/>
          </a:xfrm>
        </p:grpSpPr>
        <p:sp>
          <p:nvSpPr>
            <p:cNvPr id="3" name="Oval 4">
              <a:extLst>
                <a:ext uri="{FF2B5EF4-FFF2-40B4-BE49-F238E27FC236}">
                  <a16:creationId xmlns:a16="http://schemas.microsoft.com/office/drawing/2014/main" id="{E46BAB05-D919-4A20-AF52-5D2C355B7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688" y="1987550"/>
              <a:ext cx="503237" cy="5048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0070C0"/>
                </a:buClr>
                <a:buFont typeface="Wingdings" panose="05000000000000000000" pitchFamily="2" charset="2"/>
                <a:buChar char="v"/>
                <a:defRPr kumimoji="1" sz="22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1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4" name="Group 76">
              <a:extLst>
                <a:ext uri="{FF2B5EF4-FFF2-40B4-BE49-F238E27FC236}">
                  <a16:creationId xmlns:a16="http://schemas.microsoft.com/office/drawing/2014/main" id="{F17EBDCD-062D-410A-88CD-318291F25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525" y="2492375"/>
              <a:ext cx="5903913" cy="1296988"/>
              <a:chOff x="726" y="1570"/>
              <a:chExt cx="3719" cy="817"/>
            </a:xfrm>
          </p:grpSpPr>
          <p:sp>
            <p:nvSpPr>
              <p:cNvPr id="36" name="Oval 5">
                <a:extLst>
                  <a:ext uri="{FF2B5EF4-FFF2-40B4-BE49-F238E27FC236}">
                    <a16:creationId xmlns:a16="http://schemas.microsoft.com/office/drawing/2014/main" id="{8472EC1D-A4D1-48FB-9217-7EB09D153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0" y="2069"/>
                <a:ext cx="317" cy="31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40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37" name="Oval 6">
                <a:extLst>
                  <a:ext uri="{FF2B5EF4-FFF2-40B4-BE49-F238E27FC236}">
                    <a16:creationId xmlns:a16="http://schemas.microsoft.com/office/drawing/2014/main" id="{275628AC-F895-471A-92B6-131BFCA86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2069"/>
                <a:ext cx="317" cy="31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40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38" name="Oval 7">
                <a:extLst>
                  <a:ext uri="{FF2B5EF4-FFF2-40B4-BE49-F238E27FC236}">
                    <a16:creationId xmlns:a16="http://schemas.microsoft.com/office/drawing/2014/main" id="{AE964147-46DB-4D32-8E42-C38BB2A99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069"/>
                <a:ext cx="317" cy="31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40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39" name="Oval 17">
                <a:extLst>
                  <a:ext uri="{FF2B5EF4-FFF2-40B4-BE49-F238E27FC236}">
                    <a16:creationId xmlns:a16="http://schemas.microsoft.com/office/drawing/2014/main" id="{4BD72DAF-88EB-4123-A8D8-490968B6E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" y="2069"/>
                <a:ext cx="317" cy="31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40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40" name="AutoShape 18">
                <a:extLst>
                  <a:ext uri="{FF2B5EF4-FFF2-40B4-BE49-F238E27FC236}">
                    <a16:creationId xmlns:a16="http://schemas.microsoft.com/office/drawing/2014/main" id="{3CBAD857-34A9-48B4-B0AD-7EDE8741DBC3}"/>
                  </a:ext>
                </a:extLst>
              </p:cNvPr>
              <p:cNvCxnSpPr>
                <a:cxnSpLocks noChangeShapeType="1"/>
                <a:stCxn id="3" idx="4"/>
                <a:endCxn id="36" idx="7"/>
              </p:cNvCxnSpPr>
              <p:nvPr/>
            </p:nvCxnSpPr>
            <p:spPr bwMode="auto">
              <a:xfrm flipH="1">
                <a:off x="2131" y="1570"/>
                <a:ext cx="613" cy="54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" name="AutoShape 19">
                <a:extLst>
                  <a:ext uri="{FF2B5EF4-FFF2-40B4-BE49-F238E27FC236}">
                    <a16:creationId xmlns:a16="http://schemas.microsoft.com/office/drawing/2014/main" id="{2CEAAF91-A1DE-467D-8F4A-60183AC03526}"/>
                  </a:ext>
                </a:extLst>
              </p:cNvPr>
              <p:cNvCxnSpPr>
                <a:cxnSpLocks noChangeShapeType="1"/>
                <a:stCxn id="3" idx="4"/>
                <a:endCxn id="39" idx="0"/>
              </p:cNvCxnSpPr>
              <p:nvPr/>
            </p:nvCxnSpPr>
            <p:spPr bwMode="auto">
              <a:xfrm flipH="1">
                <a:off x="885" y="1570"/>
                <a:ext cx="1859" cy="49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" name="AutoShape 20">
                <a:extLst>
                  <a:ext uri="{FF2B5EF4-FFF2-40B4-BE49-F238E27FC236}">
                    <a16:creationId xmlns:a16="http://schemas.microsoft.com/office/drawing/2014/main" id="{2CE3A207-4FC8-40B9-BCA2-CFF144E46555}"/>
                  </a:ext>
                </a:extLst>
              </p:cNvPr>
              <p:cNvCxnSpPr>
                <a:cxnSpLocks noChangeShapeType="1"/>
                <a:stCxn id="3" idx="4"/>
                <a:endCxn id="37" idx="0"/>
              </p:cNvCxnSpPr>
              <p:nvPr/>
            </p:nvCxnSpPr>
            <p:spPr bwMode="auto">
              <a:xfrm>
                <a:off x="2744" y="1570"/>
                <a:ext cx="272" cy="49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" name="AutoShape 21">
                <a:extLst>
                  <a:ext uri="{FF2B5EF4-FFF2-40B4-BE49-F238E27FC236}">
                    <a16:creationId xmlns:a16="http://schemas.microsoft.com/office/drawing/2014/main" id="{B2BBA9B7-04F7-4921-8B47-25A779F4210C}"/>
                  </a:ext>
                </a:extLst>
              </p:cNvPr>
              <p:cNvCxnSpPr>
                <a:cxnSpLocks noChangeShapeType="1"/>
                <a:stCxn id="3" idx="4"/>
                <a:endCxn id="38" idx="0"/>
              </p:cNvCxnSpPr>
              <p:nvPr/>
            </p:nvCxnSpPr>
            <p:spPr bwMode="auto">
              <a:xfrm>
                <a:off x="2744" y="1570"/>
                <a:ext cx="1543" cy="49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" name="Group 78">
              <a:extLst>
                <a:ext uri="{FF2B5EF4-FFF2-40B4-BE49-F238E27FC236}">
                  <a16:creationId xmlns:a16="http://schemas.microsoft.com/office/drawing/2014/main" id="{ADAC1BD6-077E-4033-9455-E51662A3D0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7925" y="3789363"/>
              <a:ext cx="1438275" cy="1150937"/>
              <a:chOff x="1542" y="2387"/>
              <a:chExt cx="906" cy="725"/>
            </a:xfrm>
          </p:grpSpPr>
          <p:sp>
            <p:nvSpPr>
              <p:cNvPr id="32" name="Oval 8">
                <a:extLst>
                  <a:ext uri="{FF2B5EF4-FFF2-40B4-BE49-F238E27FC236}">
                    <a16:creationId xmlns:a16="http://schemas.microsoft.com/office/drawing/2014/main" id="{F8326BF1-8A4F-4CA1-8013-692403D3A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2" y="2794"/>
                <a:ext cx="317" cy="31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400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33" name="Oval 9">
                <a:extLst>
                  <a:ext uri="{FF2B5EF4-FFF2-40B4-BE49-F238E27FC236}">
                    <a16:creationId xmlns:a16="http://schemas.microsoft.com/office/drawing/2014/main" id="{CB74315D-A004-4987-853F-2CCB750C19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1" y="2794"/>
                <a:ext cx="317" cy="31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400">
                    <a:solidFill>
                      <a:schemeClr val="tx1"/>
                    </a:solidFill>
                  </a:rPr>
                  <a:t>I</a:t>
                </a:r>
              </a:p>
            </p:txBody>
          </p:sp>
          <p:cxnSp>
            <p:nvCxnSpPr>
              <p:cNvPr id="34" name="AutoShape 22">
                <a:extLst>
                  <a:ext uri="{FF2B5EF4-FFF2-40B4-BE49-F238E27FC236}">
                    <a16:creationId xmlns:a16="http://schemas.microsoft.com/office/drawing/2014/main" id="{44C54601-F96F-4DED-A35A-1843B66F4DE1}"/>
                  </a:ext>
                </a:extLst>
              </p:cNvPr>
              <p:cNvCxnSpPr>
                <a:cxnSpLocks noChangeShapeType="1"/>
                <a:stCxn id="36" idx="4"/>
                <a:endCxn id="32" idx="0"/>
              </p:cNvCxnSpPr>
              <p:nvPr/>
            </p:nvCxnSpPr>
            <p:spPr bwMode="auto">
              <a:xfrm flipH="1">
                <a:off x="1701" y="2387"/>
                <a:ext cx="318" cy="40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AutoShape 23">
                <a:extLst>
                  <a:ext uri="{FF2B5EF4-FFF2-40B4-BE49-F238E27FC236}">
                    <a16:creationId xmlns:a16="http://schemas.microsoft.com/office/drawing/2014/main" id="{31EA9BC7-9030-4547-AAA5-6BFD23E54EDC}"/>
                  </a:ext>
                </a:extLst>
              </p:cNvPr>
              <p:cNvCxnSpPr>
                <a:cxnSpLocks noChangeShapeType="1"/>
                <a:stCxn id="36" idx="4"/>
                <a:endCxn id="33" idx="0"/>
              </p:cNvCxnSpPr>
              <p:nvPr/>
            </p:nvCxnSpPr>
            <p:spPr bwMode="auto">
              <a:xfrm>
                <a:off x="2019" y="2387"/>
                <a:ext cx="271" cy="40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" name="Group 80">
              <a:extLst>
                <a:ext uri="{FF2B5EF4-FFF2-40B4-BE49-F238E27FC236}">
                  <a16:creationId xmlns:a16="http://schemas.microsoft.com/office/drawing/2014/main" id="{A281FBF0-E33C-4595-8FBC-275BED1237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5488" y="3789363"/>
              <a:ext cx="503237" cy="1150937"/>
              <a:chOff x="2857" y="2387"/>
              <a:chExt cx="317" cy="725"/>
            </a:xfrm>
          </p:grpSpPr>
          <p:sp>
            <p:nvSpPr>
              <p:cNvPr id="30" name="Oval 10">
                <a:extLst>
                  <a:ext uri="{FF2B5EF4-FFF2-40B4-BE49-F238E27FC236}">
                    <a16:creationId xmlns:a16="http://schemas.microsoft.com/office/drawing/2014/main" id="{E6F1560C-D251-43AC-B01B-76191429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2794"/>
                <a:ext cx="317" cy="31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400">
                    <a:solidFill>
                      <a:schemeClr val="tx1"/>
                    </a:solidFill>
                  </a:rPr>
                  <a:t>J</a:t>
                </a:r>
              </a:p>
            </p:txBody>
          </p:sp>
          <p:cxnSp>
            <p:nvCxnSpPr>
              <p:cNvPr id="31" name="AutoShape 24">
                <a:extLst>
                  <a:ext uri="{FF2B5EF4-FFF2-40B4-BE49-F238E27FC236}">
                    <a16:creationId xmlns:a16="http://schemas.microsoft.com/office/drawing/2014/main" id="{533DE200-E398-414E-9939-1AFF7C97C882}"/>
                  </a:ext>
                </a:extLst>
              </p:cNvPr>
              <p:cNvCxnSpPr>
                <a:cxnSpLocks noChangeShapeType="1"/>
                <a:stCxn id="37" idx="4"/>
                <a:endCxn id="30" idx="0"/>
              </p:cNvCxnSpPr>
              <p:nvPr/>
            </p:nvCxnSpPr>
            <p:spPr bwMode="auto">
              <a:xfrm>
                <a:off x="3016" y="2387"/>
                <a:ext cx="0" cy="40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" name="Group 82">
              <a:extLst>
                <a:ext uri="{FF2B5EF4-FFF2-40B4-BE49-F238E27FC236}">
                  <a16:creationId xmlns:a16="http://schemas.microsoft.com/office/drawing/2014/main" id="{8E598166-7797-44C8-9468-C1A4DC60DA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3913" y="3789363"/>
              <a:ext cx="2303462" cy="1150937"/>
              <a:chOff x="3719" y="2387"/>
              <a:chExt cx="1451" cy="725"/>
            </a:xfrm>
          </p:grpSpPr>
          <p:sp>
            <p:nvSpPr>
              <p:cNvPr id="24" name="Oval 11">
                <a:extLst>
                  <a:ext uri="{FF2B5EF4-FFF2-40B4-BE49-F238E27FC236}">
                    <a16:creationId xmlns:a16="http://schemas.microsoft.com/office/drawing/2014/main" id="{BE7C323B-2568-4568-B5D8-44856E627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" y="2794"/>
                <a:ext cx="317" cy="31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400">
                    <a:solidFill>
                      <a:schemeClr val="tx1"/>
                    </a:solidFill>
                  </a:rPr>
                  <a:t>K</a:t>
                </a:r>
              </a:p>
            </p:txBody>
          </p:sp>
          <p:sp>
            <p:nvSpPr>
              <p:cNvPr id="25" name="Oval 12">
                <a:extLst>
                  <a:ext uri="{FF2B5EF4-FFF2-40B4-BE49-F238E27FC236}">
                    <a16:creationId xmlns:a16="http://schemas.microsoft.com/office/drawing/2014/main" id="{655C72C6-460B-4EF8-8FC5-B2C176E86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2794"/>
                <a:ext cx="317" cy="31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400">
                    <a:solidFill>
                      <a:schemeClr val="tx1"/>
                    </a:solidFill>
                  </a:rPr>
                  <a:t>L</a:t>
                </a:r>
              </a:p>
            </p:txBody>
          </p:sp>
          <p:sp>
            <p:nvSpPr>
              <p:cNvPr id="26" name="Oval 13">
                <a:extLst>
                  <a:ext uri="{FF2B5EF4-FFF2-40B4-BE49-F238E27FC236}">
                    <a16:creationId xmlns:a16="http://schemas.microsoft.com/office/drawing/2014/main" id="{977DB669-F271-41E8-93A9-B598CFDD0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2794"/>
                <a:ext cx="317" cy="31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400">
                    <a:solidFill>
                      <a:schemeClr val="tx1"/>
                    </a:solidFill>
                  </a:rPr>
                  <a:t>M</a:t>
                </a:r>
              </a:p>
            </p:txBody>
          </p:sp>
          <p:cxnSp>
            <p:nvCxnSpPr>
              <p:cNvPr id="27" name="AutoShape 25">
                <a:extLst>
                  <a:ext uri="{FF2B5EF4-FFF2-40B4-BE49-F238E27FC236}">
                    <a16:creationId xmlns:a16="http://schemas.microsoft.com/office/drawing/2014/main" id="{D60E70D9-DCA4-49DD-93DF-CD40EC01967E}"/>
                  </a:ext>
                </a:extLst>
              </p:cNvPr>
              <p:cNvCxnSpPr>
                <a:cxnSpLocks noChangeShapeType="1"/>
                <a:stCxn id="38" idx="4"/>
                <a:endCxn id="24" idx="0"/>
              </p:cNvCxnSpPr>
              <p:nvPr/>
            </p:nvCxnSpPr>
            <p:spPr bwMode="auto">
              <a:xfrm flipH="1">
                <a:off x="3878" y="2387"/>
                <a:ext cx="409" cy="40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AutoShape 26">
                <a:extLst>
                  <a:ext uri="{FF2B5EF4-FFF2-40B4-BE49-F238E27FC236}">
                    <a16:creationId xmlns:a16="http://schemas.microsoft.com/office/drawing/2014/main" id="{D0B865FC-7BF2-4AD9-8AB1-9DB6F3EE6C44}"/>
                  </a:ext>
                </a:extLst>
              </p:cNvPr>
              <p:cNvCxnSpPr>
                <a:cxnSpLocks noChangeShapeType="1"/>
                <a:stCxn id="38" idx="4"/>
                <a:endCxn id="25" idx="0"/>
              </p:cNvCxnSpPr>
              <p:nvPr/>
            </p:nvCxnSpPr>
            <p:spPr bwMode="auto">
              <a:xfrm>
                <a:off x="4287" y="2387"/>
                <a:ext cx="136" cy="40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AutoShape 27">
                <a:extLst>
                  <a:ext uri="{FF2B5EF4-FFF2-40B4-BE49-F238E27FC236}">
                    <a16:creationId xmlns:a16="http://schemas.microsoft.com/office/drawing/2014/main" id="{61D68BC6-C347-4C47-9091-387838B6FBCE}"/>
                  </a:ext>
                </a:extLst>
              </p:cNvPr>
              <p:cNvCxnSpPr>
                <a:cxnSpLocks noChangeShapeType="1"/>
                <a:stCxn id="38" idx="4"/>
                <a:endCxn id="26" idx="0"/>
              </p:cNvCxnSpPr>
              <p:nvPr/>
            </p:nvCxnSpPr>
            <p:spPr bwMode="auto">
              <a:xfrm>
                <a:off x="4287" y="2387"/>
                <a:ext cx="725" cy="40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" name="Group 83">
              <a:extLst>
                <a:ext uri="{FF2B5EF4-FFF2-40B4-BE49-F238E27FC236}">
                  <a16:creationId xmlns:a16="http://schemas.microsoft.com/office/drawing/2014/main" id="{DC4A9C18-466F-4F32-9722-9522B17F7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69100" y="4940300"/>
              <a:ext cx="503238" cy="1079500"/>
              <a:chOff x="4264" y="3112"/>
              <a:chExt cx="317" cy="680"/>
            </a:xfrm>
          </p:grpSpPr>
          <p:sp>
            <p:nvSpPr>
              <p:cNvPr id="22" name="Oval 16">
                <a:extLst>
                  <a:ext uri="{FF2B5EF4-FFF2-40B4-BE49-F238E27FC236}">
                    <a16:creationId xmlns:a16="http://schemas.microsoft.com/office/drawing/2014/main" id="{F3EDB5A6-92DA-4113-ADBE-4E37CB14D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3474"/>
                <a:ext cx="317" cy="3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400" b="1">
                    <a:solidFill>
                      <a:srgbClr val="A50021"/>
                    </a:solidFill>
                  </a:rPr>
                  <a:t>Q</a:t>
                </a:r>
              </a:p>
            </p:txBody>
          </p:sp>
          <p:cxnSp>
            <p:nvCxnSpPr>
              <p:cNvPr id="23" name="AutoShape 28">
                <a:extLst>
                  <a:ext uri="{FF2B5EF4-FFF2-40B4-BE49-F238E27FC236}">
                    <a16:creationId xmlns:a16="http://schemas.microsoft.com/office/drawing/2014/main" id="{51313818-A063-4963-95D1-D40DF1D519B0}"/>
                  </a:ext>
                </a:extLst>
              </p:cNvPr>
              <p:cNvCxnSpPr>
                <a:cxnSpLocks noChangeShapeType="1"/>
                <a:stCxn id="25" idx="4"/>
                <a:endCxn id="22" idx="0"/>
              </p:cNvCxnSpPr>
              <p:nvPr/>
            </p:nvCxnSpPr>
            <p:spPr bwMode="auto">
              <a:xfrm>
                <a:off x="4423" y="3112"/>
                <a:ext cx="0" cy="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" name="Group 79">
              <a:extLst>
                <a:ext uri="{FF2B5EF4-FFF2-40B4-BE49-F238E27FC236}">
                  <a16:creationId xmlns:a16="http://schemas.microsoft.com/office/drawing/2014/main" id="{BBE7D1AF-EC86-4659-A20D-281F210D47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2963" y="4940300"/>
              <a:ext cx="503237" cy="1079500"/>
              <a:chOff x="2131" y="3112"/>
              <a:chExt cx="317" cy="680"/>
            </a:xfrm>
          </p:grpSpPr>
          <p:sp>
            <p:nvSpPr>
              <p:cNvPr id="20" name="Oval 14">
                <a:extLst>
                  <a:ext uri="{FF2B5EF4-FFF2-40B4-BE49-F238E27FC236}">
                    <a16:creationId xmlns:a16="http://schemas.microsoft.com/office/drawing/2014/main" id="{3D52C9A4-BC02-49C9-8FDC-49776E090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1" y="3474"/>
                <a:ext cx="317" cy="31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400">
                    <a:solidFill>
                      <a:schemeClr val="tx1"/>
                    </a:solidFill>
                  </a:rPr>
                  <a:t>N</a:t>
                </a:r>
              </a:p>
            </p:txBody>
          </p:sp>
          <p:cxnSp>
            <p:nvCxnSpPr>
              <p:cNvPr id="21" name="AutoShape 30">
                <a:extLst>
                  <a:ext uri="{FF2B5EF4-FFF2-40B4-BE49-F238E27FC236}">
                    <a16:creationId xmlns:a16="http://schemas.microsoft.com/office/drawing/2014/main" id="{352BC121-ABD7-42DE-A9C6-54627724A0BF}"/>
                  </a:ext>
                </a:extLst>
              </p:cNvPr>
              <p:cNvCxnSpPr>
                <a:cxnSpLocks noChangeShapeType="1"/>
                <a:stCxn id="33" idx="4"/>
                <a:endCxn id="20" idx="0"/>
              </p:cNvCxnSpPr>
              <p:nvPr/>
            </p:nvCxnSpPr>
            <p:spPr bwMode="auto">
              <a:xfrm>
                <a:off x="2290" y="3112"/>
                <a:ext cx="0" cy="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" name="Group 81">
              <a:extLst>
                <a:ext uri="{FF2B5EF4-FFF2-40B4-BE49-F238E27FC236}">
                  <a16:creationId xmlns:a16="http://schemas.microsoft.com/office/drawing/2014/main" id="{46640E84-E733-4576-9B3C-79D3057079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5125" y="4940300"/>
              <a:ext cx="1439863" cy="1079500"/>
              <a:chOff x="2630" y="3112"/>
              <a:chExt cx="907" cy="68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989573E-A7E9-4EA8-9A9D-1E5E71536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0" y="3474"/>
                <a:ext cx="317" cy="31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400">
                    <a:solidFill>
                      <a:schemeClr val="tx1"/>
                    </a:solidFill>
                  </a:rPr>
                  <a:t>P</a:t>
                </a:r>
              </a:p>
            </p:txBody>
          </p:sp>
          <p:cxnSp>
            <p:nvCxnSpPr>
              <p:cNvPr id="17" name="AutoShape 29">
                <a:extLst>
                  <a:ext uri="{FF2B5EF4-FFF2-40B4-BE49-F238E27FC236}">
                    <a16:creationId xmlns:a16="http://schemas.microsoft.com/office/drawing/2014/main" id="{BC135B08-A486-4F2D-AF90-C08F8B60D243}"/>
                  </a:ext>
                </a:extLst>
              </p:cNvPr>
              <p:cNvCxnSpPr>
                <a:cxnSpLocks noChangeShapeType="1"/>
                <a:stCxn id="30" idx="4"/>
                <a:endCxn id="16" idx="0"/>
              </p:cNvCxnSpPr>
              <p:nvPr/>
            </p:nvCxnSpPr>
            <p:spPr bwMode="auto">
              <a:xfrm>
                <a:off x="3016" y="3112"/>
                <a:ext cx="363" cy="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" name="Oval 31">
                <a:extLst>
                  <a:ext uri="{FF2B5EF4-FFF2-40B4-BE49-F238E27FC236}">
                    <a16:creationId xmlns:a16="http://schemas.microsoft.com/office/drawing/2014/main" id="{0B287F6C-76C6-4CCB-9205-AC3344456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0" y="3474"/>
                <a:ext cx="317" cy="31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400">
                    <a:solidFill>
                      <a:schemeClr val="tx1"/>
                    </a:solidFill>
                  </a:rPr>
                  <a:t>O</a:t>
                </a:r>
              </a:p>
            </p:txBody>
          </p:sp>
          <p:cxnSp>
            <p:nvCxnSpPr>
              <p:cNvPr id="19" name="AutoShape 32">
                <a:extLst>
                  <a:ext uri="{FF2B5EF4-FFF2-40B4-BE49-F238E27FC236}">
                    <a16:creationId xmlns:a16="http://schemas.microsoft.com/office/drawing/2014/main" id="{FD884B8B-EBD8-4BB4-B446-565A6310F106}"/>
                  </a:ext>
                </a:extLst>
              </p:cNvPr>
              <p:cNvCxnSpPr>
                <a:cxnSpLocks noChangeShapeType="1"/>
                <a:stCxn id="30" idx="4"/>
                <a:endCxn id="18" idx="0"/>
              </p:cNvCxnSpPr>
              <p:nvPr/>
            </p:nvCxnSpPr>
            <p:spPr bwMode="auto">
              <a:xfrm flipH="1">
                <a:off x="2789" y="3112"/>
                <a:ext cx="227" cy="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" name="Group 77">
              <a:extLst>
                <a:ext uri="{FF2B5EF4-FFF2-40B4-BE49-F238E27FC236}">
                  <a16:creationId xmlns:a16="http://schemas.microsoft.com/office/drawing/2014/main" id="{43951C44-BE24-4CB3-9525-E6439DA242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700" y="3789363"/>
              <a:ext cx="1439863" cy="1150937"/>
              <a:chOff x="408" y="2387"/>
              <a:chExt cx="907" cy="725"/>
            </a:xfrm>
          </p:grpSpPr>
          <p:sp>
            <p:nvSpPr>
              <p:cNvPr id="12" name="Oval 34">
                <a:extLst>
                  <a:ext uri="{FF2B5EF4-FFF2-40B4-BE49-F238E27FC236}">
                    <a16:creationId xmlns:a16="http://schemas.microsoft.com/office/drawing/2014/main" id="{050889B4-B4A3-4ED4-AB63-9B21A9B1D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8" y="2794"/>
                <a:ext cx="317" cy="31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400">
                    <a:solidFill>
                      <a:schemeClr val="tx1"/>
                    </a:solidFill>
                  </a:rPr>
                  <a:t>G</a:t>
                </a:r>
              </a:p>
            </p:txBody>
          </p:sp>
          <p:cxnSp>
            <p:nvCxnSpPr>
              <p:cNvPr id="13" name="AutoShape 35">
                <a:extLst>
                  <a:ext uri="{FF2B5EF4-FFF2-40B4-BE49-F238E27FC236}">
                    <a16:creationId xmlns:a16="http://schemas.microsoft.com/office/drawing/2014/main" id="{78AC4014-FDB9-4484-AFE9-C863B351FD94}"/>
                  </a:ext>
                </a:extLst>
              </p:cNvPr>
              <p:cNvCxnSpPr>
                <a:cxnSpLocks noChangeShapeType="1"/>
                <a:stCxn id="39" idx="4"/>
                <a:endCxn id="12" idx="0"/>
              </p:cNvCxnSpPr>
              <p:nvPr/>
            </p:nvCxnSpPr>
            <p:spPr bwMode="auto">
              <a:xfrm>
                <a:off x="885" y="2387"/>
                <a:ext cx="272" cy="40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" name="Oval 36">
                <a:extLst>
                  <a:ext uri="{FF2B5EF4-FFF2-40B4-BE49-F238E27FC236}">
                    <a16:creationId xmlns:a16="http://schemas.microsoft.com/office/drawing/2014/main" id="{B9C58274-DF98-4E79-B4C3-90A035E97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" y="2794"/>
                <a:ext cx="317" cy="31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400">
                    <a:solidFill>
                      <a:schemeClr val="tx1"/>
                    </a:solidFill>
                  </a:rPr>
                  <a:t>F</a:t>
                </a:r>
              </a:p>
            </p:txBody>
          </p:sp>
          <p:cxnSp>
            <p:nvCxnSpPr>
              <p:cNvPr id="15" name="AutoShape 37">
                <a:extLst>
                  <a:ext uri="{FF2B5EF4-FFF2-40B4-BE49-F238E27FC236}">
                    <a16:creationId xmlns:a16="http://schemas.microsoft.com/office/drawing/2014/main" id="{998DE99F-CE7B-42B0-A5E1-B84516BE2CC2}"/>
                  </a:ext>
                </a:extLst>
              </p:cNvPr>
              <p:cNvCxnSpPr>
                <a:cxnSpLocks noChangeShapeType="1"/>
                <a:stCxn id="39" idx="4"/>
                <a:endCxn id="14" idx="0"/>
              </p:cNvCxnSpPr>
              <p:nvPr/>
            </p:nvCxnSpPr>
            <p:spPr bwMode="auto">
              <a:xfrm flipH="1">
                <a:off x="567" y="2387"/>
                <a:ext cx="318" cy="40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9FFF78E-A83C-4EEA-8017-1AE95FBE03A1}"/>
              </a:ext>
            </a:extLst>
          </p:cNvPr>
          <p:cNvSpPr txBox="1"/>
          <p:nvPr/>
        </p:nvSpPr>
        <p:spPr>
          <a:xfrm>
            <a:off x="645719" y="745314"/>
            <a:ext cx="10763074" cy="1221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+mj-ea"/>
                <a:ea typeface="+mj-ea"/>
              </a:rPr>
              <a:t>Blind Search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1. Depth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First Search(</a:t>
            </a:r>
            <a:r>
              <a:rPr lang="ko-KR" altLang="en-US" sz="2400" dirty="0">
                <a:latin typeface="+mj-ea"/>
                <a:ea typeface="+mj-ea"/>
              </a:rPr>
              <a:t>깊이 우선 탐색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3801733-83FD-4E3D-B01F-461BB33DC4F4}"/>
              </a:ext>
            </a:extLst>
          </p:cNvPr>
          <p:cNvSpPr/>
          <p:nvPr/>
        </p:nvSpPr>
        <p:spPr>
          <a:xfrm>
            <a:off x="1111467" y="2076355"/>
            <a:ext cx="9721373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buFont typeface="Wingdings" panose="05000000000000000000" pitchFamily="2" charset="2"/>
              <a:buChar char="v"/>
            </a:pPr>
            <a:r>
              <a:rPr lang="ko-KR" altLang="en-US" sz="2000" dirty="0"/>
              <a:t>초기 노드에서 시작하여 </a:t>
            </a:r>
            <a:r>
              <a:rPr lang="ko-KR" altLang="en-US" sz="2000" b="1" dirty="0"/>
              <a:t>깊이 방향</a:t>
            </a:r>
            <a:r>
              <a:rPr lang="ko-KR" altLang="en-US" sz="2000" dirty="0"/>
              <a:t>으로 탐색 </a:t>
            </a:r>
            <a:endParaRPr lang="en-US" altLang="ko-KR" sz="2000" dirty="0"/>
          </a:p>
          <a:p>
            <a:pPr marL="285750" indent="-285750" algn="just" fontAlgn="base">
              <a:buFont typeface="Wingdings" panose="05000000000000000000" pitchFamily="2" charset="2"/>
              <a:buChar char="v"/>
            </a:pPr>
            <a:r>
              <a:rPr lang="ko-KR" altLang="en-US" sz="2000" dirty="0"/>
              <a:t>목표 노드에</a:t>
            </a:r>
            <a:r>
              <a:rPr lang="en-US" altLang="ko-KR" sz="2000" dirty="0"/>
              <a:t> </a:t>
            </a:r>
            <a:r>
              <a:rPr lang="ko-KR" altLang="en-US" sz="2000" dirty="0"/>
              <a:t>도달하면 종료</a:t>
            </a:r>
            <a:endParaRPr lang="en-US" altLang="ko-KR" sz="2000" dirty="0"/>
          </a:p>
          <a:p>
            <a:pPr marL="285750" indent="-285750" algn="just" fontAlgn="base">
              <a:buFont typeface="Wingdings" panose="05000000000000000000" pitchFamily="2" charset="2"/>
              <a:buChar char="v"/>
            </a:pPr>
            <a:r>
              <a:rPr lang="ko-KR" altLang="en-US" sz="2000" dirty="0"/>
              <a:t>더 이상 진행할 수 없으면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b="1" dirty="0" err="1"/>
              <a:t>백트랙킹</a:t>
            </a:r>
            <a:r>
              <a:rPr lang="en-US" altLang="ko-KR" sz="2000" dirty="0"/>
              <a:t>(backtracking, </a:t>
            </a:r>
            <a:r>
              <a:rPr lang="ko-KR" altLang="en-US" sz="2000" dirty="0" err="1"/>
              <a:t>되짚어가기</a:t>
            </a:r>
            <a:r>
              <a:rPr lang="en-US" altLang="ko-KR" sz="2000" dirty="0"/>
              <a:t>) 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285750" indent="-285750" algn="just" fontAlgn="base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sz="2000" dirty="0"/>
              <a:t>방문한 노드는 재방문하지 않음 </a:t>
            </a:r>
          </a:p>
        </p:txBody>
      </p:sp>
      <p:sp>
        <p:nvSpPr>
          <p:cNvPr id="46" name="TextBox 75">
            <a:extLst>
              <a:ext uri="{FF2B5EF4-FFF2-40B4-BE49-F238E27FC236}">
                <a16:creationId xmlns:a16="http://schemas.microsoft.com/office/drawing/2014/main" id="{E24C93F0-B629-4BCC-A301-2383F97B2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282" y="3584771"/>
            <a:ext cx="3717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kumimoji="1" sz="22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1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</a:rPr>
              <a:t>A B F G C H I N D J O P E K L Q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25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1B93452-0F86-42BD-B4C8-921FDE371497}"/>
              </a:ext>
            </a:extLst>
          </p:cNvPr>
          <p:cNvSpPr/>
          <p:nvPr/>
        </p:nvSpPr>
        <p:spPr>
          <a:xfrm>
            <a:off x="1120799" y="1497857"/>
            <a:ext cx="9254842" cy="22488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ko-KR" altLang="en-US" sz="2000" dirty="0">
                <a:latin typeface="+mj-ea"/>
                <a:ea typeface="+mj-ea"/>
              </a:rPr>
              <a:t>장점</a:t>
            </a:r>
            <a:endParaRPr lang="en-US" altLang="ko-KR" sz="2000" dirty="0">
              <a:latin typeface="+mj-ea"/>
              <a:ea typeface="+mj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 - </a:t>
            </a:r>
            <a:r>
              <a:rPr lang="ko-KR" altLang="en-US" sz="2000" dirty="0">
                <a:latin typeface="+mj-ea"/>
                <a:ea typeface="+mj-ea"/>
              </a:rPr>
              <a:t>탐색과정에서 메모리 사용은 선형적으로 증가하여 효율적인 메모리 사용 가능</a:t>
            </a:r>
            <a:endParaRPr lang="en-US" altLang="ko-KR" sz="2000" dirty="0">
              <a:latin typeface="+mj-ea"/>
              <a:ea typeface="+mj-ea"/>
            </a:endParaRPr>
          </a:p>
          <a:p>
            <a:pPr algn="just" fontAlgn="base">
              <a:lnSpc>
                <a:spcPct val="150000"/>
              </a:lnSpc>
            </a:pPr>
            <a:r>
              <a:rPr lang="ko-KR" altLang="en-US" sz="2000" dirty="0">
                <a:latin typeface="+mj-ea"/>
                <a:ea typeface="+mj-ea"/>
              </a:rPr>
              <a:t>단점 </a:t>
            </a:r>
            <a:endParaRPr lang="en-US" altLang="ko-KR" sz="2000" dirty="0">
              <a:latin typeface="+mj-ea"/>
              <a:ea typeface="+mj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 - State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space tree</a:t>
            </a:r>
            <a:r>
              <a:rPr lang="ko-KR" altLang="en-US" sz="2000" dirty="0">
                <a:latin typeface="+mj-ea"/>
                <a:ea typeface="+mj-ea"/>
              </a:rPr>
              <a:t>에서 깊이가 제한되지 않으면 문제 해결 보장 불가</a:t>
            </a:r>
            <a:endParaRPr lang="en-US" altLang="ko-KR" sz="2000" dirty="0">
              <a:latin typeface="+mj-ea"/>
              <a:ea typeface="+mj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 - </a:t>
            </a:r>
            <a:r>
              <a:rPr lang="ko-KR" altLang="en-US" sz="2000" dirty="0">
                <a:latin typeface="+mj-ea"/>
                <a:ea typeface="+mj-ea"/>
              </a:rPr>
              <a:t>최단 경로 해 탐색 보장 불가</a:t>
            </a:r>
          </a:p>
        </p:txBody>
      </p:sp>
    </p:spTree>
    <p:extLst>
      <p:ext uri="{BB962C8B-B14F-4D97-AF65-F5344CB8AC3E}">
        <p14:creationId xmlns:p14="http://schemas.microsoft.com/office/powerpoint/2010/main" val="80119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8">
            <a:extLst>
              <a:ext uri="{FF2B5EF4-FFF2-40B4-BE49-F238E27FC236}">
                <a16:creationId xmlns:a16="http://schemas.microsoft.com/office/drawing/2014/main" id="{B205840D-6FA5-460D-9857-D5B03E93E700}"/>
              </a:ext>
            </a:extLst>
          </p:cNvPr>
          <p:cNvGrpSpPr>
            <a:grpSpLocks/>
          </p:cNvGrpSpPr>
          <p:nvPr/>
        </p:nvGrpSpPr>
        <p:grpSpPr bwMode="auto">
          <a:xfrm>
            <a:off x="1791230" y="2717519"/>
            <a:ext cx="6300787" cy="3454400"/>
            <a:chOff x="647700" y="1987550"/>
            <a:chExt cx="7559675" cy="4032250"/>
          </a:xfrm>
        </p:grpSpPr>
        <p:sp>
          <p:nvSpPr>
            <p:cNvPr id="3" name="Oval 4">
              <a:extLst>
                <a:ext uri="{FF2B5EF4-FFF2-40B4-BE49-F238E27FC236}">
                  <a16:creationId xmlns:a16="http://schemas.microsoft.com/office/drawing/2014/main" id="{0A1E3A21-BDFE-4386-8721-9C897FB1B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688" y="1987550"/>
              <a:ext cx="503237" cy="5048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0070C0"/>
                </a:buClr>
                <a:buFont typeface="Wingdings" panose="05000000000000000000" pitchFamily="2" charset="2"/>
                <a:buChar char="v"/>
                <a:defRPr kumimoji="1" sz="22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1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4" name="Group 76">
              <a:extLst>
                <a:ext uri="{FF2B5EF4-FFF2-40B4-BE49-F238E27FC236}">
                  <a16:creationId xmlns:a16="http://schemas.microsoft.com/office/drawing/2014/main" id="{F3361B01-8F39-4E48-A8FF-AE26B83C58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528" y="2492375"/>
              <a:ext cx="5903918" cy="1296988"/>
              <a:chOff x="726" y="1570"/>
              <a:chExt cx="3719" cy="817"/>
            </a:xfrm>
          </p:grpSpPr>
          <p:sp>
            <p:nvSpPr>
              <p:cNvPr id="36" name="Oval 5">
                <a:extLst>
                  <a:ext uri="{FF2B5EF4-FFF2-40B4-BE49-F238E27FC236}">
                    <a16:creationId xmlns:a16="http://schemas.microsoft.com/office/drawing/2014/main" id="{A66445D8-4C82-4AD7-81C6-F66C7693D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0" y="2069"/>
                <a:ext cx="317" cy="31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40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37" name="Oval 6">
                <a:extLst>
                  <a:ext uri="{FF2B5EF4-FFF2-40B4-BE49-F238E27FC236}">
                    <a16:creationId xmlns:a16="http://schemas.microsoft.com/office/drawing/2014/main" id="{9937DB03-2E1C-4D2B-9EB9-57FC12B0F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2069"/>
                <a:ext cx="317" cy="31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40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38" name="Oval 7">
                <a:extLst>
                  <a:ext uri="{FF2B5EF4-FFF2-40B4-BE49-F238E27FC236}">
                    <a16:creationId xmlns:a16="http://schemas.microsoft.com/office/drawing/2014/main" id="{1FC121BC-C03A-4B31-A3C8-E2759FB3E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069"/>
                <a:ext cx="317" cy="31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40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39" name="Oval 17">
                <a:extLst>
                  <a:ext uri="{FF2B5EF4-FFF2-40B4-BE49-F238E27FC236}">
                    <a16:creationId xmlns:a16="http://schemas.microsoft.com/office/drawing/2014/main" id="{7EA32BDE-CC1F-40CF-8123-765C32C60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" y="2069"/>
                <a:ext cx="317" cy="31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40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40" name="AutoShape 18">
                <a:extLst>
                  <a:ext uri="{FF2B5EF4-FFF2-40B4-BE49-F238E27FC236}">
                    <a16:creationId xmlns:a16="http://schemas.microsoft.com/office/drawing/2014/main" id="{6AA4F5D2-F35E-45C4-9F32-92EDADAC1AB8}"/>
                  </a:ext>
                </a:extLst>
              </p:cNvPr>
              <p:cNvCxnSpPr>
                <a:cxnSpLocks noChangeShapeType="1"/>
                <a:stCxn id="3" idx="4"/>
                <a:endCxn id="36" idx="7"/>
              </p:cNvCxnSpPr>
              <p:nvPr/>
            </p:nvCxnSpPr>
            <p:spPr bwMode="auto">
              <a:xfrm flipH="1">
                <a:off x="2131" y="1570"/>
                <a:ext cx="613" cy="54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" name="AutoShape 19">
                <a:extLst>
                  <a:ext uri="{FF2B5EF4-FFF2-40B4-BE49-F238E27FC236}">
                    <a16:creationId xmlns:a16="http://schemas.microsoft.com/office/drawing/2014/main" id="{663AA5D9-D7D0-49C1-AE1C-F101D76BF5E9}"/>
                  </a:ext>
                </a:extLst>
              </p:cNvPr>
              <p:cNvCxnSpPr>
                <a:cxnSpLocks noChangeShapeType="1"/>
                <a:stCxn id="3" idx="4"/>
                <a:endCxn id="39" idx="0"/>
              </p:cNvCxnSpPr>
              <p:nvPr/>
            </p:nvCxnSpPr>
            <p:spPr bwMode="auto">
              <a:xfrm flipH="1">
                <a:off x="885" y="1570"/>
                <a:ext cx="1859" cy="49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" name="AutoShape 20">
                <a:extLst>
                  <a:ext uri="{FF2B5EF4-FFF2-40B4-BE49-F238E27FC236}">
                    <a16:creationId xmlns:a16="http://schemas.microsoft.com/office/drawing/2014/main" id="{DA855B2A-817F-436E-B938-4D44B9D64230}"/>
                  </a:ext>
                </a:extLst>
              </p:cNvPr>
              <p:cNvCxnSpPr>
                <a:cxnSpLocks noChangeShapeType="1"/>
                <a:stCxn id="3" idx="4"/>
                <a:endCxn id="37" idx="0"/>
              </p:cNvCxnSpPr>
              <p:nvPr/>
            </p:nvCxnSpPr>
            <p:spPr bwMode="auto">
              <a:xfrm>
                <a:off x="2744" y="1570"/>
                <a:ext cx="272" cy="49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" name="AutoShape 21">
                <a:extLst>
                  <a:ext uri="{FF2B5EF4-FFF2-40B4-BE49-F238E27FC236}">
                    <a16:creationId xmlns:a16="http://schemas.microsoft.com/office/drawing/2014/main" id="{C026C85A-EE7B-401C-9C08-6E0BCB053305}"/>
                  </a:ext>
                </a:extLst>
              </p:cNvPr>
              <p:cNvCxnSpPr>
                <a:cxnSpLocks noChangeShapeType="1"/>
                <a:stCxn id="3" idx="4"/>
                <a:endCxn id="38" idx="0"/>
              </p:cNvCxnSpPr>
              <p:nvPr/>
            </p:nvCxnSpPr>
            <p:spPr bwMode="auto">
              <a:xfrm>
                <a:off x="2744" y="1570"/>
                <a:ext cx="1543" cy="49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" name="Group 78">
              <a:extLst>
                <a:ext uri="{FF2B5EF4-FFF2-40B4-BE49-F238E27FC236}">
                  <a16:creationId xmlns:a16="http://schemas.microsoft.com/office/drawing/2014/main" id="{819CD84B-487B-46D5-947F-658DCF10F5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7926" y="3789366"/>
              <a:ext cx="1438276" cy="1150938"/>
              <a:chOff x="1542" y="2387"/>
              <a:chExt cx="906" cy="725"/>
            </a:xfrm>
          </p:grpSpPr>
          <p:sp>
            <p:nvSpPr>
              <p:cNvPr id="32" name="Oval 8">
                <a:extLst>
                  <a:ext uri="{FF2B5EF4-FFF2-40B4-BE49-F238E27FC236}">
                    <a16:creationId xmlns:a16="http://schemas.microsoft.com/office/drawing/2014/main" id="{0260D174-6085-4992-80D4-1E0C2E56B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2" y="2794"/>
                <a:ext cx="317" cy="31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400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33" name="Oval 9">
                <a:extLst>
                  <a:ext uri="{FF2B5EF4-FFF2-40B4-BE49-F238E27FC236}">
                    <a16:creationId xmlns:a16="http://schemas.microsoft.com/office/drawing/2014/main" id="{E79CF399-7D42-4860-9F0F-F4B317EF4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1" y="2794"/>
                <a:ext cx="317" cy="31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400">
                    <a:solidFill>
                      <a:schemeClr val="tx1"/>
                    </a:solidFill>
                  </a:rPr>
                  <a:t>I</a:t>
                </a:r>
              </a:p>
            </p:txBody>
          </p:sp>
          <p:cxnSp>
            <p:nvCxnSpPr>
              <p:cNvPr id="34" name="AutoShape 22">
                <a:extLst>
                  <a:ext uri="{FF2B5EF4-FFF2-40B4-BE49-F238E27FC236}">
                    <a16:creationId xmlns:a16="http://schemas.microsoft.com/office/drawing/2014/main" id="{91CFBA61-0F20-4045-ADC6-6306273B7AEA}"/>
                  </a:ext>
                </a:extLst>
              </p:cNvPr>
              <p:cNvCxnSpPr>
                <a:cxnSpLocks noChangeShapeType="1"/>
                <a:stCxn id="36" idx="4"/>
                <a:endCxn id="32" idx="0"/>
              </p:cNvCxnSpPr>
              <p:nvPr/>
            </p:nvCxnSpPr>
            <p:spPr bwMode="auto">
              <a:xfrm flipH="1">
                <a:off x="1701" y="2387"/>
                <a:ext cx="318" cy="40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AutoShape 23">
                <a:extLst>
                  <a:ext uri="{FF2B5EF4-FFF2-40B4-BE49-F238E27FC236}">
                    <a16:creationId xmlns:a16="http://schemas.microsoft.com/office/drawing/2014/main" id="{C7096737-6533-4C42-BFB6-1DEA86BD1E07}"/>
                  </a:ext>
                </a:extLst>
              </p:cNvPr>
              <p:cNvCxnSpPr>
                <a:cxnSpLocks noChangeShapeType="1"/>
                <a:stCxn id="36" idx="4"/>
                <a:endCxn id="33" idx="0"/>
              </p:cNvCxnSpPr>
              <p:nvPr/>
            </p:nvCxnSpPr>
            <p:spPr bwMode="auto">
              <a:xfrm>
                <a:off x="2019" y="2387"/>
                <a:ext cx="271" cy="40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" name="Group 80">
              <a:extLst>
                <a:ext uri="{FF2B5EF4-FFF2-40B4-BE49-F238E27FC236}">
                  <a16:creationId xmlns:a16="http://schemas.microsoft.com/office/drawing/2014/main" id="{349F23C6-D564-4B16-8BFA-B3BA2478D8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5488" y="3789366"/>
              <a:ext cx="503237" cy="1150938"/>
              <a:chOff x="2857" y="2387"/>
              <a:chExt cx="317" cy="725"/>
            </a:xfrm>
          </p:grpSpPr>
          <p:sp>
            <p:nvSpPr>
              <p:cNvPr id="30" name="Oval 10">
                <a:extLst>
                  <a:ext uri="{FF2B5EF4-FFF2-40B4-BE49-F238E27FC236}">
                    <a16:creationId xmlns:a16="http://schemas.microsoft.com/office/drawing/2014/main" id="{CAC3A636-37C5-4CB0-AE50-FED48D264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2794"/>
                <a:ext cx="317" cy="31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400">
                    <a:solidFill>
                      <a:schemeClr val="tx1"/>
                    </a:solidFill>
                  </a:rPr>
                  <a:t>J</a:t>
                </a:r>
              </a:p>
            </p:txBody>
          </p:sp>
          <p:cxnSp>
            <p:nvCxnSpPr>
              <p:cNvPr id="31" name="AutoShape 24">
                <a:extLst>
                  <a:ext uri="{FF2B5EF4-FFF2-40B4-BE49-F238E27FC236}">
                    <a16:creationId xmlns:a16="http://schemas.microsoft.com/office/drawing/2014/main" id="{A69EDD51-29D0-4B61-AD6F-1B944D6E22D1}"/>
                  </a:ext>
                </a:extLst>
              </p:cNvPr>
              <p:cNvCxnSpPr>
                <a:cxnSpLocks noChangeShapeType="1"/>
                <a:stCxn id="37" idx="4"/>
                <a:endCxn id="30" idx="0"/>
              </p:cNvCxnSpPr>
              <p:nvPr/>
            </p:nvCxnSpPr>
            <p:spPr bwMode="auto">
              <a:xfrm>
                <a:off x="3016" y="2387"/>
                <a:ext cx="0" cy="40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" name="Group 82">
              <a:extLst>
                <a:ext uri="{FF2B5EF4-FFF2-40B4-BE49-F238E27FC236}">
                  <a16:creationId xmlns:a16="http://schemas.microsoft.com/office/drawing/2014/main" id="{08308E24-69FF-45DA-816B-E131492BF1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3910" y="3789366"/>
              <a:ext cx="2303461" cy="1150938"/>
              <a:chOff x="3719" y="2387"/>
              <a:chExt cx="1451" cy="725"/>
            </a:xfrm>
          </p:grpSpPr>
          <p:sp>
            <p:nvSpPr>
              <p:cNvPr id="24" name="Oval 11">
                <a:extLst>
                  <a:ext uri="{FF2B5EF4-FFF2-40B4-BE49-F238E27FC236}">
                    <a16:creationId xmlns:a16="http://schemas.microsoft.com/office/drawing/2014/main" id="{B042813A-9708-412E-8734-C5E16BA2F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" y="2794"/>
                <a:ext cx="317" cy="31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400">
                    <a:solidFill>
                      <a:schemeClr val="tx1"/>
                    </a:solidFill>
                  </a:rPr>
                  <a:t>K</a:t>
                </a:r>
              </a:p>
            </p:txBody>
          </p:sp>
          <p:sp>
            <p:nvSpPr>
              <p:cNvPr id="25" name="Oval 12">
                <a:extLst>
                  <a:ext uri="{FF2B5EF4-FFF2-40B4-BE49-F238E27FC236}">
                    <a16:creationId xmlns:a16="http://schemas.microsoft.com/office/drawing/2014/main" id="{EEAD7EC5-1827-4C7C-874F-7CF4491AE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2794"/>
                <a:ext cx="317" cy="31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400">
                    <a:solidFill>
                      <a:schemeClr val="tx1"/>
                    </a:solidFill>
                  </a:rPr>
                  <a:t>L</a:t>
                </a:r>
              </a:p>
            </p:txBody>
          </p:sp>
          <p:sp>
            <p:nvSpPr>
              <p:cNvPr id="26" name="Oval 13">
                <a:extLst>
                  <a:ext uri="{FF2B5EF4-FFF2-40B4-BE49-F238E27FC236}">
                    <a16:creationId xmlns:a16="http://schemas.microsoft.com/office/drawing/2014/main" id="{E201F6CA-F058-45BC-97D5-410F6EF00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2794"/>
                <a:ext cx="317" cy="31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400">
                    <a:solidFill>
                      <a:schemeClr val="tx1"/>
                    </a:solidFill>
                  </a:rPr>
                  <a:t>M</a:t>
                </a:r>
              </a:p>
            </p:txBody>
          </p:sp>
          <p:cxnSp>
            <p:nvCxnSpPr>
              <p:cNvPr id="27" name="AutoShape 25">
                <a:extLst>
                  <a:ext uri="{FF2B5EF4-FFF2-40B4-BE49-F238E27FC236}">
                    <a16:creationId xmlns:a16="http://schemas.microsoft.com/office/drawing/2014/main" id="{74353F3D-F855-4557-9A5B-5A0D4C4E7D26}"/>
                  </a:ext>
                </a:extLst>
              </p:cNvPr>
              <p:cNvCxnSpPr>
                <a:cxnSpLocks noChangeShapeType="1"/>
                <a:stCxn id="38" idx="4"/>
                <a:endCxn id="24" idx="0"/>
              </p:cNvCxnSpPr>
              <p:nvPr/>
            </p:nvCxnSpPr>
            <p:spPr bwMode="auto">
              <a:xfrm flipH="1">
                <a:off x="3878" y="2387"/>
                <a:ext cx="409" cy="40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AutoShape 26">
                <a:extLst>
                  <a:ext uri="{FF2B5EF4-FFF2-40B4-BE49-F238E27FC236}">
                    <a16:creationId xmlns:a16="http://schemas.microsoft.com/office/drawing/2014/main" id="{9355BD76-2617-4B84-8676-2B52273D408B}"/>
                  </a:ext>
                </a:extLst>
              </p:cNvPr>
              <p:cNvCxnSpPr>
                <a:cxnSpLocks noChangeShapeType="1"/>
                <a:stCxn id="38" idx="4"/>
                <a:endCxn id="25" idx="0"/>
              </p:cNvCxnSpPr>
              <p:nvPr/>
            </p:nvCxnSpPr>
            <p:spPr bwMode="auto">
              <a:xfrm>
                <a:off x="4287" y="2387"/>
                <a:ext cx="136" cy="40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AutoShape 27">
                <a:extLst>
                  <a:ext uri="{FF2B5EF4-FFF2-40B4-BE49-F238E27FC236}">
                    <a16:creationId xmlns:a16="http://schemas.microsoft.com/office/drawing/2014/main" id="{25500EE6-EC02-4513-8759-74756DB22A0F}"/>
                  </a:ext>
                </a:extLst>
              </p:cNvPr>
              <p:cNvCxnSpPr>
                <a:cxnSpLocks noChangeShapeType="1"/>
                <a:stCxn id="38" idx="4"/>
                <a:endCxn id="26" idx="0"/>
              </p:cNvCxnSpPr>
              <p:nvPr/>
            </p:nvCxnSpPr>
            <p:spPr bwMode="auto">
              <a:xfrm>
                <a:off x="4287" y="2387"/>
                <a:ext cx="725" cy="40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" name="Group 83">
              <a:extLst>
                <a:ext uri="{FF2B5EF4-FFF2-40B4-BE49-F238E27FC236}">
                  <a16:creationId xmlns:a16="http://schemas.microsoft.com/office/drawing/2014/main" id="{D6954411-E793-4233-B309-5953792437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69100" y="4940300"/>
              <a:ext cx="503238" cy="1079500"/>
              <a:chOff x="4264" y="3112"/>
              <a:chExt cx="317" cy="680"/>
            </a:xfrm>
          </p:grpSpPr>
          <p:sp>
            <p:nvSpPr>
              <p:cNvPr id="22" name="Oval 16">
                <a:extLst>
                  <a:ext uri="{FF2B5EF4-FFF2-40B4-BE49-F238E27FC236}">
                    <a16:creationId xmlns:a16="http://schemas.microsoft.com/office/drawing/2014/main" id="{0A5F9E4D-633A-42EB-9065-D357E876E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3474"/>
                <a:ext cx="317" cy="3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400" b="1">
                    <a:solidFill>
                      <a:srgbClr val="A50021"/>
                    </a:solidFill>
                  </a:rPr>
                  <a:t>Q</a:t>
                </a:r>
              </a:p>
            </p:txBody>
          </p:sp>
          <p:cxnSp>
            <p:nvCxnSpPr>
              <p:cNvPr id="23" name="AutoShape 28">
                <a:extLst>
                  <a:ext uri="{FF2B5EF4-FFF2-40B4-BE49-F238E27FC236}">
                    <a16:creationId xmlns:a16="http://schemas.microsoft.com/office/drawing/2014/main" id="{8A760C7B-D4FD-49D5-A433-31A008357C67}"/>
                  </a:ext>
                </a:extLst>
              </p:cNvPr>
              <p:cNvCxnSpPr>
                <a:cxnSpLocks noChangeShapeType="1"/>
                <a:stCxn id="25" idx="4"/>
                <a:endCxn id="22" idx="0"/>
              </p:cNvCxnSpPr>
              <p:nvPr/>
            </p:nvCxnSpPr>
            <p:spPr bwMode="auto">
              <a:xfrm>
                <a:off x="4423" y="3112"/>
                <a:ext cx="0" cy="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" name="Group 79">
              <a:extLst>
                <a:ext uri="{FF2B5EF4-FFF2-40B4-BE49-F238E27FC236}">
                  <a16:creationId xmlns:a16="http://schemas.microsoft.com/office/drawing/2014/main" id="{7CE8E64B-54BB-4B8F-B81D-143E6AABA5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2963" y="4940300"/>
              <a:ext cx="503237" cy="1079500"/>
              <a:chOff x="2131" y="3112"/>
              <a:chExt cx="317" cy="680"/>
            </a:xfrm>
          </p:grpSpPr>
          <p:sp>
            <p:nvSpPr>
              <p:cNvPr id="20" name="Oval 14">
                <a:extLst>
                  <a:ext uri="{FF2B5EF4-FFF2-40B4-BE49-F238E27FC236}">
                    <a16:creationId xmlns:a16="http://schemas.microsoft.com/office/drawing/2014/main" id="{97DFD49C-9CBC-4C94-8326-D722FA678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1" y="3474"/>
                <a:ext cx="317" cy="31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400">
                    <a:solidFill>
                      <a:schemeClr val="tx1"/>
                    </a:solidFill>
                  </a:rPr>
                  <a:t>N</a:t>
                </a:r>
              </a:p>
            </p:txBody>
          </p:sp>
          <p:cxnSp>
            <p:nvCxnSpPr>
              <p:cNvPr id="21" name="AutoShape 30">
                <a:extLst>
                  <a:ext uri="{FF2B5EF4-FFF2-40B4-BE49-F238E27FC236}">
                    <a16:creationId xmlns:a16="http://schemas.microsoft.com/office/drawing/2014/main" id="{E9DF3E58-C87B-41D5-BE1E-A12BF76E0CA1}"/>
                  </a:ext>
                </a:extLst>
              </p:cNvPr>
              <p:cNvCxnSpPr>
                <a:cxnSpLocks noChangeShapeType="1"/>
                <a:stCxn id="33" idx="4"/>
                <a:endCxn id="20" idx="0"/>
              </p:cNvCxnSpPr>
              <p:nvPr/>
            </p:nvCxnSpPr>
            <p:spPr bwMode="auto">
              <a:xfrm>
                <a:off x="2290" y="3112"/>
                <a:ext cx="0" cy="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" name="Group 81">
              <a:extLst>
                <a:ext uri="{FF2B5EF4-FFF2-40B4-BE49-F238E27FC236}">
                  <a16:creationId xmlns:a16="http://schemas.microsoft.com/office/drawing/2014/main" id="{B78C2681-B15C-4039-85B8-5C7F69CBAA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5127" y="4940300"/>
              <a:ext cx="1439863" cy="1079500"/>
              <a:chOff x="2630" y="3112"/>
              <a:chExt cx="907" cy="68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FC88A34-B638-4ECF-A4BA-D72E640988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0" y="3474"/>
                <a:ext cx="317" cy="31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400">
                    <a:solidFill>
                      <a:schemeClr val="tx1"/>
                    </a:solidFill>
                  </a:rPr>
                  <a:t>P</a:t>
                </a:r>
              </a:p>
            </p:txBody>
          </p:sp>
          <p:cxnSp>
            <p:nvCxnSpPr>
              <p:cNvPr id="17" name="AutoShape 29">
                <a:extLst>
                  <a:ext uri="{FF2B5EF4-FFF2-40B4-BE49-F238E27FC236}">
                    <a16:creationId xmlns:a16="http://schemas.microsoft.com/office/drawing/2014/main" id="{4324FD5A-F726-4521-A1F3-09BA6DF8677F}"/>
                  </a:ext>
                </a:extLst>
              </p:cNvPr>
              <p:cNvCxnSpPr>
                <a:cxnSpLocks noChangeShapeType="1"/>
                <a:stCxn id="30" idx="4"/>
                <a:endCxn id="16" idx="0"/>
              </p:cNvCxnSpPr>
              <p:nvPr/>
            </p:nvCxnSpPr>
            <p:spPr bwMode="auto">
              <a:xfrm>
                <a:off x="3016" y="3112"/>
                <a:ext cx="363" cy="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" name="Oval 31">
                <a:extLst>
                  <a:ext uri="{FF2B5EF4-FFF2-40B4-BE49-F238E27FC236}">
                    <a16:creationId xmlns:a16="http://schemas.microsoft.com/office/drawing/2014/main" id="{E1E5F194-F826-4CC5-A949-DFE81FE58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0" y="3474"/>
                <a:ext cx="317" cy="31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400">
                    <a:solidFill>
                      <a:schemeClr val="tx1"/>
                    </a:solidFill>
                  </a:rPr>
                  <a:t>O</a:t>
                </a:r>
              </a:p>
            </p:txBody>
          </p:sp>
          <p:cxnSp>
            <p:nvCxnSpPr>
              <p:cNvPr id="19" name="AutoShape 32">
                <a:extLst>
                  <a:ext uri="{FF2B5EF4-FFF2-40B4-BE49-F238E27FC236}">
                    <a16:creationId xmlns:a16="http://schemas.microsoft.com/office/drawing/2014/main" id="{047F4917-A688-44B9-ABC9-78E2E8DF7665}"/>
                  </a:ext>
                </a:extLst>
              </p:cNvPr>
              <p:cNvCxnSpPr>
                <a:cxnSpLocks noChangeShapeType="1"/>
                <a:stCxn id="30" idx="4"/>
                <a:endCxn id="18" idx="0"/>
              </p:cNvCxnSpPr>
              <p:nvPr/>
            </p:nvCxnSpPr>
            <p:spPr bwMode="auto">
              <a:xfrm flipH="1">
                <a:off x="2789" y="3112"/>
                <a:ext cx="227" cy="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" name="Group 77">
              <a:extLst>
                <a:ext uri="{FF2B5EF4-FFF2-40B4-BE49-F238E27FC236}">
                  <a16:creationId xmlns:a16="http://schemas.microsoft.com/office/drawing/2014/main" id="{840048E0-EFA3-4619-9F86-26DE3EDB1A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701" y="3789366"/>
              <a:ext cx="1439865" cy="1150938"/>
              <a:chOff x="408" y="2387"/>
              <a:chExt cx="907" cy="725"/>
            </a:xfrm>
          </p:grpSpPr>
          <p:sp>
            <p:nvSpPr>
              <p:cNvPr id="12" name="Oval 34">
                <a:extLst>
                  <a:ext uri="{FF2B5EF4-FFF2-40B4-BE49-F238E27FC236}">
                    <a16:creationId xmlns:a16="http://schemas.microsoft.com/office/drawing/2014/main" id="{89479D03-B7FC-4859-A658-A51E7688D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8" y="2794"/>
                <a:ext cx="317" cy="31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400">
                    <a:solidFill>
                      <a:schemeClr val="tx1"/>
                    </a:solidFill>
                  </a:rPr>
                  <a:t>G</a:t>
                </a:r>
              </a:p>
            </p:txBody>
          </p:sp>
          <p:cxnSp>
            <p:nvCxnSpPr>
              <p:cNvPr id="13" name="AutoShape 35">
                <a:extLst>
                  <a:ext uri="{FF2B5EF4-FFF2-40B4-BE49-F238E27FC236}">
                    <a16:creationId xmlns:a16="http://schemas.microsoft.com/office/drawing/2014/main" id="{2CCF70D7-AC91-45D4-87DF-6BF3C6E9C2AA}"/>
                  </a:ext>
                </a:extLst>
              </p:cNvPr>
              <p:cNvCxnSpPr>
                <a:cxnSpLocks noChangeShapeType="1"/>
                <a:stCxn id="39" idx="4"/>
                <a:endCxn id="12" idx="0"/>
              </p:cNvCxnSpPr>
              <p:nvPr/>
            </p:nvCxnSpPr>
            <p:spPr bwMode="auto">
              <a:xfrm>
                <a:off x="885" y="2387"/>
                <a:ext cx="272" cy="40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" name="Oval 36">
                <a:extLst>
                  <a:ext uri="{FF2B5EF4-FFF2-40B4-BE49-F238E27FC236}">
                    <a16:creationId xmlns:a16="http://schemas.microsoft.com/office/drawing/2014/main" id="{7482E97D-8FE8-470C-8F6C-F7235F50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" y="2794"/>
                <a:ext cx="317" cy="31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v"/>
                  <a:defRPr kumimoji="1" sz="22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1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400">
                    <a:solidFill>
                      <a:schemeClr val="tx1"/>
                    </a:solidFill>
                  </a:rPr>
                  <a:t>F</a:t>
                </a:r>
              </a:p>
            </p:txBody>
          </p:sp>
          <p:cxnSp>
            <p:nvCxnSpPr>
              <p:cNvPr id="15" name="AutoShape 37">
                <a:extLst>
                  <a:ext uri="{FF2B5EF4-FFF2-40B4-BE49-F238E27FC236}">
                    <a16:creationId xmlns:a16="http://schemas.microsoft.com/office/drawing/2014/main" id="{42FB1C0D-F203-4153-A462-DCF577574734}"/>
                  </a:ext>
                </a:extLst>
              </p:cNvPr>
              <p:cNvCxnSpPr>
                <a:cxnSpLocks noChangeShapeType="1"/>
                <a:stCxn id="39" idx="4"/>
                <a:endCxn id="14" idx="0"/>
              </p:cNvCxnSpPr>
              <p:nvPr/>
            </p:nvCxnSpPr>
            <p:spPr bwMode="auto">
              <a:xfrm flipH="1">
                <a:off x="567" y="2387"/>
                <a:ext cx="318" cy="40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BDE7AA8-CCE4-4364-8710-BA7D2E5FEE15}"/>
              </a:ext>
            </a:extLst>
          </p:cNvPr>
          <p:cNvSpPr/>
          <p:nvPr/>
        </p:nvSpPr>
        <p:spPr>
          <a:xfrm>
            <a:off x="566920" y="1035034"/>
            <a:ext cx="5581913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2. Breadth</a:t>
            </a:r>
            <a:r>
              <a:rPr lang="ko-KR" altLang="en-US" sz="24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First Search(</a:t>
            </a:r>
            <a:r>
              <a:rPr lang="ko-KR" altLang="en-US" sz="2400" dirty="0">
                <a:solidFill>
                  <a:srgbClr val="FF0000"/>
                </a:solidFill>
                <a:latin typeface="+mj-ea"/>
                <a:ea typeface="+mj-ea"/>
              </a:rPr>
              <a:t>너비 우선 탐색</a:t>
            </a:r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A938E04-07EB-4538-8A4B-17914BC85525}"/>
              </a:ext>
            </a:extLst>
          </p:cNvPr>
          <p:cNvSpPr/>
          <p:nvPr/>
        </p:nvSpPr>
        <p:spPr>
          <a:xfrm>
            <a:off x="516798" y="1765529"/>
            <a:ext cx="692735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초기 노드에서 시작하여 </a:t>
            </a:r>
            <a:r>
              <a:rPr lang="ko-KR" altLang="en-US" b="1" dirty="0"/>
              <a:t>모든 자식 노드</a:t>
            </a:r>
            <a:r>
              <a:rPr lang="ko-KR" altLang="en-US" dirty="0"/>
              <a:t>를 </a:t>
            </a:r>
            <a:r>
              <a:rPr lang="ko-KR" altLang="en-US" b="1" dirty="0"/>
              <a:t>확장</a:t>
            </a:r>
            <a:r>
              <a:rPr lang="ko-KR" altLang="en-US" dirty="0"/>
              <a:t>하여 생성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ko-KR" altLang="en-US" dirty="0"/>
              <a:t>목표 노드가 없으면 </a:t>
            </a:r>
            <a:r>
              <a:rPr lang="ko-KR" altLang="en-US" b="1" dirty="0" err="1"/>
              <a:t>단말노드</a:t>
            </a:r>
            <a:r>
              <a:rPr lang="ko-KR" altLang="en-US" dirty="0" err="1"/>
              <a:t>에서</a:t>
            </a:r>
            <a:r>
              <a:rPr lang="ko-KR" altLang="en-US" dirty="0"/>
              <a:t> 다시 </a:t>
            </a:r>
            <a:r>
              <a:rPr lang="ko-KR" altLang="en-US" b="1" dirty="0"/>
              <a:t>자식 노드 확장</a:t>
            </a:r>
          </a:p>
        </p:txBody>
      </p:sp>
      <p:sp>
        <p:nvSpPr>
          <p:cNvPr id="47" name="TextBox 77">
            <a:extLst>
              <a:ext uri="{FF2B5EF4-FFF2-40B4-BE49-F238E27FC236}">
                <a16:creationId xmlns:a16="http://schemas.microsoft.com/office/drawing/2014/main" id="{7BFC119D-1AA9-4478-89B9-E8C5BD8C5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1289" y="2842636"/>
            <a:ext cx="3981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kumimoji="1" sz="22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1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 B C D E F G H I J K L M N O P Q</a:t>
            </a:r>
            <a:endParaRPr kumimoji="1" lang="ko-KR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4543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581D68-0ACD-494C-AC05-4B806FBB9EAF}"/>
              </a:ext>
            </a:extLst>
          </p:cNvPr>
          <p:cNvSpPr/>
          <p:nvPr/>
        </p:nvSpPr>
        <p:spPr>
          <a:xfrm>
            <a:off x="1120799" y="1497857"/>
            <a:ext cx="9254842" cy="22488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ko-KR" altLang="en-US" sz="2000" dirty="0">
                <a:latin typeface="+mj-ea"/>
                <a:ea typeface="+mj-ea"/>
              </a:rPr>
              <a:t>장점</a:t>
            </a:r>
            <a:endParaRPr lang="en-US" altLang="ko-KR" sz="2000" dirty="0">
              <a:latin typeface="+mj-ea"/>
              <a:ea typeface="+mj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 - </a:t>
            </a:r>
            <a:r>
              <a:rPr lang="ko-KR" altLang="en-US" sz="2000" dirty="0">
                <a:latin typeface="+mj-ea"/>
                <a:ea typeface="+mj-ea"/>
              </a:rPr>
              <a:t>해가 존재한다면 반드시 탐색 가능</a:t>
            </a:r>
            <a:endParaRPr lang="en-US" altLang="ko-KR" sz="2000" dirty="0">
              <a:latin typeface="+mj-ea"/>
              <a:ea typeface="+mj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 - </a:t>
            </a:r>
            <a:r>
              <a:rPr lang="ko-KR" altLang="en-US" sz="2000" dirty="0">
                <a:latin typeface="+mj-ea"/>
                <a:ea typeface="+mj-ea"/>
              </a:rPr>
              <a:t>최적의 해 탐색 가능</a:t>
            </a:r>
            <a:endParaRPr lang="en-US" altLang="ko-KR" sz="2000" dirty="0">
              <a:latin typeface="+mj-ea"/>
              <a:ea typeface="+mj-ea"/>
            </a:endParaRPr>
          </a:p>
          <a:p>
            <a:pPr algn="just" fontAlgn="base">
              <a:lnSpc>
                <a:spcPct val="150000"/>
              </a:lnSpc>
            </a:pPr>
            <a:r>
              <a:rPr lang="ko-KR" altLang="en-US" sz="2000" dirty="0">
                <a:latin typeface="+mj-ea"/>
                <a:ea typeface="+mj-ea"/>
              </a:rPr>
              <a:t>단점 </a:t>
            </a:r>
            <a:endParaRPr lang="en-US" altLang="ko-KR" sz="2000" dirty="0">
              <a:latin typeface="+mj-ea"/>
              <a:ea typeface="+mj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 - </a:t>
            </a:r>
            <a:r>
              <a:rPr lang="ko-KR" altLang="en-US" sz="2000" dirty="0">
                <a:latin typeface="+mj-ea"/>
                <a:ea typeface="+mj-ea"/>
              </a:rPr>
              <a:t>메모리 사용이 </a:t>
            </a:r>
            <a:r>
              <a:rPr lang="en-US" altLang="ko-KR" sz="2000" dirty="0">
                <a:latin typeface="+mj-ea"/>
                <a:ea typeface="+mj-ea"/>
              </a:rPr>
              <a:t>exponential</a:t>
            </a:r>
            <a:r>
              <a:rPr lang="ko-KR" altLang="en-US" sz="2000" dirty="0">
                <a:latin typeface="+mj-ea"/>
                <a:ea typeface="+mj-ea"/>
              </a:rPr>
              <a:t>하게 증가</a:t>
            </a:r>
          </a:p>
        </p:txBody>
      </p:sp>
    </p:spTree>
    <p:extLst>
      <p:ext uri="{BB962C8B-B14F-4D97-AF65-F5344CB8AC3E}">
        <p14:creationId xmlns:p14="http://schemas.microsoft.com/office/powerpoint/2010/main" val="1904373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2958</Words>
  <Application>Microsoft Office PowerPoint</Application>
  <PresentationFormat>와이드스크린</PresentationFormat>
  <Paragraphs>1129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6" baseType="lpstr">
      <vt:lpstr>굴림</vt:lpstr>
      <vt:lpstr>맑은 고딕</vt:lpstr>
      <vt:lpstr>Arial</vt:lpstr>
      <vt:lpstr>Calibri</vt:lpstr>
      <vt:lpstr>Cambria Math</vt:lpstr>
      <vt:lpstr>Symbol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개론</dc:title>
  <dc:creator>Kim Kwangsu</dc:creator>
  <cp:lastModifiedBy>Kim Kwangsu</cp:lastModifiedBy>
  <cp:revision>9</cp:revision>
  <dcterms:created xsi:type="dcterms:W3CDTF">2020-03-04T05:44:25Z</dcterms:created>
  <dcterms:modified xsi:type="dcterms:W3CDTF">2022-08-31T10:21:25Z</dcterms:modified>
</cp:coreProperties>
</file>