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8" r:id="rId3"/>
    <p:sldId id="257" r:id="rId4"/>
    <p:sldId id="256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7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D60A-C2F9-42B4-A936-76AE1F30A88A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E98C-FED9-4997-8454-195ECBF36D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E98C-FED9-4997-8454-195ECBF36D1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E98C-FED9-4997-8454-195ECBF36D1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7120-7E11-4745-B3E7-26886102FF0D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10B-8124-457C-819C-22D04B77F2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7120-7E11-4745-B3E7-26886102FF0D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10B-8124-457C-819C-22D04B77F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7120-7E11-4745-B3E7-26886102FF0D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10B-8124-457C-819C-22D04B77F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7120-7E11-4745-B3E7-26886102FF0D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10B-8124-457C-819C-22D04B77F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7120-7E11-4745-B3E7-26886102FF0D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10B-8124-457C-819C-22D04B77F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7120-7E11-4745-B3E7-26886102FF0D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10B-8124-457C-819C-22D04B77F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7120-7E11-4745-B3E7-26886102FF0D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10B-8124-457C-819C-22D04B77F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7120-7E11-4745-B3E7-26886102FF0D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10B-8124-457C-819C-22D04B77F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7120-7E11-4745-B3E7-26886102FF0D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10B-8124-457C-819C-22D04B77F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7120-7E11-4745-B3E7-26886102FF0D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10B-8124-457C-819C-22D04B77F2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E817120-7E11-4745-B3E7-26886102FF0D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16A810B-8124-457C-819C-22D04B77F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E817120-7E11-4745-B3E7-26886102FF0D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6A810B-8124-457C-819C-22D04B77F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00B0F0"/>
                </a:solidFill>
              </a:rPr>
              <a:t>M&amp;H  </a:t>
            </a:r>
            <a:r>
              <a:rPr lang="ko-KR" altLang="en-US" dirty="0" smtClean="0">
                <a:solidFill>
                  <a:srgbClr val="00B0F0"/>
                </a:solidFill>
              </a:rPr>
              <a:t>고속버스  예매  프로그램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12325" y="1916832"/>
            <a:ext cx="92640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4000" dirty="0" smtClean="0"/>
          </a:p>
          <a:p>
            <a:pPr algn="ctr"/>
            <a:endParaRPr lang="en-US" altLang="ko-KR" sz="4000" dirty="0" smtClean="0"/>
          </a:p>
          <a:p>
            <a:pPr algn="ctr"/>
            <a:endParaRPr lang="en-US" altLang="ko-KR" sz="4000" dirty="0" smtClean="0"/>
          </a:p>
          <a:p>
            <a:pPr algn="ctr"/>
            <a:endParaRPr lang="en-US" altLang="ko-KR" sz="4000" dirty="0" smtClean="0"/>
          </a:p>
          <a:p>
            <a:pPr algn="ctr"/>
            <a:endParaRPr lang="en-US" altLang="ko-KR" sz="4000" dirty="0" smtClean="0"/>
          </a:p>
          <a:p>
            <a:pPr algn="ctr"/>
            <a:endParaRPr lang="en-US" altLang="ko-KR" sz="4000" dirty="0" smtClean="0"/>
          </a:p>
          <a:p>
            <a:pPr algn="ctr"/>
            <a:r>
              <a:rPr lang="en-US" altLang="ko-KR" sz="4000" dirty="0" smtClean="0"/>
              <a:t>               2</a:t>
            </a:r>
            <a:r>
              <a:rPr lang="ko-KR" altLang="en-US" sz="4000" dirty="0" smtClean="0"/>
              <a:t>조</a:t>
            </a:r>
            <a:r>
              <a:rPr lang="en-US" altLang="ko-KR" sz="4000" smtClean="0"/>
              <a:t> </a:t>
            </a:r>
            <a:r>
              <a:rPr lang="ko-KR" altLang="en-US" sz="4000" dirty="0" smtClean="0"/>
              <a:t>팀원</a:t>
            </a:r>
            <a:r>
              <a:rPr lang="en-US" altLang="ko-KR" sz="4000" dirty="0" smtClean="0"/>
              <a:t>:  </a:t>
            </a:r>
            <a:r>
              <a:rPr lang="ko-KR" altLang="en-US" sz="4000" dirty="0" smtClean="0"/>
              <a:t>박정민</a:t>
            </a:r>
            <a:r>
              <a:rPr lang="en-US" altLang="ko-KR" sz="4000" dirty="0" smtClean="0"/>
              <a:t>,  </a:t>
            </a:r>
            <a:r>
              <a:rPr lang="ko-KR" altLang="en-US" sz="4000" dirty="0" smtClean="0"/>
              <a:t>김다훈</a:t>
            </a:r>
            <a:r>
              <a:rPr lang="en-US" altLang="ko-KR" sz="4000" dirty="0" smtClean="0"/>
              <a:t>,  </a:t>
            </a:r>
            <a:r>
              <a:rPr lang="ko-KR" altLang="en-US" sz="4000" dirty="0" smtClean="0"/>
              <a:t>김세훈</a:t>
            </a:r>
            <a:endParaRPr lang="ko-KR" altLang="en-US" sz="4000" dirty="0"/>
          </a:p>
        </p:txBody>
      </p:sp>
      <p:pic>
        <p:nvPicPr>
          <p:cNvPr id="5" name="그림 4" descr="UI(로그인창메인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764704"/>
            <a:ext cx="5904656" cy="5517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</a:rPr>
              <a:t>목차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628800"/>
            <a:ext cx="885698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</a:t>
            </a:r>
            <a:r>
              <a:rPr lang="ko-KR" altLang="en-US" sz="2400" b="1" dirty="0" smtClean="0"/>
              <a:t>개요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2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개발일정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3.</a:t>
            </a:r>
            <a:r>
              <a:rPr lang="ko-KR" altLang="en-US" sz="2400" b="1" dirty="0" smtClean="0"/>
              <a:t>프로그램 구조</a:t>
            </a:r>
            <a:endParaRPr lang="en-US" altLang="ko-KR" sz="2400" b="1" dirty="0" smtClean="0"/>
          </a:p>
          <a:p>
            <a:r>
              <a:rPr lang="en-US" altLang="ko-KR" dirty="0" smtClean="0"/>
              <a:t>3-</a:t>
            </a:r>
            <a:r>
              <a:rPr lang="ko-KR" altLang="en-US" dirty="0" smtClean="0"/>
              <a:t>①</a:t>
            </a:r>
            <a:r>
              <a:rPr lang="en-US" altLang="ko-KR" dirty="0" smtClean="0"/>
              <a:t>:</a:t>
            </a: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r>
              <a:rPr lang="en-US" altLang="ko-KR" dirty="0" smtClean="0"/>
              <a:t>3-</a:t>
            </a:r>
            <a:r>
              <a:rPr lang="ko-KR" altLang="en-US" dirty="0" smtClean="0"/>
              <a:t>②</a:t>
            </a:r>
            <a:r>
              <a:rPr lang="en-US" altLang="ko-KR" dirty="0" smtClean="0"/>
              <a:t>:</a:t>
            </a:r>
            <a:r>
              <a:rPr lang="ko-KR" altLang="en-US" dirty="0" smtClean="0"/>
              <a:t>스토리보드</a:t>
            </a:r>
            <a:endParaRPr lang="en-US" altLang="ko-KR" dirty="0" smtClean="0"/>
          </a:p>
          <a:p>
            <a:r>
              <a:rPr lang="en-US" altLang="ko-KR" dirty="0" smtClean="0"/>
              <a:t>3-</a:t>
            </a:r>
            <a:r>
              <a:rPr lang="ko-KR" altLang="en-US" dirty="0" smtClean="0"/>
              <a:t>③</a:t>
            </a:r>
            <a:r>
              <a:rPr lang="en-US" altLang="ko-KR" dirty="0" smtClean="0"/>
              <a:t>:</a:t>
            </a:r>
            <a:r>
              <a:rPr lang="ko-KR" altLang="en-US" dirty="0" smtClean="0"/>
              <a:t>개체관계도</a:t>
            </a:r>
            <a:endParaRPr lang="en-US" altLang="ko-KR" dirty="0" smtClean="0"/>
          </a:p>
          <a:p>
            <a:r>
              <a:rPr lang="en-US" altLang="ko-KR" dirty="0" smtClean="0"/>
              <a:t>3-</a:t>
            </a:r>
            <a:r>
              <a:rPr lang="ko-KR" altLang="en-US" dirty="0" smtClean="0"/>
              <a:t>④</a:t>
            </a:r>
            <a:r>
              <a:rPr lang="en-US" altLang="ko-KR" dirty="0" smtClean="0"/>
              <a:t>:</a:t>
            </a:r>
            <a:r>
              <a:rPr lang="ko-KR" altLang="en-US" dirty="0" smtClean="0"/>
              <a:t>물리적 모델링</a:t>
            </a:r>
            <a:endParaRPr lang="en-US" altLang="ko-KR" dirty="0" smtClean="0"/>
          </a:p>
          <a:p>
            <a:r>
              <a:rPr lang="en-US" altLang="ko-KR" dirty="0" smtClean="0"/>
              <a:t>3-</a:t>
            </a:r>
            <a:r>
              <a:rPr lang="ko-KR" altLang="en-US" dirty="0" smtClean="0"/>
              <a:t>⑤</a:t>
            </a:r>
            <a:r>
              <a:rPr lang="en-US" altLang="ko-KR" dirty="0" smtClean="0"/>
              <a:t>:MVC</a:t>
            </a:r>
            <a:r>
              <a:rPr lang="ko-KR" altLang="en-US" dirty="0" smtClean="0"/>
              <a:t>파일구조</a:t>
            </a:r>
            <a:endParaRPr lang="en-US" altLang="ko-KR" dirty="0" smtClean="0"/>
          </a:p>
          <a:p>
            <a:r>
              <a:rPr lang="en-US" altLang="ko-KR" dirty="0" smtClean="0"/>
              <a:t>3-</a:t>
            </a:r>
            <a:r>
              <a:rPr lang="ko-KR" altLang="en-US" dirty="0" smtClean="0"/>
              <a:t>⑥</a:t>
            </a:r>
            <a:r>
              <a:rPr lang="en-US" altLang="ko-KR" dirty="0" smtClean="0"/>
              <a:t>:Class Diagram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4.UI, </a:t>
            </a:r>
            <a:r>
              <a:rPr lang="ko-KR" altLang="en-US" sz="2400" b="1" dirty="0" smtClean="0"/>
              <a:t>기능 소개 </a:t>
            </a:r>
            <a:endParaRPr lang="en-US" altLang="ko-KR" sz="2400" b="1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</a:rPr>
              <a:t>개요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84784"/>
            <a:ext cx="7936788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목적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날짜 별 고속버스 예매 및 조회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요구사항</a:t>
            </a:r>
            <a:r>
              <a:rPr lang="en-US" altLang="ko-KR" sz="1600" b="1" dirty="0" smtClean="0"/>
              <a:t>: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1.</a:t>
            </a:r>
            <a:r>
              <a:rPr lang="ko-KR" altLang="en-US" sz="1600" b="1" dirty="0" smtClean="0"/>
              <a:t>로그인  및  </a:t>
            </a:r>
            <a:r>
              <a:rPr lang="ko-KR" altLang="en-US" sz="1600" b="1" dirty="0" smtClean="0"/>
              <a:t>회원가입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ko-KR" altLang="en-US" sz="1600" dirty="0" smtClean="0"/>
              <a:t>①고객은  회원가입  후  로그인</a:t>
            </a:r>
            <a:endParaRPr lang="en-US" altLang="ko-KR" sz="1600" dirty="0" smtClean="0"/>
          </a:p>
          <a:p>
            <a:r>
              <a:rPr lang="ko-KR" altLang="en-US" sz="1600" dirty="0" smtClean="0"/>
              <a:t>②아이디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비밀번호 분실  시  아이디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비밀번호 찾기  기능을  이용하여  처리</a:t>
            </a:r>
            <a:endParaRPr lang="en-US" altLang="ko-KR" sz="1600" dirty="0" smtClean="0"/>
          </a:p>
          <a:p>
            <a:pPr fontAlgn="base"/>
            <a:endParaRPr lang="en-US" altLang="ko-KR" sz="1600" b="1" dirty="0" smtClean="0"/>
          </a:p>
          <a:p>
            <a:pPr fontAlgn="base"/>
            <a:r>
              <a:rPr lang="en-US" altLang="ko-KR" sz="1600" b="1" dirty="0" smtClean="0"/>
              <a:t>2.</a:t>
            </a:r>
            <a:r>
              <a:rPr lang="ko-KR" altLang="en-US" sz="1600" b="1" dirty="0" smtClean="0"/>
              <a:t>예매  및  </a:t>
            </a:r>
            <a:r>
              <a:rPr lang="ko-KR" altLang="en-US" sz="1600" b="1" dirty="0" smtClean="0"/>
              <a:t>결제</a:t>
            </a:r>
            <a:endParaRPr lang="en-US" altLang="ko-KR" sz="1600" b="1" dirty="0" smtClean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ko-KR" altLang="en-US" sz="1600" dirty="0" smtClean="0"/>
              <a:t>① </a:t>
            </a:r>
            <a:r>
              <a:rPr lang="ko-KR" altLang="en-US" sz="1600" dirty="0" smtClean="0"/>
              <a:t>고객은  출발지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도착지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출발날짜  정보를  입력</a:t>
            </a:r>
          </a:p>
          <a:p>
            <a:pPr fontAlgn="base"/>
            <a:r>
              <a:rPr lang="ko-KR" altLang="en-US" sz="1600" dirty="0" smtClean="0"/>
              <a:t>② 버스유형 선택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우등</a:t>
            </a:r>
            <a:r>
              <a:rPr lang="en-US" altLang="ko-KR" sz="1600" dirty="0" smtClean="0"/>
              <a:t>)  </a:t>
            </a:r>
            <a:r>
              <a:rPr lang="ko-KR" altLang="en-US" sz="1600" dirty="0" smtClean="0"/>
              <a:t>후  배차  조회</a:t>
            </a:r>
          </a:p>
          <a:p>
            <a:pPr fontAlgn="base"/>
            <a:r>
              <a:rPr lang="ko-KR" altLang="en-US" sz="1600" dirty="0" smtClean="0"/>
              <a:t>③ 고객이  입력한  출발지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도착지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버스유형에 </a:t>
            </a:r>
            <a:r>
              <a:rPr lang="ko-KR" altLang="en-US" sz="1600" dirty="0" smtClean="0"/>
              <a:t>맞춰  출발 날짜  </a:t>
            </a:r>
            <a:r>
              <a:rPr lang="ko-KR" altLang="en-US" sz="1600" dirty="0" smtClean="0"/>
              <a:t>당일  시간 별  배차 표가</a:t>
            </a:r>
            <a:endParaRPr lang="en-US" altLang="ko-KR" sz="1600" dirty="0" smtClean="0"/>
          </a:p>
          <a:p>
            <a:pPr fontAlgn="base"/>
            <a:r>
              <a:rPr lang="ko-KR" altLang="en-US" sz="1600" dirty="0" smtClean="0"/>
              <a:t> 조회되고  선택가능</a:t>
            </a:r>
          </a:p>
          <a:p>
            <a:pPr fontAlgn="base"/>
            <a:r>
              <a:rPr lang="ko-KR" altLang="en-US" sz="1600" dirty="0" smtClean="0"/>
              <a:t>④ 좌석  선택  및  연령  구분  매수  선택  후  결제방식  지정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fontAlgn="base"/>
            <a:r>
              <a:rPr lang="en-US" altLang="ko-KR" sz="1600" dirty="0" smtClean="0"/>
              <a:t>- </a:t>
            </a:r>
            <a:r>
              <a:rPr lang="ko-KR" altLang="en-US" sz="1600" dirty="0" smtClean="0"/>
              <a:t>성인</a:t>
            </a:r>
            <a:r>
              <a:rPr lang="en-US" altLang="ko-KR" sz="1600" dirty="0" smtClean="0"/>
              <a:t>:10000 </a:t>
            </a:r>
            <a:r>
              <a:rPr lang="ko-KR" altLang="en-US" sz="1600" dirty="0" smtClean="0"/>
              <a:t>청소년</a:t>
            </a:r>
            <a:r>
              <a:rPr lang="en-US" altLang="ko-KR" sz="1600" dirty="0" smtClean="0"/>
              <a:t>:7000 </a:t>
            </a:r>
            <a:r>
              <a:rPr lang="ko-KR" altLang="en-US" sz="1600" dirty="0" smtClean="0"/>
              <a:t>영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유아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만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세 이하 아동</a:t>
            </a:r>
            <a:r>
              <a:rPr lang="en-US" altLang="ko-KR" sz="1600" dirty="0" smtClean="0"/>
              <a:t>):</a:t>
            </a:r>
            <a:r>
              <a:rPr lang="en-US" altLang="ko-KR" sz="1600" dirty="0" smtClean="0"/>
              <a:t>5000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우등  선택  시 </a:t>
            </a:r>
            <a:r>
              <a:rPr lang="en-US" altLang="ko-KR" sz="1600" dirty="0" smtClean="0"/>
              <a:t>+2000</a:t>
            </a:r>
          </a:p>
          <a:p>
            <a:pPr fontAlgn="base">
              <a:buFontTx/>
              <a:buChar char="-"/>
            </a:pPr>
            <a:endParaRPr lang="en-US" altLang="ko-KR" sz="1600" b="1" dirty="0" smtClean="0"/>
          </a:p>
          <a:p>
            <a:pPr fontAlgn="base"/>
            <a:r>
              <a:rPr lang="en-US" altLang="ko-KR" sz="1600" b="1" dirty="0" smtClean="0"/>
              <a:t>3.</a:t>
            </a:r>
            <a:r>
              <a:rPr lang="ko-KR" altLang="en-US" sz="1600" b="1" dirty="0" smtClean="0"/>
              <a:t>조회</a:t>
            </a:r>
            <a:endParaRPr lang="en-US" altLang="ko-KR" sz="1600" b="1" dirty="0" smtClean="0"/>
          </a:p>
          <a:p>
            <a:pPr fontAlgn="base"/>
            <a:endParaRPr lang="ko-KR" altLang="en-US" sz="1600" dirty="0" smtClean="0"/>
          </a:p>
          <a:p>
            <a:pPr fontAlgn="base"/>
            <a:r>
              <a:rPr lang="ko-KR" altLang="en-US" sz="1600" dirty="0" smtClean="0"/>
              <a:t>① 고객은  자신의  버스예매정보를  조회버튼을  이용하여 조회 할 수 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fontAlgn="base"/>
            <a:r>
              <a:rPr lang="ko-KR" altLang="en-US" sz="1600" dirty="0" smtClean="0"/>
              <a:t>② 고객은  자신의  버스예매정보를  수정  및  취소할  수 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fontAlgn="base">
              <a:buFontTx/>
              <a:buChar char="-"/>
            </a:pPr>
            <a:endParaRPr lang="ko-KR" altLang="en-US" dirty="0" smtClean="0"/>
          </a:p>
          <a:p>
            <a:endParaRPr lang="en-US" altLang="ko-KR" b="1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</a:rPr>
              <a:t>프로그램  구조  </a:t>
            </a:r>
            <a:r>
              <a:rPr lang="en-US" altLang="ko-KR" dirty="0" smtClean="0">
                <a:solidFill>
                  <a:srgbClr val="00B0F0"/>
                </a:solidFill>
              </a:rPr>
              <a:t>-  </a:t>
            </a:r>
            <a:r>
              <a:rPr lang="ko-KR" altLang="en-US" dirty="0" smtClean="0">
                <a:solidFill>
                  <a:srgbClr val="00B0F0"/>
                </a:solidFill>
              </a:rPr>
              <a:t>개체  관계 도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2204864"/>
            <a:ext cx="792088" cy="4320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로그</a:t>
            </a:r>
            <a:r>
              <a:rPr lang="ko-KR" altLang="en-US" sz="1100" b="1" dirty="0"/>
              <a:t>인</a:t>
            </a:r>
          </a:p>
        </p:txBody>
      </p:sp>
      <p:cxnSp>
        <p:nvCxnSpPr>
          <p:cNvPr id="25" name="직선 연결선 24"/>
          <p:cNvCxnSpPr>
            <a:stCxn id="7" idx="3"/>
            <a:endCxn id="28" idx="1"/>
          </p:cNvCxnSpPr>
          <p:nvPr/>
        </p:nvCxnSpPr>
        <p:spPr>
          <a:xfrm>
            <a:off x="1907704" y="2420888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51920" y="2204864"/>
            <a:ext cx="792088" cy="4320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배차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시간표</a:t>
            </a:r>
            <a:endParaRPr lang="ko-KR" altLang="en-US" sz="1100" b="1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99592" y="242088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07504" y="2132856"/>
            <a:ext cx="792088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ID</a:t>
            </a:r>
          </a:p>
        </p:txBody>
      </p:sp>
      <p:cxnSp>
        <p:nvCxnSpPr>
          <p:cNvPr id="33" name="직선 연결선 32"/>
          <p:cNvCxnSpPr>
            <a:stCxn id="7" idx="2"/>
            <a:endCxn id="78" idx="0"/>
          </p:cNvCxnSpPr>
          <p:nvPr/>
        </p:nvCxnSpPr>
        <p:spPr>
          <a:xfrm>
            <a:off x="1511660" y="263691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7" idx="5"/>
          </p:cNvCxnSpPr>
          <p:nvPr/>
        </p:nvCxnSpPr>
        <p:spPr>
          <a:xfrm>
            <a:off x="3530443" y="2213600"/>
            <a:ext cx="321477" cy="63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2915816" y="1844824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출발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시각</a:t>
            </a:r>
            <a:endParaRPr lang="ko-KR" altLang="en-US" sz="1100" dirty="0"/>
          </a:p>
        </p:txBody>
      </p:sp>
      <p:cxnSp>
        <p:nvCxnSpPr>
          <p:cNvPr id="39" name="직선 연결선 38"/>
          <p:cNvCxnSpPr>
            <a:endCxn id="28" idx="0"/>
          </p:cNvCxnSpPr>
          <p:nvPr/>
        </p:nvCxnSpPr>
        <p:spPr>
          <a:xfrm flipH="1">
            <a:off x="4247964" y="1988840"/>
            <a:ext cx="360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923928" y="1556792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고속사</a:t>
            </a:r>
            <a:endParaRPr lang="ko-KR" altLang="en-US" sz="1100" dirty="0"/>
          </a:p>
        </p:txBody>
      </p:sp>
      <p:cxnSp>
        <p:nvCxnSpPr>
          <p:cNvPr id="43" name="직선 연결선 42"/>
          <p:cNvCxnSpPr>
            <a:endCxn id="44" idx="3"/>
          </p:cNvCxnSpPr>
          <p:nvPr/>
        </p:nvCxnSpPr>
        <p:spPr>
          <a:xfrm flipV="1">
            <a:off x="4644008" y="2213600"/>
            <a:ext cx="249469" cy="63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4788024" y="1844824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등급</a:t>
            </a:r>
            <a:endParaRPr lang="ko-KR" altLang="en-US" sz="1100" dirty="0"/>
          </a:p>
        </p:txBody>
      </p:sp>
      <p:cxnSp>
        <p:nvCxnSpPr>
          <p:cNvPr id="46" name="직선 연결선 45"/>
          <p:cNvCxnSpPr>
            <a:stCxn id="28" idx="2"/>
          </p:cNvCxnSpPr>
          <p:nvPr/>
        </p:nvCxnSpPr>
        <p:spPr>
          <a:xfrm flipH="1">
            <a:off x="3923928" y="2636912"/>
            <a:ext cx="32403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275856" y="2708920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날짜 선택</a:t>
            </a:r>
            <a:endParaRPr lang="ko-KR" altLang="en-US" sz="11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644008" y="242088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48264" y="2204864"/>
            <a:ext cx="720080" cy="4320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결제창</a:t>
            </a:r>
            <a:endParaRPr lang="ko-KR" altLang="en-US" sz="1100" b="1" dirty="0"/>
          </a:p>
        </p:txBody>
      </p:sp>
      <p:cxnSp>
        <p:nvCxnSpPr>
          <p:cNvPr id="58" name="직선 연결선 57"/>
          <p:cNvCxnSpPr>
            <a:stCxn id="55" idx="0"/>
            <a:endCxn id="59" idx="3"/>
          </p:cNvCxnSpPr>
          <p:nvPr/>
        </p:nvCxnSpPr>
        <p:spPr>
          <a:xfrm flipV="1">
            <a:off x="7308304" y="1997576"/>
            <a:ext cx="249469" cy="20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7452320" y="1628800"/>
            <a:ext cx="720080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카드선택</a:t>
            </a:r>
            <a:endParaRPr lang="ko-KR" altLang="en-US" sz="1100" dirty="0"/>
          </a:p>
        </p:txBody>
      </p:sp>
      <p:cxnSp>
        <p:nvCxnSpPr>
          <p:cNvPr id="61" name="직선 연결선 60"/>
          <p:cNvCxnSpPr>
            <a:stCxn id="62" idx="2"/>
            <a:endCxn id="55" idx="3"/>
          </p:cNvCxnSpPr>
          <p:nvPr/>
        </p:nvCxnSpPr>
        <p:spPr>
          <a:xfrm flipH="1">
            <a:off x="7668344" y="2204864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8028384" y="1988840"/>
            <a:ext cx="720080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카드번호</a:t>
            </a:r>
            <a:endParaRPr lang="ko-KR" altLang="en-US" sz="1100" dirty="0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6876256" y="2636912"/>
            <a:ext cx="216025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452320" y="2852936"/>
            <a:ext cx="720080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카드비번</a:t>
            </a:r>
            <a:endParaRPr lang="ko-KR" altLang="en-US" sz="1100" dirty="0"/>
          </a:p>
        </p:txBody>
      </p:sp>
      <p:cxnSp>
        <p:nvCxnSpPr>
          <p:cNvPr id="67" name="직선 연결선 66"/>
          <p:cNvCxnSpPr>
            <a:stCxn id="55" idx="1"/>
            <a:endCxn id="114" idx="5"/>
          </p:cNvCxnSpPr>
          <p:nvPr/>
        </p:nvCxnSpPr>
        <p:spPr>
          <a:xfrm flipH="1" flipV="1">
            <a:off x="6626787" y="2285608"/>
            <a:ext cx="321477" cy="1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6372200" y="2852936"/>
            <a:ext cx="720080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생년월일</a:t>
            </a:r>
            <a:endParaRPr lang="ko-KR" altLang="en-US" sz="1100" dirty="0"/>
          </a:p>
        </p:txBody>
      </p:sp>
      <p:cxnSp>
        <p:nvCxnSpPr>
          <p:cNvPr id="71" name="직선 연결선 70"/>
          <p:cNvCxnSpPr>
            <a:stCxn id="72" idx="2"/>
            <a:endCxn id="55" idx="3"/>
          </p:cNvCxnSpPr>
          <p:nvPr/>
        </p:nvCxnSpPr>
        <p:spPr>
          <a:xfrm flipH="1" flipV="1">
            <a:off x="7668344" y="242088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8028384" y="2492896"/>
            <a:ext cx="720080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유효기간</a:t>
            </a:r>
            <a:endParaRPr lang="ko-KR" altLang="en-US" sz="1100" dirty="0"/>
          </a:p>
        </p:txBody>
      </p:sp>
      <p:sp>
        <p:nvSpPr>
          <p:cNvPr id="78" name="직사각형 77"/>
          <p:cNvSpPr/>
          <p:nvPr/>
        </p:nvSpPr>
        <p:spPr>
          <a:xfrm>
            <a:off x="1115616" y="5733256"/>
            <a:ext cx="792088" cy="4320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회원가입</a:t>
            </a:r>
            <a:endParaRPr lang="ko-KR" altLang="en-US" sz="1100" b="1" dirty="0"/>
          </a:p>
        </p:txBody>
      </p:sp>
      <p:cxnSp>
        <p:nvCxnSpPr>
          <p:cNvPr id="81" name="직선 연결선 80"/>
          <p:cNvCxnSpPr>
            <a:endCxn id="82" idx="3"/>
          </p:cNvCxnSpPr>
          <p:nvPr/>
        </p:nvCxnSpPr>
        <p:spPr>
          <a:xfrm flipV="1">
            <a:off x="1907704" y="5525968"/>
            <a:ext cx="321477" cy="18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2123728" y="5157192"/>
            <a:ext cx="720080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</a:t>
            </a:r>
            <a:r>
              <a:rPr lang="ko-KR" altLang="en-US" sz="1100" dirty="0"/>
              <a:t>름</a:t>
            </a:r>
          </a:p>
        </p:txBody>
      </p:sp>
      <p:cxnSp>
        <p:nvCxnSpPr>
          <p:cNvPr id="86" name="직선 연결선 85"/>
          <p:cNvCxnSpPr>
            <a:stCxn id="78" idx="3"/>
          </p:cNvCxnSpPr>
          <p:nvPr/>
        </p:nvCxnSpPr>
        <p:spPr>
          <a:xfrm>
            <a:off x="1907704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2123728" y="5733256"/>
            <a:ext cx="720080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ID</a:t>
            </a:r>
            <a:endParaRPr lang="ko-KR" altLang="en-US" sz="1100" dirty="0"/>
          </a:p>
        </p:txBody>
      </p:sp>
      <p:cxnSp>
        <p:nvCxnSpPr>
          <p:cNvPr id="89" name="직선 연결선 88"/>
          <p:cNvCxnSpPr>
            <a:endCxn id="90" idx="1"/>
          </p:cNvCxnSpPr>
          <p:nvPr/>
        </p:nvCxnSpPr>
        <p:spPr>
          <a:xfrm>
            <a:off x="1907704" y="6165304"/>
            <a:ext cx="321477" cy="20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123728" y="6309320"/>
            <a:ext cx="720080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</a:t>
            </a:r>
            <a:endParaRPr lang="ko-KR" altLang="en-US" sz="1100" dirty="0"/>
          </a:p>
        </p:txBody>
      </p:sp>
      <p:cxnSp>
        <p:nvCxnSpPr>
          <p:cNvPr id="94" name="직선 연결선 93"/>
          <p:cNvCxnSpPr>
            <a:endCxn id="95" idx="7"/>
          </p:cNvCxnSpPr>
          <p:nvPr/>
        </p:nvCxnSpPr>
        <p:spPr>
          <a:xfrm flipH="1">
            <a:off x="794139" y="6093296"/>
            <a:ext cx="321477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179512" y="6309320"/>
            <a:ext cx="720080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비밀 번호 확인</a:t>
            </a:r>
            <a:endParaRPr lang="ko-KR" altLang="en-US" sz="800" dirty="0"/>
          </a:p>
        </p:txBody>
      </p:sp>
      <p:cxnSp>
        <p:nvCxnSpPr>
          <p:cNvPr id="97" name="직선 연결선 96"/>
          <p:cNvCxnSpPr>
            <a:endCxn id="98" idx="6"/>
          </p:cNvCxnSpPr>
          <p:nvPr/>
        </p:nvCxnSpPr>
        <p:spPr>
          <a:xfrm flipH="1">
            <a:off x="899592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179512" y="5733256"/>
            <a:ext cx="720080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생년월일</a:t>
            </a:r>
            <a:endParaRPr lang="ko-KR" altLang="en-US" sz="1100" dirty="0"/>
          </a:p>
        </p:txBody>
      </p:sp>
      <p:cxnSp>
        <p:nvCxnSpPr>
          <p:cNvPr id="100" name="직선 연결선 99"/>
          <p:cNvCxnSpPr>
            <a:stCxn id="101" idx="5"/>
          </p:cNvCxnSpPr>
          <p:nvPr/>
        </p:nvCxnSpPr>
        <p:spPr>
          <a:xfrm>
            <a:off x="794139" y="5525968"/>
            <a:ext cx="321477" cy="20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179512" y="5157192"/>
            <a:ext cx="720080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연락처</a:t>
            </a:r>
            <a:endParaRPr lang="ko-KR" altLang="en-US" sz="1100" dirty="0"/>
          </a:p>
        </p:txBody>
      </p:sp>
      <p:cxnSp>
        <p:nvCxnSpPr>
          <p:cNvPr id="109" name="직선 연결선 108"/>
          <p:cNvCxnSpPr>
            <a:stCxn id="55" idx="0"/>
            <a:endCxn id="110" idx="4"/>
          </p:cNvCxnSpPr>
          <p:nvPr/>
        </p:nvCxnSpPr>
        <p:spPr>
          <a:xfrm flipH="1" flipV="1">
            <a:off x="7020272" y="2060848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660232" y="1628800"/>
            <a:ext cx="720080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카드종류</a:t>
            </a:r>
            <a:endParaRPr lang="ko-KR" altLang="en-US" sz="1100" dirty="0"/>
          </a:p>
        </p:txBody>
      </p:sp>
      <p:cxnSp>
        <p:nvCxnSpPr>
          <p:cNvPr id="112" name="직선 연결선 111"/>
          <p:cNvCxnSpPr>
            <a:endCxn id="65" idx="0"/>
          </p:cNvCxnSpPr>
          <p:nvPr/>
        </p:nvCxnSpPr>
        <p:spPr>
          <a:xfrm>
            <a:off x="7524328" y="2636912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6012160" y="1916832"/>
            <a:ext cx="720080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예매취소</a:t>
            </a:r>
            <a:endParaRPr lang="ko-KR" altLang="en-US" sz="1100" dirty="0"/>
          </a:p>
        </p:txBody>
      </p:sp>
      <p:cxnSp>
        <p:nvCxnSpPr>
          <p:cNvPr id="144" name="직선 연결선 143"/>
          <p:cNvCxnSpPr>
            <a:endCxn id="7" idx="0"/>
          </p:cNvCxnSpPr>
          <p:nvPr/>
        </p:nvCxnSpPr>
        <p:spPr>
          <a:xfrm flipH="1">
            <a:off x="1511660" y="2060848"/>
            <a:ext cx="3600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115616" y="1628800"/>
            <a:ext cx="792088" cy="43204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</a:t>
            </a:r>
            <a:endParaRPr lang="ko-KR" altLang="en-US" sz="1100" dirty="0"/>
          </a:p>
        </p:txBody>
      </p:sp>
      <p:cxnSp>
        <p:nvCxnSpPr>
          <p:cNvPr id="151" name="직선 연결선 150"/>
          <p:cNvCxnSpPr>
            <a:stCxn id="7" idx="2"/>
          </p:cNvCxnSpPr>
          <p:nvPr/>
        </p:nvCxnSpPr>
        <p:spPr>
          <a:xfrm>
            <a:off x="1511660" y="2636912"/>
            <a:ext cx="1836204" cy="32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3347864" y="5661248"/>
            <a:ext cx="792088" cy="4320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ID</a:t>
            </a:r>
            <a:r>
              <a:rPr lang="ko-KR" altLang="en-US" sz="1100" dirty="0" smtClean="0"/>
              <a:t> 찾기</a:t>
            </a:r>
            <a:endParaRPr lang="ko-KR" altLang="en-US" sz="1100" dirty="0"/>
          </a:p>
        </p:txBody>
      </p:sp>
      <p:cxnSp>
        <p:nvCxnSpPr>
          <p:cNvPr id="155" name="직선 연결선 154"/>
          <p:cNvCxnSpPr>
            <a:stCxn id="156" idx="0"/>
            <a:endCxn id="152" idx="2"/>
          </p:cNvCxnSpPr>
          <p:nvPr/>
        </p:nvCxnSpPr>
        <p:spPr>
          <a:xfrm flipV="1">
            <a:off x="3347864" y="6093296"/>
            <a:ext cx="39604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/>
          <p:cNvSpPr/>
          <p:nvPr/>
        </p:nvSpPr>
        <p:spPr>
          <a:xfrm>
            <a:off x="2987824" y="6309320"/>
            <a:ext cx="720080" cy="43204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cxnSp>
        <p:nvCxnSpPr>
          <p:cNvPr id="69" name="직선 연결선 68"/>
          <p:cNvCxnSpPr>
            <a:stCxn id="28" idx="2"/>
          </p:cNvCxnSpPr>
          <p:nvPr/>
        </p:nvCxnSpPr>
        <p:spPr>
          <a:xfrm>
            <a:off x="4247964" y="2636912"/>
            <a:ext cx="25202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4427984" y="2708920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잔여석</a:t>
            </a:r>
            <a:endParaRPr lang="ko-KR" altLang="en-US" sz="800" dirty="0"/>
          </a:p>
        </p:txBody>
      </p:sp>
      <p:cxnSp>
        <p:nvCxnSpPr>
          <p:cNvPr id="88" name="직선 연결선 87"/>
          <p:cNvCxnSpPr>
            <a:stCxn id="93" idx="0"/>
          </p:cNvCxnSpPr>
          <p:nvPr/>
        </p:nvCxnSpPr>
        <p:spPr>
          <a:xfrm flipH="1" flipV="1">
            <a:off x="3779912" y="6093296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3779912" y="6309320"/>
            <a:ext cx="720080" cy="43204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연락처</a:t>
            </a:r>
            <a:endParaRPr lang="ko-KR" altLang="en-US" sz="1100" dirty="0"/>
          </a:p>
        </p:txBody>
      </p:sp>
      <p:sp>
        <p:nvSpPr>
          <p:cNvPr id="108" name="직사각형 107"/>
          <p:cNvSpPr/>
          <p:nvPr/>
        </p:nvSpPr>
        <p:spPr>
          <a:xfrm>
            <a:off x="4860032" y="5661248"/>
            <a:ext cx="792088" cy="4320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PW </a:t>
            </a:r>
            <a:r>
              <a:rPr lang="ko-KR" altLang="en-US" sz="1100" dirty="0" smtClean="0"/>
              <a:t>찾기</a:t>
            </a:r>
            <a:endParaRPr lang="ko-KR" altLang="en-US" sz="1100" dirty="0"/>
          </a:p>
        </p:txBody>
      </p:sp>
      <p:cxnSp>
        <p:nvCxnSpPr>
          <p:cNvPr id="113" name="직선 연결선 112"/>
          <p:cNvCxnSpPr>
            <a:stCxn id="152" idx="3"/>
            <a:endCxn id="108" idx="1"/>
          </p:cNvCxnSpPr>
          <p:nvPr/>
        </p:nvCxnSpPr>
        <p:spPr>
          <a:xfrm>
            <a:off x="4139952" y="587727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21" idx="0"/>
            <a:endCxn id="108" idx="2"/>
          </p:cNvCxnSpPr>
          <p:nvPr/>
        </p:nvCxnSpPr>
        <p:spPr>
          <a:xfrm flipV="1">
            <a:off x="4932040" y="6093296"/>
            <a:ext cx="32403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4572000" y="6309320"/>
            <a:ext cx="720080" cy="43204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아이디</a:t>
            </a:r>
            <a:endParaRPr lang="ko-KR" altLang="en-US" sz="1100" dirty="0"/>
          </a:p>
        </p:txBody>
      </p:sp>
      <p:cxnSp>
        <p:nvCxnSpPr>
          <p:cNvPr id="123" name="직선 연결선 122"/>
          <p:cNvCxnSpPr>
            <a:stCxn id="108" idx="2"/>
            <a:endCxn id="124" idx="0"/>
          </p:cNvCxnSpPr>
          <p:nvPr/>
        </p:nvCxnSpPr>
        <p:spPr>
          <a:xfrm>
            <a:off x="5256076" y="6093296"/>
            <a:ext cx="46805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5364088" y="6309320"/>
            <a:ext cx="720080" cy="43204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생년월일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5868144" y="2492896"/>
            <a:ext cx="720080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결제금액</a:t>
            </a:r>
            <a:endParaRPr lang="ko-KR" altLang="en-US" sz="1100" dirty="0"/>
          </a:p>
        </p:txBody>
      </p:sp>
      <p:cxnSp>
        <p:nvCxnSpPr>
          <p:cNvPr id="131" name="직선 연결선 130"/>
          <p:cNvCxnSpPr>
            <a:stCxn id="55" idx="1"/>
            <a:endCxn id="129" idx="7"/>
          </p:cNvCxnSpPr>
          <p:nvPr/>
        </p:nvCxnSpPr>
        <p:spPr>
          <a:xfrm flipH="1">
            <a:off x="6482771" y="2420888"/>
            <a:ext cx="465493" cy="1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948264" y="4221088"/>
            <a:ext cx="720080" cy="4320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예매</a:t>
            </a:r>
            <a:endParaRPr lang="en-US" altLang="ko-KR" sz="1100" b="1" dirty="0" smtClean="0"/>
          </a:p>
        </p:txBody>
      </p:sp>
      <p:cxnSp>
        <p:nvCxnSpPr>
          <p:cNvPr id="163" name="직선 연결선 162"/>
          <p:cNvCxnSpPr>
            <a:stCxn id="55" idx="2"/>
            <a:endCxn id="153" idx="0"/>
          </p:cNvCxnSpPr>
          <p:nvPr/>
        </p:nvCxnSpPr>
        <p:spPr>
          <a:xfrm>
            <a:off x="7308304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7380312" y="3573016"/>
            <a:ext cx="720080" cy="43204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편도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왕복선택</a:t>
            </a:r>
            <a:endParaRPr lang="ko-KR" altLang="en-US" sz="800" dirty="0"/>
          </a:p>
        </p:txBody>
      </p:sp>
      <p:sp>
        <p:nvSpPr>
          <p:cNvPr id="167" name="타원 166"/>
          <p:cNvSpPr/>
          <p:nvPr/>
        </p:nvSpPr>
        <p:spPr>
          <a:xfrm>
            <a:off x="7884368" y="3933056"/>
            <a:ext cx="720080" cy="43204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등급 선택</a:t>
            </a:r>
            <a:endParaRPr lang="ko-KR" altLang="en-US" sz="1100" dirty="0"/>
          </a:p>
        </p:txBody>
      </p:sp>
      <p:sp>
        <p:nvSpPr>
          <p:cNvPr id="168" name="타원 167"/>
          <p:cNvSpPr/>
          <p:nvPr/>
        </p:nvSpPr>
        <p:spPr>
          <a:xfrm>
            <a:off x="7884368" y="4437112"/>
            <a:ext cx="720080" cy="43204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날짜 선택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7380312" y="4797152"/>
            <a:ext cx="720080" cy="43204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출발지 선택</a:t>
            </a:r>
            <a:endParaRPr lang="ko-KR" altLang="en-US" sz="800" dirty="0"/>
          </a:p>
        </p:txBody>
      </p:sp>
      <p:sp>
        <p:nvSpPr>
          <p:cNvPr id="170" name="타원 169"/>
          <p:cNvSpPr/>
          <p:nvPr/>
        </p:nvSpPr>
        <p:spPr>
          <a:xfrm>
            <a:off x="5868144" y="3789040"/>
            <a:ext cx="720080" cy="43204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도착지 선택</a:t>
            </a:r>
            <a:endParaRPr lang="ko-KR" altLang="en-US" sz="800" dirty="0"/>
          </a:p>
        </p:txBody>
      </p:sp>
      <p:sp>
        <p:nvSpPr>
          <p:cNvPr id="171" name="타원 170"/>
          <p:cNvSpPr/>
          <p:nvPr/>
        </p:nvSpPr>
        <p:spPr>
          <a:xfrm>
            <a:off x="6084168" y="4653136"/>
            <a:ext cx="720080" cy="43204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출발 터미널 선택</a:t>
            </a:r>
            <a:endParaRPr lang="ko-KR" altLang="en-US" sz="800" dirty="0"/>
          </a:p>
        </p:txBody>
      </p:sp>
      <p:sp>
        <p:nvSpPr>
          <p:cNvPr id="172" name="타원 171"/>
          <p:cNvSpPr/>
          <p:nvPr/>
        </p:nvSpPr>
        <p:spPr>
          <a:xfrm>
            <a:off x="6516216" y="3501008"/>
            <a:ext cx="720080" cy="43204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도착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터미널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선택</a:t>
            </a:r>
            <a:endParaRPr lang="ko-KR" altLang="en-US" sz="800" dirty="0"/>
          </a:p>
        </p:txBody>
      </p:sp>
      <p:sp>
        <p:nvSpPr>
          <p:cNvPr id="180" name="직사각형 179"/>
          <p:cNvSpPr/>
          <p:nvPr/>
        </p:nvSpPr>
        <p:spPr>
          <a:xfrm>
            <a:off x="6948264" y="5661248"/>
            <a:ext cx="720080" cy="4320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조회</a:t>
            </a:r>
            <a:endParaRPr lang="en-US" altLang="ko-KR" sz="1100" b="1" dirty="0" smtClean="0"/>
          </a:p>
        </p:txBody>
      </p:sp>
      <p:cxnSp>
        <p:nvCxnSpPr>
          <p:cNvPr id="198" name="직선 연결선 197"/>
          <p:cNvCxnSpPr>
            <a:stCxn id="153" idx="0"/>
            <a:endCxn id="166" idx="3"/>
          </p:cNvCxnSpPr>
          <p:nvPr/>
        </p:nvCxnSpPr>
        <p:spPr>
          <a:xfrm flipV="1">
            <a:off x="7308304" y="3941792"/>
            <a:ext cx="177461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53" idx="3"/>
            <a:endCxn id="167" idx="2"/>
          </p:cNvCxnSpPr>
          <p:nvPr/>
        </p:nvCxnSpPr>
        <p:spPr>
          <a:xfrm flipV="1">
            <a:off x="7668344" y="4149080"/>
            <a:ext cx="21602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53" idx="3"/>
            <a:endCxn id="168" idx="1"/>
          </p:cNvCxnSpPr>
          <p:nvPr/>
        </p:nvCxnSpPr>
        <p:spPr>
          <a:xfrm>
            <a:off x="7668344" y="4437112"/>
            <a:ext cx="321477" cy="63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53" idx="2"/>
            <a:endCxn id="180" idx="0"/>
          </p:cNvCxnSpPr>
          <p:nvPr/>
        </p:nvCxnSpPr>
        <p:spPr>
          <a:xfrm>
            <a:off x="7308304" y="4653136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153" idx="2"/>
            <a:endCxn id="169" idx="0"/>
          </p:cNvCxnSpPr>
          <p:nvPr/>
        </p:nvCxnSpPr>
        <p:spPr>
          <a:xfrm>
            <a:off x="7308304" y="4653136"/>
            <a:ext cx="43204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3" idx="1"/>
          </p:cNvCxnSpPr>
          <p:nvPr/>
        </p:nvCxnSpPr>
        <p:spPr>
          <a:xfrm flipH="1">
            <a:off x="6660232" y="4437112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3" idx="1"/>
            <a:endCxn id="170" idx="5"/>
          </p:cNvCxnSpPr>
          <p:nvPr/>
        </p:nvCxnSpPr>
        <p:spPr>
          <a:xfrm flipH="1" flipV="1">
            <a:off x="6482771" y="4157816"/>
            <a:ext cx="465493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153" idx="1"/>
            <a:endCxn id="172" idx="4"/>
          </p:cNvCxnSpPr>
          <p:nvPr/>
        </p:nvCxnSpPr>
        <p:spPr>
          <a:xfrm flipH="1" flipV="1">
            <a:off x="6876256" y="3933056"/>
            <a:ext cx="720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8172400" y="5661248"/>
            <a:ext cx="576064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도착지</a:t>
            </a:r>
            <a:endParaRPr lang="ko-KR" altLang="en-US" sz="800" dirty="0"/>
          </a:p>
        </p:txBody>
      </p:sp>
      <p:cxnSp>
        <p:nvCxnSpPr>
          <p:cNvPr id="228" name="직선 연결선 227"/>
          <p:cNvCxnSpPr>
            <a:stCxn id="180" idx="3"/>
            <a:endCxn id="235" idx="3"/>
          </p:cNvCxnSpPr>
          <p:nvPr/>
        </p:nvCxnSpPr>
        <p:spPr>
          <a:xfrm flipV="1">
            <a:off x="7668344" y="5536513"/>
            <a:ext cx="300387" cy="34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180" idx="3"/>
            <a:endCxn id="222" idx="2"/>
          </p:cNvCxnSpPr>
          <p:nvPr/>
        </p:nvCxnSpPr>
        <p:spPr>
          <a:xfrm flipV="1">
            <a:off x="7668344" y="5841268"/>
            <a:ext cx="504056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180" idx="3"/>
            <a:endCxn id="238" idx="1"/>
          </p:cNvCxnSpPr>
          <p:nvPr/>
        </p:nvCxnSpPr>
        <p:spPr>
          <a:xfrm>
            <a:off x="7668344" y="5877272"/>
            <a:ext cx="588419" cy="26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타원 234"/>
          <p:cNvSpPr/>
          <p:nvPr/>
        </p:nvSpPr>
        <p:spPr>
          <a:xfrm>
            <a:off x="7884368" y="5229200"/>
            <a:ext cx="576064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출발지</a:t>
            </a:r>
            <a:endParaRPr lang="ko-KR" altLang="en-US" sz="800" dirty="0"/>
          </a:p>
        </p:txBody>
      </p:sp>
      <p:sp>
        <p:nvSpPr>
          <p:cNvPr id="238" name="타원 237"/>
          <p:cNvSpPr/>
          <p:nvPr/>
        </p:nvSpPr>
        <p:spPr>
          <a:xfrm>
            <a:off x="8172400" y="6093296"/>
            <a:ext cx="576064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endParaRPr lang="ko-KR" altLang="en-US" sz="800" dirty="0"/>
          </a:p>
        </p:txBody>
      </p:sp>
      <p:sp>
        <p:nvSpPr>
          <p:cNvPr id="240" name="타원 239"/>
          <p:cNvSpPr/>
          <p:nvPr/>
        </p:nvSpPr>
        <p:spPr>
          <a:xfrm>
            <a:off x="7668344" y="6381328"/>
            <a:ext cx="576064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시각</a:t>
            </a:r>
            <a:endParaRPr lang="ko-KR" altLang="en-US" sz="800" dirty="0"/>
          </a:p>
        </p:txBody>
      </p:sp>
      <p:sp>
        <p:nvSpPr>
          <p:cNvPr id="241" name="타원 240"/>
          <p:cNvSpPr/>
          <p:nvPr/>
        </p:nvSpPr>
        <p:spPr>
          <a:xfrm>
            <a:off x="7020272" y="6381328"/>
            <a:ext cx="576064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등급</a:t>
            </a:r>
            <a:endParaRPr lang="ko-KR" altLang="en-US" sz="800" dirty="0"/>
          </a:p>
        </p:txBody>
      </p:sp>
      <p:sp>
        <p:nvSpPr>
          <p:cNvPr id="242" name="타원 241"/>
          <p:cNvSpPr/>
          <p:nvPr/>
        </p:nvSpPr>
        <p:spPr>
          <a:xfrm>
            <a:off x="6372200" y="6381328"/>
            <a:ext cx="576064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회사</a:t>
            </a:r>
            <a:endParaRPr lang="ko-KR" altLang="en-US" sz="800" dirty="0"/>
          </a:p>
        </p:txBody>
      </p:sp>
      <p:cxnSp>
        <p:nvCxnSpPr>
          <p:cNvPr id="244" name="직선 연결선 243"/>
          <p:cNvCxnSpPr>
            <a:stCxn id="240" idx="0"/>
            <a:endCxn id="180" idx="2"/>
          </p:cNvCxnSpPr>
          <p:nvPr/>
        </p:nvCxnSpPr>
        <p:spPr>
          <a:xfrm flipH="1" flipV="1">
            <a:off x="7308304" y="6093296"/>
            <a:ext cx="64807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180" idx="2"/>
            <a:endCxn id="241" idx="0"/>
          </p:cNvCxnSpPr>
          <p:nvPr/>
        </p:nvCxnSpPr>
        <p:spPr>
          <a:xfrm>
            <a:off x="7308304" y="60932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>
            <a:stCxn id="180" idx="2"/>
            <a:endCxn id="242" idx="0"/>
          </p:cNvCxnSpPr>
          <p:nvPr/>
        </p:nvCxnSpPr>
        <p:spPr>
          <a:xfrm flipH="1">
            <a:off x="6660232" y="6093296"/>
            <a:ext cx="64807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/>
          <p:cNvSpPr/>
          <p:nvPr/>
        </p:nvSpPr>
        <p:spPr>
          <a:xfrm>
            <a:off x="6156176" y="5949280"/>
            <a:ext cx="576064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매수</a:t>
            </a:r>
            <a:endParaRPr lang="ko-KR" altLang="en-US" sz="800" dirty="0"/>
          </a:p>
        </p:txBody>
      </p:sp>
      <p:sp>
        <p:nvSpPr>
          <p:cNvPr id="250" name="타원 249"/>
          <p:cNvSpPr/>
          <p:nvPr/>
        </p:nvSpPr>
        <p:spPr>
          <a:xfrm>
            <a:off x="6084168" y="5373216"/>
            <a:ext cx="576064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좌석</a:t>
            </a:r>
            <a:endParaRPr lang="ko-KR" altLang="en-US" sz="800" dirty="0"/>
          </a:p>
        </p:txBody>
      </p:sp>
      <p:sp>
        <p:nvSpPr>
          <p:cNvPr id="251" name="타원 250"/>
          <p:cNvSpPr/>
          <p:nvPr/>
        </p:nvSpPr>
        <p:spPr>
          <a:xfrm>
            <a:off x="6660232" y="5157192"/>
            <a:ext cx="576064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요금</a:t>
            </a:r>
            <a:endParaRPr lang="ko-KR" altLang="en-US" sz="800" dirty="0"/>
          </a:p>
        </p:txBody>
      </p:sp>
      <p:cxnSp>
        <p:nvCxnSpPr>
          <p:cNvPr id="262" name="직선 연결선 261"/>
          <p:cNvCxnSpPr>
            <a:stCxn id="180" idx="1"/>
            <a:endCxn id="249" idx="0"/>
          </p:cNvCxnSpPr>
          <p:nvPr/>
        </p:nvCxnSpPr>
        <p:spPr>
          <a:xfrm flipH="1">
            <a:off x="6444208" y="5877272"/>
            <a:ext cx="50405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180" idx="0"/>
            <a:endCxn id="251" idx="5"/>
          </p:cNvCxnSpPr>
          <p:nvPr/>
        </p:nvCxnSpPr>
        <p:spPr>
          <a:xfrm flipH="1" flipV="1">
            <a:off x="7151933" y="5464505"/>
            <a:ext cx="156371" cy="19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50" idx="5"/>
            <a:endCxn id="180" idx="1"/>
          </p:cNvCxnSpPr>
          <p:nvPr/>
        </p:nvCxnSpPr>
        <p:spPr>
          <a:xfrm>
            <a:off x="6575869" y="5680529"/>
            <a:ext cx="372395" cy="19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/>
          <p:cNvSpPr/>
          <p:nvPr/>
        </p:nvSpPr>
        <p:spPr>
          <a:xfrm>
            <a:off x="3995936" y="4221088"/>
            <a:ext cx="720080" cy="4320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좌석 선택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결제</a:t>
            </a:r>
            <a:endParaRPr lang="en-US" altLang="ko-KR" sz="1100" b="1" dirty="0" smtClean="0"/>
          </a:p>
        </p:txBody>
      </p:sp>
      <p:sp>
        <p:nvSpPr>
          <p:cNvPr id="291" name="타원 290"/>
          <p:cNvSpPr/>
          <p:nvPr/>
        </p:nvSpPr>
        <p:spPr>
          <a:xfrm>
            <a:off x="3995936" y="3573016"/>
            <a:ext cx="720080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좌석 선택</a:t>
            </a:r>
            <a:endParaRPr lang="ko-KR" altLang="en-US" sz="800" dirty="0"/>
          </a:p>
        </p:txBody>
      </p:sp>
      <p:sp>
        <p:nvSpPr>
          <p:cNvPr id="292" name="타원 291"/>
          <p:cNvSpPr/>
          <p:nvPr/>
        </p:nvSpPr>
        <p:spPr>
          <a:xfrm>
            <a:off x="4788024" y="4725144"/>
            <a:ext cx="720080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연령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선택</a:t>
            </a:r>
            <a:endParaRPr lang="ko-KR" altLang="en-US" sz="800" dirty="0"/>
          </a:p>
        </p:txBody>
      </p:sp>
      <p:sp>
        <p:nvSpPr>
          <p:cNvPr id="293" name="타원 292"/>
          <p:cNvSpPr/>
          <p:nvPr/>
        </p:nvSpPr>
        <p:spPr>
          <a:xfrm>
            <a:off x="3131840" y="4725144"/>
            <a:ext cx="720080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결제하기</a:t>
            </a:r>
            <a:endParaRPr lang="ko-KR" altLang="en-US" sz="800" dirty="0"/>
          </a:p>
        </p:txBody>
      </p:sp>
      <p:cxnSp>
        <p:nvCxnSpPr>
          <p:cNvPr id="295" name="직선 연결선 294"/>
          <p:cNvCxnSpPr>
            <a:stCxn id="291" idx="4"/>
            <a:endCxn id="290" idx="0"/>
          </p:cNvCxnSpPr>
          <p:nvPr/>
        </p:nvCxnSpPr>
        <p:spPr>
          <a:xfrm>
            <a:off x="4355976" y="400506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endCxn id="293" idx="7"/>
          </p:cNvCxnSpPr>
          <p:nvPr/>
        </p:nvCxnSpPr>
        <p:spPr>
          <a:xfrm flipH="1">
            <a:off x="3746467" y="4653136"/>
            <a:ext cx="249469" cy="1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>
            <a:endCxn id="292" idx="1"/>
          </p:cNvCxnSpPr>
          <p:nvPr/>
        </p:nvCxnSpPr>
        <p:spPr>
          <a:xfrm>
            <a:off x="4716016" y="4653136"/>
            <a:ext cx="177461" cy="1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>
            <a:stCxn id="290" idx="3"/>
            <a:endCxn id="153" idx="1"/>
          </p:cNvCxnSpPr>
          <p:nvPr/>
        </p:nvCxnSpPr>
        <p:spPr>
          <a:xfrm>
            <a:off x="4716016" y="443711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</a:rPr>
              <a:t>개발  세부  일정</a:t>
            </a:r>
            <a:endParaRPr lang="ko-KR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7544" y="1628800"/>
          <a:ext cx="8064896" cy="46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  <a:gridCol w="1152128"/>
                <a:gridCol w="1152128"/>
                <a:gridCol w="1152128"/>
                <a:gridCol w="1152128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05/24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05/25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05/26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05/27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05/28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05/29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05/30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05/31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06/01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06/02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06/03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06/04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06/05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06/06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1401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06/07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06/08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06/09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06/10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06/11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06/12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06/13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1401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877</TotalTime>
  <Words>301</Words>
  <Application>Microsoft Office PowerPoint</Application>
  <PresentationFormat>화면 슬라이드 쇼(4:3)</PresentationFormat>
  <Paragraphs>133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모듈</vt:lpstr>
      <vt:lpstr>M&amp;H  고속버스  예매  프로그램</vt:lpstr>
      <vt:lpstr>목차</vt:lpstr>
      <vt:lpstr>개요</vt:lpstr>
      <vt:lpstr>프로그램  구조  -  개체  관계 도</vt:lpstr>
      <vt:lpstr>개발  세부  일정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alfo-08</dc:creator>
  <cp:lastModifiedBy>alfo-08</cp:lastModifiedBy>
  <cp:revision>62</cp:revision>
  <dcterms:created xsi:type="dcterms:W3CDTF">2019-05-27T05:26:31Z</dcterms:created>
  <dcterms:modified xsi:type="dcterms:W3CDTF">2019-05-30T04:48:49Z</dcterms:modified>
</cp:coreProperties>
</file>