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34" d="100"/>
          <a:sy n="34" d="100"/>
        </p:scale>
        <p:origin x="90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43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4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8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68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2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5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2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8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5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05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7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4EBFA-2F87-483F-9D4B-B1D63BDAD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7298" y="1985078"/>
            <a:ext cx="8640147" cy="1396685"/>
          </a:xfrm>
        </p:spPr>
        <p:txBody>
          <a:bodyPr anchor="b">
            <a:normAutofit/>
          </a:bodyPr>
          <a:lstStyle/>
          <a:p>
            <a:r>
              <a:rPr lang="ko-KR" altLang="en-US" sz="4800" dirty="0"/>
              <a:t>파이썬 기말 프로젝트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B4E8D-60A7-4C0E-9FC1-4045BBC5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20" y="4443714"/>
            <a:ext cx="4023359" cy="120814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작성자 </a:t>
            </a:r>
            <a:r>
              <a:rPr lang="en-US" altLang="ko-KR" sz="2000" dirty="0"/>
              <a:t>: 2019136158 </a:t>
            </a:r>
            <a:r>
              <a:rPr lang="ko-KR" altLang="en-US" sz="2000" dirty="0"/>
              <a:t>이규림</a:t>
            </a:r>
          </a:p>
        </p:txBody>
      </p:sp>
    </p:spTree>
    <p:extLst>
      <p:ext uri="{BB962C8B-B14F-4D97-AF65-F5344CB8AC3E}">
        <p14:creationId xmlns:p14="http://schemas.microsoft.com/office/powerpoint/2010/main" val="169285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4EBFA-2F87-483F-9D4B-B1D63BDAD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208" y="0"/>
            <a:ext cx="4702629" cy="1396685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1. </a:t>
            </a:r>
            <a:r>
              <a:rPr lang="ko-KR" altLang="en-US" sz="4800" dirty="0"/>
              <a:t>프로그램소개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B4E8D-60A7-4C0E-9FC1-4045BBC5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384" y="2824929"/>
            <a:ext cx="7843934" cy="12081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 err="1"/>
              <a:t>앨범집</a:t>
            </a:r>
            <a:r>
              <a:rPr lang="ko-KR" altLang="en-US" sz="2000" dirty="0"/>
              <a:t> 형식으로 해서 앨범 안에 있는 노래를 들을 수 있도록 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A621C9C4-5965-4A7F-95A1-1FCDCF5EFC68}"/>
              </a:ext>
            </a:extLst>
          </p:cNvPr>
          <p:cNvSpPr txBox="1">
            <a:spLocks/>
          </p:cNvSpPr>
          <p:nvPr/>
        </p:nvSpPr>
        <p:spPr>
          <a:xfrm>
            <a:off x="2494384" y="4033070"/>
            <a:ext cx="7983895" cy="1208141"/>
          </a:xfrm>
          <a:prstGeom prst="rect">
            <a:avLst/>
          </a:prstGeom>
        </p:spPr>
        <p:txBody>
          <a:bodyPr vert="horz" lIns="91440" tIns="91440" rIns="91440" bIns="91440" rtlCol="0">
            <a:normAutofit fontScale="77500" lnSpcReduction="20000"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헤이즈의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‘Lyricist’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앨범에는 총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가지의 곡이 있고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각각의 곡에 맞는 이미지를 넣을 계획입니다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mp3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비슷한 느낌을 줄 수 있도록 랜덤재생 기능도 추가할 계획입니다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4EBFA-2F87-483F-9D4B-B1D63BDAD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4" y="261257"/>
            <a:ext cx="8640147" cy="750530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2. </a:t>
            </a:r>
            <a:r>
              <a:rPr lang="ko-KR" altLang="en-US" sz="4800" dirty="0"/>
              <a:t>실행화면</a:t>
            </a:r>
            <a:r>
              <a:rPr lang="en-US" altLang="ko-KR" sz="4800" dirty="0"/>
              <a:t>, </a:t>
            </a:r>
            <a:r>
              <a:rPr lang="ko-KR" altLang="en-US" sz="4800" dirty="0"/>
              <a:t>코드 캡처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05F30B-6A62-43FB-9B26-B6A2A2CF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9" y="1011787"/>
            <a:ext cx="2813385" cy="584621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B98E231-BC45-40E9-97ED-3AAEA89F3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523" y="1250142"/>
            <a:ext cx="2734665" cy="546365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D240266-9017-4A3F-8558-6FB3A3D62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12" y="1250143"/>
            <a:ext cx="4504096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6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4EBFA-2F87-483F-9D4B-B1D63BDAD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324986"/>
            <a:ext cx="8640147" cy="8811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3. </a:t>
            </a:r>
            <a:r>
              <a:rPr lang="ko-KR" altLang="en-US" sz="4800" dirty="0"/>
              <a:t>소감문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B4E8D-60A7-4C0E-9FC1-4045BBC5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9650" y="3734586"/>
            <a:ext cx="8235199" cy="205039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교수님께서 기말 과제에 대한 언급을 해 주셨던 때부터</a:t>
            </a:r>
            <a:r>
              <a:rPr lang="en-US" altLang="ko-KR" sz="2000" dirty="0"/>
              <a:t>’</a:t>
            </a:r>
            <a:r>
              <a:rPr lang="ko-KR" altLang="en-US" sz="2000" dirty="0"/>
              <a:t> 앨범집에 대한 노래리스트를 해서 만들고 싶다</a:t>
            </a:r>
            <a:r>
              <a:rPr lang="en-US" altLang="ko-KR" sz="2000" dirty="0"/>
              <a:t>’</a:t>
            </a:r>
            <a:r>
              <a:rPr lang="ko-KR" altLang="en-US" sz="2000" dirty="0"/>
              <a:t> 라는 생각을 갖고 있었는데 생각보다 잘 안 풀리고 미흡한 부분도 많아서 완성도에 대한 부분이 좀 아쉬웠고 다음번에는 더 어려운 코드와 복잡한 프로젝트를 작성할 텐데 그때는 완성도 있는 프로그램을 만들어보고 싶다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050617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110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Gill Sans MT</vt:lpstr>
      <vt:lpstr>갤러리</vt:lpstr>
      <vt:lpstr>파이썬 기말 프로젝트 보고서</vt:lpstr>
      <vt:lpstr>1. 프로그램소개</vt:lpstr>
      <vt:lpstr>2. 실행화면, 코드 캡처</vt:lpstr>
      <vt:lpstr>3. 소감문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기말 프로젝트 보고서</dc:title>
  <dc:creator>이규림</dc:creator>
  <cp:lastModifiedBy>tbehfdl13@mysg.shingu.ac.kr</cp:lastModifiedBy>
  <cp:revision>3</cp:revision>
  <dcterms:created xsi:type="dcterms:W3CDTF">2020-07-11T02:13:08Z</dcterms:created>
  <dcterms:modified xsi:type="dcterms:W3CDTF">2020-07-11T16:00:55Z</dcterms:modified>
</cp:coreProperties>
</file>