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15F-4C5B-4C13-8760-A977D16CFF7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8ADA-37D9-4E49-B639-6B737CA6A7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07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15F-4C5B-4C13-8760-A977D16CFF7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8ADA-37D9-4E49-B639-6B737CA6A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5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15F-4C5B-4C13-8760-A977D16CFF7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8ADA-37D9-4E49-B639-6B737CA6A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8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15F-4C5B-4C13-8760-A977D16CFF7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8ADA-37D9-4E49-B639-6B737CA6A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9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15F-4C5B-4C13-8760-A977D16CFF7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8ADA-37D9-4E49-B639-6B737CA6A7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77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15F-4C5B-4C13-8760-A977D16CFF7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8ADA-37D9-4E49-B639-6B737CA6A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80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15F-4C5B-4C13-8760-A977D16CFF7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8ADA-37D9-4E49-B639-6B737CA6A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8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15F-4C5B-4C13-8760-A977D16CFF7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8ADA-37D9-4E49-B639-6B737CA6A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26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15F-4C5B-4C13-8760-A977D16CFF7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8ADA-37D9-4E49-B639-6B737CA6A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36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7E215F-4C5B-4C13-8760-A977D16CFF7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868ADA-37D9-4E49-B639-6B737CA6A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65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15F-4C5B-4C13-8760-A977D16CFF7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8ADA-37D9-4E49-B639-6B737CA6A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00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7E215F-4C5B-4C13-8760-A977D16CFF7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868ADA-37D9-4E49-B639-6B737CA6A7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99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중고거래 게시판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39733" y="4601106"/>
            <a:ext cx="2912533" cy="1655762"/>
          </a:xfrm>
        </p:spPr>
        <p:txBody>
          <a:bodyPr/>
          <a:lstStyle/>
          <a:p>
            <a:pPr algn="l"/>
            <a:r>
              <a:rPr lang="ko-KR" altLang="en-US" dirty="0" smtClean="0"/>
              <a:t>학번 </a:t>
            </a:r>
            <a:r>
              <a:rPr lang="en-US" altLang="ko-KR" dirty="0" smtClean="0"/>
              <a:t>: 2019136158 </a:t>
            </a:r>
          </a:p>
          <a:p>
            <a:pPr algn="l"/>
            <a:r>
              <a:rPr lang="ko-KR" altLang="en-US" dirty="0" smtClean="0"/>
              <a:t>성명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이규림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32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387601"/>
            <a:ext cx="10515600" cy="4111096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중고나라 카페 같은 형식으로 중고거래 게시판을 만들었습니다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403599" y="389466"/>
            <a:ext cx="5384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/>
              <a:t>프로젝트 개요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8483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 err="1" smtClean="0"/>
              <a:t>구현내용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 smtClean="0"/>
              <a:t>로그인 기능과 회원정보 기능 </a:t>
            </a:r>
            <a:r>
              <a:rPr lang="en-US" altLang="ko-KR" sz="3200" dirty="0" smtClean="0"/>
              <a:t>,</a:t>
            </a:r>
            <a:r>
              <a:rPr lang="ko-KR" altLang="en-US" sz="3200" dirty="0" smtClean="0"/>
              <a:t> 문의사항 게시판과 이미지를 추가할 수 있는 상품게시판을 구현했습니다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9239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사용기술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PHP, </a:t>
            </a:r>
            <a:r>
              <a:rPr lang="en-US" altLang="ko-KR" dirty="0" err="1" smtClean="0"/>
              <a:t>MariaDB</a:t>
            </a:r>
            <a:r>
              <a:rPr lang="en-US" altLang="ko-KR"/>
              <a:t> </a:t>
            </a:r>
            <a:r>
              <a:rPr lang="ko-KR" altLang="en-US" smtClean="0"/>
              <a:t>기능들을 </a:t>
            </a:r>
            <a:r>
              <a:rPr lang="ko-KR" altLang="en-US" dirty="0" smtClean="0"/>
              <a:t>사용했습니다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86052"/>
              </p:ext>
            </p:extLst>
          </p:nvPr>
        </p:nvGraphicFramePr>
        <p:xfrm>
          <a:off x="1202267" y="186268"/>
          <a:ext cx="9939868" cy="5824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965">
                  <a:extLst>
                    <a:ext uri="{9D8B030D-6E8A-4147-A177-3AD203B41FA5}">
                      <a16:colId xmlns:a16="http://schemas.microsoft.com/office/drawing/2014/main" val="4197393927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1921840763"/>
                    </a:ext>
                  </a:extLst>
                </a:gridCol>
                <a:gridCol w="2399280">
                  <a:extLst>
                    <a:ext uri="{9D8B030D-6E8A-4147-A177-3AD203B41FA5}">
                      <a16:colId xmlns:a16="http://schemas.microsoft.com/office/drawing/2014/main" val="393346463"/>
                    </a:ext>
                  </a:extLst>
                </a:gridCol>
                <a:gridCol w="1319086">
                  <a:extLst>
                    <a:ext uri="{9D8B030D-6E8A-4147-A177-3AD203B41FA5}">
                      <a16:colId xmlns:a16="http://schemas.microsoft.com/office/drawing/2014/main" val="1043626286"/>
                    </a:ext>
                  </a:extLst>
                </a:gridCol>
                <a:gridCol w="1215219">
                  <a:extLst>
                    <a:ext uri="{9D8B030D-6E8A-4147-A177-3AD203B41FA5}">
                      <a16:colId xmlns:a16="http://schemas.microsoft.com/office/drawing/2014/main" val="2740219143"/>
                    </a:ext>
                  </a:extLst>
                </a:gridCol>
                <a:gridCol w="1173673">
                  <a:extLst>
                    <a:ext uri="{9D8B030D-6E8A-4147-A177-3AD203B41FA5}">
                      <a16:colId xmlns:a16="http://schemas.microsoft.com/office/drawing/2014/main" val="563231803"/>
                    </a:ext>
                  </a:extLst>
                </a:gridCol>
                <a:gridCol w="1100965">
                  <a:extLst>
                    <a:ext uri="{9D8B030D-6E8A-4147-A177-3AD203B41FA5}">
                      <a16:colId xmlns:a16="http://schemas.microsoft.com/office/drawing/2014/main" val="655028809"/>
                    </a:ext>
                  </a:extLst>
                </a:gridCol>
              </a:tblGrid>
              <a:tr h="1137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테이블명</a:t>
                      </a:r>
                      <a:r>
                        <a:rPr lang="en-US" altLang="ko-KR" sz="1400" baseline="0" dirty="0" smtClean="0"/>
                        <a:t> </a:t>
                      </a:r>
                      <a:endParaRPr lang="ko-KR" altLang="en-US" sz="1400" dirty="0"/>
                    </a:p>
                  </a:txBody>
                  <a:tcPr marL="101613" marR="101613" marT="50806" marB="508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필드</a:t>
                      </a:r>
                      <a:endParaRPr lang="ko-KR" altLang="en-US" sz="1400" dirty="0"/>
                    </a:p>
                  </a:txBody>
                  <a:tcPr marL="101613" marR="101613" marT="50806" marB="508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용도</a:t>
                      </a:r>
                      <a:endParaRPr lang="ko-KR" altLang="en-US" sz="1400" dirty="0"/>
                    </a:p>
                  </a:txBody>
                  <a:tcPr marL="101613" marR="101613" marT="50806" marB="508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(Insert)</a:t>
                      </a:r>
                      <a:endParaRPr lang="ko-KR" altLang="en-US" sz="1400" dirty="0"/>
                    </a:p>
                  </a:txBody>
                  <a:tcPr marL="101613" marR="101613" marT="50806" marB="508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(Select)</a:t>
                      </a:r>
                      <a:endParaRPr lang="ko-KR" altLang="en-US" sz="1400" dirty="0"/>
                    </a:p>
                  </a:txBody>
                  <a:tcPr marL="101613" marR="101613" marT="50806" marB="508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(Update)</a:t>
                      </a:r>
                      <a:endParaRPr lang="ko-KR" altLang="en-US" sz="1400" dirty="0"/>
                    </a:p>
                  </a:txBody>
                  <a:tcPr marL="101613" marR="101613" marT="50806" marB="508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(Delete)</a:t>
                      </a:r>
                      <a:endParaRPr lang="ko-KR" altLang="en-US" sz="1400" dirty="0"/>
                    </a:p>
                  </a:txBody>
                  <a:tcPr marL="101613" marR="101613" marT="50806" marB="50806"/>
                </a:tc>
                <a:extLst>
                  <a:ext uri="{0D108BD9-81ED-4DB2-BD59-A6C34878D82A}">
                    <a16:rowId xmlns:a16="http://schemas.microsoft.com/office/drawing/2014/main" val="3949435028"/>
                  </a:ext>
                </a:extLst>
              </a:tr>
              <a:tr h="1373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board</a:t>
                      </a:r>
                      <a:endParaRPr lang="ko-KR" altLang="en-US" sz="1400" dirty="0"/>
                    </a:p>
                  </a:txBody>
                  <a:tcPr marL="101613" marR="101613" marT="50806" marB="508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num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title varchar,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writer varchar,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content text,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regtime</a:t>
                      </a:r>
                      <a:r>
                        <a:rPr lang="en-US" altLang="ko-KR" sz="1400" dirty="0" smtClean="0"/>
                        <a:t> varchar,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Hits </a:t>
                      </a:r>
                      <a:r>
                        <a:rPr lang="en-US" altLang="ko-KR" sz="1400" dirty="0" err="1" smtClean="0"/>
                        <a:t>int</a:t>
                      </a:r>
                      <a:endParaRPr lang="ko-KR" altLang="en-US" sz="1400" dirty="0"/>
                    </a:p>
                  </a:txBody>
                  <a:tcPr marL="101613" marR="101613" marT="50806" marB="508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문의사항 테이블</a:t>
                      </a:r>
                      <a:endParaRPr lang="ko-KR" altLang="en-US" sz="1400" dirty="0"/>
                    </a:p>
                  </a:txBody>
                  <a:tcPr marL="101613" marR="101613" marT="50806" marB="508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insert.php</a:t>
                      </a:r>
                      <a:endParaRPr lang="ko-KR" altLang="en-US" sz="1400" dirty="0"/>
                    </a:p>
                  </a:txBody>
                  <a:tcPr marL="101613" marR="101613" marT="50806" marB="508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list.php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view.php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write.php</a:t>
                      </a:r>
                      <a:endParaRPr lang="ko-KR" altLang="en-US" sz="1400" dirty="0"/>
                    </a:p>
                  </a:txBody>
                  <a:tcPr marL="101613" marR="101613" marT="50806" marB="508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update.php</a:t>
                      </a:r>
                      <a:endParaRPr lang="ko-KR" altLang="en-US" sz="1400" dirty="0"/>
                    </a:p>
                  </a:txBody>
                  <a:tcPr marL="101613" marR="101613" marT="50806" marB="508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delete.php</a:t>
                      </a:r>
                      <a:endParaRPr lang="ko-KR" altLang="en-US" sz="1400" dirty="0"/>
                    </a:p>
                  </a:txBody>
                  <a:tcPr marL="101613" marR="101613" marT="50806" marB="50806"/>
                </a:tc>
                <a:extLst>
                  <a:ext uri="{0D108BD9-81ED-4DB2-BD59-A6C34878D82A}">
                    <a16:rowId xmlns:a16="http://schemas.microsoft.com/office/drawing/2014/main" val="3324562115"/>
                  </a:ext>
                </a:extLst>
              </a:tr>
              <a:tr h="1496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member</a:t>
                      </a:r>
                      <a:endParaRPr lang="ko-KR" altLang="en-US" sz="1400" dirty="0"/>
                    </a:p>
                  </a:txBody>
                  <a:tcPr marL="101613" marR="101613" marT="50806" marB="508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Id</a:t>
                      </a:r>
                      <a:r>
                        <a:rPr lang="en-US" altLang="ko-KR" sz="1400" baseline="0" dirty="0" smtClean="0"/>
                        <a:t> varchar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Pw varchar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Name varchar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Tel varchar</a:t>
                      </a:r>
                    </a:p>
                    <a:p>
                      <a:pPr latinLnBrk="1"/>
                      <a:r>
                        <a:rPr lang="en-US" altLang="ko-KR" sz="1400" baseline="0" dirty="0" err="1" smtClean="0"/>
                        <a:t>Addr</a:t>
                      </a:r>
                      <a:r>
                        <a:rPr lang="en-US" altLang="ko-KR" sz="1400" baseline="0" dirty="0" smtClean="0"/>
                        <a:t> varchar</a:t>
                      </a:r>
                      <a:endParaRPr lang="ko-KR" altLang="en-US" sz="1400" dirty="0"/>
                    </a:p>
                  </a:txBody>
                  <a:tcPr marL="101613" marR="101613" marT="50806" marB="508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회원정보 테이블</a:t>
                      </a:r>
                      <a:endParaRPr lang="ko-KR" altLang="en-US" sz="1400" dirty="0"/>
                    </a:p>
                  </a:txBody>
                  <a:tcPr marL="101613" marR="101613" marT="50806" marB="508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Member_join.php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Login.php</a:t>
                      </a:r>
                      <a:endParaRPr lang="ko-KR" altLang="en-US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 marL="101613" marR="101613" marT="50806" marB="508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Member_update_form.php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Member_join_form.php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Loginmain.php</a:t>
                      </a:r>
                      <a:endParaRPr lang="en-US" altLang="ko-KR" sz="1400" dirty="0" smtClean="0"/>
                    </a:p>
                  </a:txBody>
                  <a:tcPr marL="101613" marR="101613" marT="50806" marB="508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Member_update.php</a:t>
                      </a:r>
                      <a:endParaRPr lang="en-US" altLang="ko-KR" sz="1400" dirty="0" smtClean="0"/>
                    </a:p>
                  </a:txBody>
                  <a:tcPr marL="101613" marR="101613" marT="50806" marB="508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member_delete.php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Logout.php</a:t>
                      </a:r>
                      <a:endParaRPr lang="ko-KR" altLang="en-US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 marL="101613" marR="101613" marT="50806" marB="50806"/>
                </a:tc>
                <a:extLst>
                  <a:ext uri="{0D108BD9-81ED-4DB2-BD59-A6C34878D82A}">
                    <a16:rowId xmlns:a16="http://schemas.microsoft.com/office/drawing/2014/main" val="2158146789"/>
                  </a:ext>
                </a:extLst>
              </a:tr>
              <a:tr h="17895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product</a:t>
                      </a:r>
                      <a:endParaRPr lang="ko-KR" altLang="en-US" sz="1400" dirty="0"/>
                    </a:p>
                  </a:txBody>
                  <a:tcPr marL="101613" marR="101613" marT="50806" marB="508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num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title varchar,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writer varchar,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explanation text,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regtime</a:t>
                      </a:r>
                      <a:r>
                        <a:rPr lang="en-US" altLang="ko-KR" sz="1400" dirty="0" smtClean="0"/>
                        <a:t> varchar,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Image varchar,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Hits </a:t>
                      </a:r>
                      <a:r>
                        <a:rPr lang="en-US" altLang="ko-KR" sz="1400" dirty="0" err="1" smtClean="0"/>
                        <a:t>int</a:t>
                      </a:r>
                      <a:endParaRPr lang="ko-KR" altLang="en-US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 marL="101613" marR="101613" marT="50806" marB="508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상품페이지 테이블</a:t>
                      </a:r>
                      <a:endParaRPr lang="ko-KR" altLang="en-US" sz="1400" dirty="0"/>
                    </a:p>
                  </a:txBody>
                  <a:tcPr marL="101613" marR="101613" marT="50806" marB="508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Product_insert.php</a:t>
                      </a:r>
                      <a:endParaRPr lang="ko-KR" altLang="en-US" sz="1400" dirty="0"/>
                    </a:p>
                  </a:txBody>
                  <a:tcPr marL="101613" marR="101613" marT="50806" marB="508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Product_list.php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Product_view.php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Product_write.php</a:t>
                      </a:r>
                      <a:endParaRPr lang="en-US" altLang="ko-KR" sz="1400" dirty="0" smtClean="0"/>
                    </a:p>
                  </a:txBody>
                  <a:tcPr marL="101613" marR="101613" marT="50806" marB="508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Product_update.php</a:t>
                      </a:r>
                      <a:endParaRPr lang="ko-KR" altLang="en-US" sz="1400" dirty="0"/>
                    </a:p>
                  </a:txBody>
                  <a:tcPr marL="101613" marR="101613" marT="50806" marB="5080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Product_delete.php</a:t>
                      </a:r>
                      <a:endParaRPr lang="ko-KR" altLang="en-US" sz="1400" dirty="0"/>
                    </a:p>
                  </a:txBody>
                  <a:tcPr marL="101613" marR="101613" marT="50806" marB="50806"/>
                </a:tc>
                <a:extLst>
                  <a:ext uri="{0D108BD9-81ED-4DB2-BD59-A6C34878D82A}">
                    <a16:rowId xmlns:a16="http://schemas.microsoft.com/office/drawing/2014/main" val="689248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62626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</TotalTime>
  <Words>139</Words>
  <Application>Microsoft Office PowerPoint</Application>
  <PresentationFormat>와이드스크린</PresentationFormat>
  <Paragraphs>64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Calibri</vt:lpstr>
      <vt:lpstr>Calibri Light</vt:lpstr>
      <vt:lpstr>추억</vt:lpstr>
      <vt:lpstr>중고거래 게시판</vt:lpstr>
      <vt:lpstr>PowerPoint 프레젠테이션</vt:lpstr>
      <vt:lpstr>구현내용</vt:lpstr>
      <vt:lpstr>사용기술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중고거래 사이트</dc:title>
  <dc:creator>413-36</dc:creator>
  <cp:lastModifiedBy>413-36</cp:lastModifiedBy>
  <cp:revision>15</cp:revision>
  <dcterms:created xsi:type="dcterms:W3CDTF">2022-11-24T02:53:41Z</dcterms:created>
  <dcterms:modified xsi:type="dcterms:W3CDTF">2022-12-08T03:09:05Z</dcterms:modified>
</cp:coreProperties>
</file>