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AB66D-F2DD-408E-97EE-68BB95D5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3665B-8452-4E63-A06D-810493EC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C230B-4523-4BA9-9075-42FDF1A2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63F3-FCAA-4CF6-BB7B-4A42AFBE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76205-D550-488B-9943-9226BF1C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A175B-3AA4-4E04-9B29-E3D866CE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02E4E8-1DF3-412B-8A1F-CC7E5953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3C0A8-D1DA-45A8-8B97-4435646E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F0395-DF88-4031-A7C6-3F4C5470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5499C-84A9-4801-8D2D-8DFA1F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4442A1-C51F-47CB-B9D5-5F44495E9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CD477-E2D1-439B-BD97-6167E2FB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2F786-6E88-4E7D-8B79-2EED08DA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1D0D5-2DC3-44BE-998B-A3D0B558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30A76-7D7E-4081-9AED-280BB636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B044-70AF-470B-A794-9EE5FAA5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6619E-3416-4715-8CA0-08A31A4F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519E3-272B-434C-BBA4-7F727655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AF082-AE4E-4649-96D8-73CFCA0B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31D13-FC91-4513-B49C-1B13BD8C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AF05C-87C4-444D-98D6-E512E6DC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F0F4C-EB08-4930-B41C-FDA444EA7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DDF09-A189-4C8C-BC29-71184C64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A3B51-67AE-4C42-A21B-08DC2096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B21DF-1A33-4D65-98B6-DBC788A1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9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EF687-DF87-41DF-B228-A0545CF5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1515A-610C-4C58-A43F-0C775C14D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07AF5-02ED-4A79-960D-B7D6A5F2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FA56B-A111-48C7-808F-436FE2B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CDB66-32F3-41FD-9EF1-9B30DAD8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26DA7-09C5-4AED-839D-D1F245A3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1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63FDD-2095-4DE0-B904-CE1E6135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3C0F2-C9DD-4269-852C-10658414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9CE66-7EC4-492E-8184-FB3217F9A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E9B0B-B20C-40DB-AB65-68272D99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D8E04C-EB3C-4A12-8ECC-41E3F9DFA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6E6366-7BC6-4A78-8D7D-EBF9BC69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7CE819-AD3F-47C8-A175-CE0BE7AB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A0F7A1-AE0D-4D89-B388-B8E0179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7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977B-B09C-4A36-B31F-8F6D38FD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54A97D-EBA2-4D42-BA31-BBB0BC5A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AC482-AC9B-430B-AB68-085CD2AB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DEB855-231E-4DF4-A20A-0249621D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8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BF7BFA-97B8-4BC8-8F22-DAAEA144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3F99F3-18F9-4DEE-BE87-E087F448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9C756-A79A-422F-B966-1F8B84D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4BDBC-5994-488D-B389-A4152D9F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8E845-4616-4832-BC95-41440AE8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6B268-8D07-442E-A24F-2B90E6EC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AFC532-5ECB-4D16-B2D7-AA5DC0D4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D57C5-7ADC-48C6-9901-BDF1C9F1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B2833-E134-43C0-B41C-CE31381D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7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32F9-C9E7-4969-92BA-AADCBBB0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B78A82-7F48-4498-AF43-61CD504A3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37BBFB-5E2E-4EA5-8972-4103E999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BE81D-86E3-4E3E-B3D4-023E3CBD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32173-5120-40F1-B6B4-46B9A7C8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E1384-2833-4659-86A0-4B4D4281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4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BDEF20-390F-43AE-B84A-079ADB27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9AA5B-3DC5-4B6C-B821-CAB84703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CACBB-DB89-43C8-8F5D-75B0C1BCA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B3C0-E167-4547-8881-78DFEEF740C0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D83B0-26DB-4A8D-A7D3-56B9A7485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FB5C1-94C5-49E0-B613-5B6E099A7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05EE-E739-4AA0-BCE8-3A3A76850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h8911/Porfolio" TargetMode="External"/><Relationship Id="rId2" Type="http://schemas.openxmlformats.org/officeDocument/2006/relationships/hyperlink" Target="mailto:leeh8911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___1.vsd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5C14D-2695-4909-9133-A6C40572D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직무 기술서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3142A92-F82F-4017-8CBE-A3B51DB89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84300B-9B55-4893-983A-997027D58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43571"/>
              </p:ext>
            </p:extLst>
          </p:nvPr>
        </p:nvGraphicFramePr>
        <p:xfrm>
          <a:off x="8637973" y="5504818"/>
          <a:ext cx="3344944" cy="1255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9245">
                  <a:extLst>
                    <a:ext uri="{9D8B030D-6E8A-4147-A177-3AD203B41FA5}">
                      <a16:colId xmlns:a16="http://schemas.microsoft.com/office/drawing/2014/main" val="2812960760"/>
                    </a:ext>
                  </a:extLst>
                </a:gridCol>
                <a:gridCol w="2435699">
                  <a:extLst>
                    <a:ext uri="{9D8B030D-6E8A-4147-A177-3AD203B41FA5}">
                      <a16:colId xmlns:a16="http://schemas.microsoft.com/office/drawing/2014/main" val="3402379002"/>
                    </a:ext>
                  </a:extLst>
                </a:gridCol>
              </a:tblGrid>
              <a:tr h="25101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이상원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139158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전화번호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(+82)10-2671-7419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269703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이메일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u="sng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leeh8911@gmail.com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557444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Github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u="sng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https://github.com/leeh8911/Porfolio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946254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blog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https://jaksam.tistory.com/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75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BBC5-23A0-4C02-B87D-E16567D1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프리스페이스</a:t>
            </a:r>
            <a:r>
              <a:rPr lang="ko-KR" altLang="en-US" sz="2400" dirty="0"/>
              <a:t> 퓨전 로직 개발</a:t>
            </a:r>
            <a:r>
              <a:rPr lang="en-US" altLang="ko-KR" sz="2400" dirty="0"/>
              <a:t>(2020. 6 ~ 2021. 3)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0B61F-3934-46A6-A858-F0758A356947}"/>
              </a:ext>
            </a:extLst>
          </p:cNvPr>
          <p:cNvSpPr txBox="1"/>
          <p:nvPr/>
        </p:nvSpPr>
        <p:spPr>
          <a:xfrm>
            <a:off x="838199" y="1759169"/>
            <a:ext cx="6610166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2</a:t>
            </a:r>
            <a:r>
              <a:rPr lang="ko-KR" altLang="en-US" sz="1200" dirty="0"/>
              <a:t>개 이상의 레이더 시스템에서 제공하는 </a:t>
            </a:r>
            <a:r>
              <a:rPr lang="ko-KR" altLang="en-US" sz="1200" dirty="0" err="1"/>
              <a:t>프리스페이스를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퓨전하는</a:t>
            </a:r>
            <a:r>
              <a:rPr lang="ko-KR" altLang="en-US" sz="1200" dirty="0"/>
              <a:t> </a:t>
            </a:r>
            <a:r>
              <a:rPr lang="en-US" altLang="ko-KR" sz="1200" dirty="0"/>
              <a:t>Grid map </a:t>
            </a:r>
            <a:r>
              <a:rPr lang="ko-KR" altLang="en-US" sz="1200" dirty="0"/>
              <a:t>로직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 </a:t>
            </a:r>
            <a:r>
              <a:rPr lang="ko-KR" altLang="en-US" sz="1200" dirty="0"/>
              <a:t>기반의 로직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C++, MFC, OpenCV, </a:t>
            </a:r>
            <a:r>
              <a:rPr lang="en-US" altLang="ko-KR" sz="1200" dirty="0" err="1"/>
              <a:t>Matlab</a:t>
            </a:r>
            <a:r>
              <a:rPr lang="en-US" altLang="ko-KR" sz="1200" dirty="0"/>
              <a:t> </a:t>
            </a:r>
            <a:r>
              <a:rPr lang="ko-KR" altLang="en-US" sz="1200" dirty="0"/>
              <a:t>기반의 시뮬레이터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임베디드 타겟 특성에 맞는 </a:t>
            </a:r>
            <a:r>
              <a:rPr lang="en-US" altLang="ko-KR" sz="1200" dirty="0"/>
              <a:t>fixed point, </a:t>
            </a:r>
            <a:r>
              <a:rPr lang="ko-KR" altLang="en-US" sz="1200" dirty="0"/>
              <a:t>메모리 및 수행시간 최적화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Occupancy grid map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826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BBC5-23A0-4C02-B87D-E16567D1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도로 경계 퓨전 로직 개발</a:t>
            </a:r>
            <a:r>
              <a:rPr lang="en-US" altLang="ko-KR" sz="2400" dirty="0"/>
              <a:t>(2019. 1 ~ 2021. 3)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0B61F-3934-46A6-A858-F0758A356947}"/>
              </a:ext>
            </a:extLst>
          </p:cNvPr>
          <p:cNvSpPr txBox="1"/>
          <p:nvPr/>
        </p:nvSpPr>
        <p:spPr>
          <a:xfrm>
            <a:off x="838199" y="1759169"/>
            <a:ext cx="6610166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자율주행 자동차 환경인식 센서 기반 도로 경계 인식 로직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 </a:t>
            </a:r>
            <a:r>
              <a:rPr lang="ko-KR" altLang="en-US" sz="1200" dirty="0"/>
              <a:t>기반의 로직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C, </a:t>
            </a:r>
            <a:r>
              <a:rPr lang="en-US" altLang="ko-KR" sz="1200" dirty="0" err="1"/>
              <a:t>openGL</a:t>
            </a:r>
            <a:r>
              <a:rPr lang="en-US" altLang="ko-KR" sz="1200" dirty="0"/>
              <a:t> </a:t>
            </a:r>
            <a:r>
              <a:rPr lang="ko-KR" altLang="en-US" sz="1200" dirty="0"/>
              <a:t>기반의 인터페이스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Evidential grid map, Kalman filter, Probabilistic data association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84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BBC5-23A0-4C02-B87D-E16567D1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정지 장애물 퓨전 로직 개발</a:t>
            </a:r>
            <a:r>
              <a:rPr lang="en-US" altLang="ko-KR" sz="2400" dirty="0"/>
              <a:t>(2019. 12 ~ 2021. 2)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0B61F-3934-46A6-A858-F0758A356947}"/>
              </a:ext>
            </a:extLst>
          </p:cNvPr>
          <p:cNvSpPr txBox="1"/>
          <p:nvPr/>
        </p:nvSpPr>
        <p:spPr>
          <a:xfrm>
            <a:off x="838199" y="1759169"/>
            <a:ext cx="6610166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자율주행 자동차 환경인식 센서 기반 비정형 정지 장애물 인식 로직 개발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 </a:t>
            </a:r>
            <a:r>
              <a:rPr lang="ko-KR" altLang="en-US" sz="1200" dirty="0"/>
              <a:t>기반의 로직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C, </a:t>
            </a:r>
            <a:r>
              <a:rPr lang="en-US" altLang="ko-KR" sz="1200" dirty="0" err="1"/>
              <a:t>openGL</a:t>
            </a:r>
            <a:r>
              <a:rPr lang="en-US" altLang="ko-KR" sz="1200" dirty="0"/>
              <a:t> </a:t>
            </a:r>
            <a:r>
              <a:rPr lang="ko-KR" altLang="en-US" sz="1200" dirty="0"/>
              <a:t>기반의 인터페이스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Kalman filter, Probabilistic data association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707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BBC5-23A0-4C02-B87D-E16567D1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레이더</a:t>
            </a:r>
            <a:r>
              <a:rPr lang="en-US" altLang="ko-KR" sz="2400" dirty="0"/>
              <a:t>, </a:t>
            </a:r>
            <a:r>
              <a:rPr lang="ko-KR" altLang="en-US" sz="2400" dirty="0"/>
              <a:t>카메라 </a:t>
            </a:r>
            <a:r>
              <a:rPr lang="ko-KR" altLang="en-US" sz="2400" dirty="0" err="1"/>
              <a:t>센서퓨전</a:t>
            </a:r>
            <a:r>
              <a:rPr lang="ko-KR" altLang="en-US" sz="2400" dirty="0"/>
              <a:t> 로직 개발</a:t>
            </a:r>
            <a:r>
              <a:rPr lang="en-US" altLang="ko-KR" sz="2400" dirty="0"/>
              <a:t>(2018. 8. ~ 2018. 12.)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0B61F-3934-46A6-A858-F0758A356947}"/>
              </a:ext>
            </a:extLst>
          </p:cNvPr>
          <p:cNvSpPr txBox="1"/>
          <p:nvPr/>
        </p:nvSpPr>
        <p:spPr>
          <a:xfrm>
            <a:off x="838199" y="1759169"/>
            <a:ext cx="6610166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자율주행 자동차 환경인식 센서 기반 도로 경계 인식 로직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 </a:t>
            </a:r>
            <a:r>
              <a:rPr lang="ko-KR" altLang="en-US" sz="1200" dirty="0"/>
              <a:t>기반의 로직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C++, MFC, OpenCV, </a:t>
            </a:r>
            <a:r>
              <a:rPr lang="en-US" altLang="ko-KR" sz="1200" dirty="0" err="1"/>
              <a:t>Matlab</a:t>
            </a:r>
            <a:r>
              <a:rPr lang="en-US" altLang="ko-KR" sz="1200" dirty="0"/>
              <a:t> </a:t>
            </a:r>
            <a:r>
              <a:rPr lang="ko-KR" altLang="en-US" sz="1200" dirty="0"/>
              <a:t>기반의 시뮬레이터 개발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임베디드 타겟 특성에 맞는 </a:t>
            </a:r>
            <a:r>
              <a:rPr lang="en-US" altLang="ko-KR" sz="1200" dirty="0"/>
              <a:t>fixed point, </a:t>
            </a:r>
            <a:r>
              <a:rPr lang="ko-KR" altLang="en-US" sz="1200" dirty="0"/>
              <a:t>메모리 및 수행시간 최적화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Kalman filter, Probabilistic data association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520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C8955-3400-4390-99C6-9286C57D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UDACITY – Data Analysis Nanodegree</a:t>
            </a:r>
            <a:endParaRPr lang="ko-KR" altLang="en-US" dirty="0"/>
          </a:p>
        </p:txBody>
      </p:sp>
      <p:sp>
        <p:nvSpPr>
          <p:cNvPr id="7" name="AutoShape 2" descr="preview of your graduation certificate">
            <a:extLst>
              <a:ext uri="{FF2B5EF4-FFF2-40B4-BE49-F238E27FC236}">
                <a16:creationId xmlns:a16="http://schemas.microsoft.com/office/drawing/2014/main" id="{63CEA236-ECDC-480F-B066-A4458E6A7B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962F851E-FCBC-4EE3-9782-F613D008E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069" y="1890280"/>
            <a:ext cx="5621862" cy="4351338"/>
          </a:xfrm>
        </p:spPr>
      </p:pic>
    </p:spTree>
    <p:extLst>
      <p:ext uri="{BB962C8B-B14F-4D97-AF65-F5344CB8AC3E}">
        <p14:creationId xmlns:p14="http://schemas.microsoft.com/office/powerpoint/2010/main" val="29918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BBC5-23A0-4C02-B87D-E16567D1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전방 및 측방 레이더의 센서융합을 위한 동일 차량 검지 판단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7DE470-63CD-474B-AB32-26DD3B21A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282" y="2691324"/>
            <a:ext cx="4143375" cy="243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0B61F-3934-46A6-A858-F0758A356947}"/>
              </a:ext>
            </a:extLst>
          </p:cNvPr>
          <p:cNvSpPr txBox="1"/>
          <p:nvPr/>
        </p:nvSpPr>
        <p:spPr>
          <a:xfrm>
            <a:off x="934964" y="2691324"/>
            <a:ext cx="506652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근거리 끼어들기 상황에서 차량의 오인식</a:t>
            </a:r>
            <a:r>
              <a:rPr lang="en-US" altLang="ko-KR" sz="1200" dirty="0"/>
              <a:t>/</a:t>
            </a:r>
            <a:r>
              <a:rPr lang="ko-KR" altLang="en-US" sz="1200" dirty="0"/>
              <a:t>미인식이 발생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복잡한 형태에 대한 센서 연관 문제가 발생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일반적인 </a:t>
            </a:r>
            <a:r>
              <a:rPr lang="en-US" altLang="ko-KR" sz="1200" dirty="0"/>
              <a:t>ellipsoid </a:t>
            </a:r>
            <a:r>
              <a:rPr lang="ko-KR" altLang="en-US" sz="1200" dirty="0"/>
              <a:t>형태의 </a:t>
            </a:r>
            <a:r>
              <a:rPr lang="en-US" altLang="ko-KR" sz="1200" dirty="0"/>
              <a:t>gate</a:t>
            </a:r>
            <a:r>
              <a:rPr lang="ko-KR" altLang="en-US" sz="1200" dirty="0"/>
              <a:t>가 아닌 차량 형상에 맞춘 </a:t>
            </a:r>
            <a:r>
              <a:rPr lang="en-US" altLang="ko-KR" sz="1200" dirty="0"/>
              <a:t>gate </a:t>
            </a:r>
            <a:r>
              <a:rPr lang="ko-KR" altLang="en-US" sz="1200" dirty="0"/>
              <a:t>형식으로 복잡한 형상의 물체에 대한 연관 문제를 해결함</a:t>
            </a:r>
          </a:p>
        </p:txBody>
      </p:sp>
    </p:spTree>
    <p:extLst>
      <p:ext uri="{BB962C8B-B14F-4D97-AF65-F5344CB8AC3E}">
        <p14:creationId xmlns:p14="http://schemas.microsoft.com/office/powerpoint/2010/main" val="348733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6FD8B-56D1-44ED-941E-42307E0D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측방 레이더를 활용한 </a:t>
            </a:r>
            <a:r>
              <a:rPr lang="ko-KR" altLang="ko-KR" sz="2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파티클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필터 기반 센서 융합 기술 개발</a:t>
            </a:r>
            <a:endParaRPr lang="ko-KR" altLang="en-US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3B76F3-ECB8-46F7-8EA6-5C05269F7FEF}"/>
              </a:ext>
            </a:extLst>
          </p:cNvPr>
          <p:cNvGrpSpPr/>
          <p:nvPr/>
        </p:nvGrpSpPr>
        <p:grpSpPr>
          <a:xfrm>
            <a:off x="5762298" y="2706421"/>
            <a:ext cx="5334049" cy="2873829"/>
            <a:chOff x="5810450" y="2553672"/>
            <a:chExt cx="5334049" cy="2873829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782026A-27E2-4A61-B65C-ED4C3704C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950" y="2553672"/>
              <a:ext cx="2839549" cy="2873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4C5D6073-0DA8-4261-BC64-19537B302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2"/>
            <a:stretch/>
          </p:blipFill>
          <p:spPr bwMode="auto">
            <a:xfrm>
              <a:off x="5810465" y="2690018"/>
              <a:ext cx="2944682" cy="67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615CEA8-31FA-4D70-89FB-67FF8B64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450" y="3167063"/>
              <a:ext cx="2944697" cy="220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ACF1D2E-E6C1-49F4-B1F2-D51A0131D0E5}"/>
              </a:ext>
            </a:extLst>
          </p:cNvPr>
          <p:cNvSpPr txBox="1"/>
          <p:nvPr/>
        </p:nvSpPr>
        <p:spPr>
          <a:xfrm>
            <a:off x="934964" y="2691324"/>
            <a:ext cx="506652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근거리 끼어들기 상황에서 차량의 오인식</a:t>
            </a:r>
            <a:r>
              <a:rPr lang="en-US" altLang="ko-KR" sz="1200" dirty="0"/>
              <a:t>/</a:t>
            </a:r>
            <a:r>
              <a:rPr lang="ko-KR" altLang="en-US" sz="1200" dirty="0"/>
              <a:t>미인식이 발생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복잡한 형태에 대한 센서 연관 문제가 발생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연속적인 인식을 위한 추적 문제 발생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복잡한 형태의 물체 추적을 위한 </a:t>
            </a:r>
            <a:r>
              <a:rPr lang="ko-KR" altLang="en-US" sz="1200" dirty="0" err="1"/>
              <a:t>파티클</a:t>
            </a:r>
            <a:r>
              <a:rPr lang="ko-KR" altLang="en-US" sz="1200" dirty="0"/>
              <a:t> 필터 기반의 로직 설계를 통해 해결</a:t>
            </a:r>
          </a:p>
        </p:txBody>
      </p:sp>
    </p:spTree>
    <p:extLst>
      <p:ext uri="{BB962C8B-B14F-4D97-AF65-F5344CB8AC3E}">
        <p14:creationId xmlns:p14="http://schemas.microsoft.com/office/powerpoint/2010/main" val="351809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BB68C-86FF-4F25-A057-78E4BAE1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 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 자율주행 자동차 경진대회</a:t>
            </a:r>
            <a:endParaRPr lang="ko-KR" altLang="en-US" sz="2400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13A585E-0B72-41A3-B08D-07ACC557D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486900"/>
              </p:ext>
            </p:extLst>
          </p:nvPr>
        </p:nvGraphicFramePr>
        <p:xfrm>
          <a:off x="543736" y="3429000"/>
          <a:ext cx="5744244" cy="236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287080" imgH="4191157" progId="Visio.Drawing.15">
                  <p:embed/>
                </p:oleObj>
              </mc:Choice>
              <mc:Fallback>
                <p:oleObj name="Visio" r:id="rId2" imgW="10287080" imgH="4191157" progId="Visio.Drawing.15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36" y="3429000"/>
                        <a:ext cx="5744244" cy="236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07E3E-DDAA-4FA8-BA6C-4C4F9887253C}"/>
              </a:ext>
            </a:extLst>
          </p:cNvPr>
          <p:cNvSpPr txBox="1"/>
          <p:nvPr/>
        </p:nvSpPr>
        <p:spPr>
          <a:xfrm>
            <a:off x="650879" y="1809878"/>
            <a:ext cx="516103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차선</a:t>
            </a:r>
            <a:r>
              <a:rPr lang="en-US" altLang="ko-KR" sz="1200" dirty="0"/>
              <a:t>/</a:t>
            </a:r>
            <a:r>
              <a:rPr lang="ko-KR" altLang="en-US" sz="1200" dirty="0"/>
              <a:t>경로</a:t>
            </a:r>
            <a:r>
              <a:rPr lang="en-US" altLang="ko-KR" sz="1200" dirty="0"/>
              <a:t>/</a:t>
            </a:r>
            <a:r>
              <a:rPr lang="ko-KR" altLang="en-US" sz="1200" dirty="0"/>
              <a:t>도로경계 기준의 제어기 설계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i="1" dirty="0">
                <a:latin typeface="Arial" panose="020B0604020202020204" pitchFamily="34" charset="0"/>
              </a:rPr>
              <a:t>B Song</a:t>
            </a:r>
            <a:r>
              <a:rPr lang="en-US" altLang="ko-KR" sz="1200" dirty="0">
                <a:latin typeface="Arial" panose="020B0604020202020204" pitchFamily="34" charset="0"/>
              </a:rPr>
              <a:t>,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Cooperative </a:t>
            </a:r>
            <a:r>
              <a:rPr lang="en-US" altLang="ko-KR" sz="1200" i="0" dirty="0">
                <a:effectLst/>
                <a:latin typeface="Arial" panose="020B0604020202020204" pitchFamily="34" charset="0"/>
              </a:rPr>
              <a:t>lateral vehicle control 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for autonomous valet parking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논문을 참조하여 제어기 설계</a:t>
            </a:r>
            <a:endParaRPr lang="en-US" altLang="ko-KR" sz="12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DB4BBF-8221-4E0D-9373-1476FB4AC0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7" r="52024"/>
          <a:stretch/>
        </p:blipFill>
        <p:spPr>
          <a:xfrm>
            <a:off x="6764045" y="1477108"/>
            <a:ext cx="3951302" cy="50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7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349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Visio</vt:lpstr>
      <vt:lpstr>직무 기술서</vt:lpstr>
      <vt:lpstr>프리스페이스 퓨전 로직 개발(2020. 6 ~ 2021. 3)</vt:lpstr>
      <vt:lpstr>도로 경계 퓨전 로직 개발(2019. 1 ~ 2021. 3)</vt:lpstr>
      <vt:lpstr>정지 장애물 퓨전 로직 개발(2019. 12 ~ 2021. 2)</vt:lpstr>
      <vt:lpstr>레이더, 카메라 센서퓨전 로직 개발(2018. 8. ~ 2018. 12.)</vt:lpstr>
      <vt:lpstr>UDACITY – Data Analysis Nanodegree</vt:lpstr>
      <vt:lpstr>전방 및 측방 레이더의 센서융합을 위한 동일 차량 검지 판단</vt:lpstr>
      <vt:lpstr>전/측방 레이더를 활용한 파티클 필터 기반 센서 융합 기술 개발</vt:lpstr>
      <vt:lpstr>제 13회 자율주행 자동차 경진대회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직무 기술서</dc:title>
  <dc:creator>이 상원</dc:creator>
  <cp:lastModifiedBy>이 상원</cp:lastModifiedBy>
  <cp:revision>23</cp:revision>
  <dcterms:created xsi:type="dcterms:W3CDTF">2021-02-10T08:37:32Z</dcterms:created>
  <dcterms:modified xsi:type="dcterms:W3CDTF">2021-07-04T04:39:15Z</dcterms:modified>
</cp:coreProperties>
</file>