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CF9-A0EF-4819-9C0D-1C59E62C14DD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97B5-45FA-4167-A92F-17FC4BDD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2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CF9-A0EF-4819-9C0D-1C59E62C14DD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97B5-45FA-4167-A92F-17FC4BDD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CF9-A0EF-4819-9C0D-1C59E62C14DD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97B5-45FA-4167-A92F-17FC4BDD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8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CF9-A0EF-4819-9C0D-1C59E62C14DD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97B5-45FA-4167-A92F-17FC4BDD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8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CF9-A0EF-4819-9C0D-1C59E62C14DD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97B5-45FA-4167-A92F-17FC4BDD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CF9-A0EF-4819-9C0D-1C59E62C14DD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97B5-45FA-4167-A92F-17FC4BDD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8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CF9-A0EF-4819-9C0D-1C59E62C14DD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97B5-45FA-4167-A92F-17FC4BDD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8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CF9-A0EF-4819-9C0D-1C59E62C14DD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97B5-45FA-4167-A92F-17FC4BDD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3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CF9-A0EF-4819-9C0D-1C59E62C14DD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97B5-45FA-4167-A92F-17FC4BDD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4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CF9-A0EF-4819-9C0D-1C59E62C14DD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97B5-45FA-4167-A92F-17FC4BDD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13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CF9-A0EF-4819-9C0D-1C59E62C14DD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97B5-45FA-4167-A92F-17FC4BDD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9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CF9-A0EF-4819-9C0D-1C59E62C14DD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397B5-45FA-4167-A92F-17FC4BDD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9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708853" y="2364086"/>
            <a:ext cx="1597211" cy="1408670"/>
            <a:chOff x="4708853" y="2364086"/>
            <a:chExt cx="1597211" cy="1408670"/>
          </a:xfrm>
        </p:grpSpPr>
        <p:sp>
          <p:nvSpPr>
            <p:cNvPr id="5" name="직사각형 4"/>
            <p:cNvSpPr/>
            <p:nvPr/>
          </p:nvSpPr>
          <p:spPr>
            <a:xfrm>
              <a:off x="5984788" y="3150973"/>
              <a:ext cx="321276" cy="22242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984788" y="2858530"/>
              <a:ext cx="321276" cy="22242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708853" y="2364086"/>
              <a:ext cx="1478692" cy="1408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단말</a:t>
              </a:r>
              <a:endPara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71849" y="2594919"/>
            <a:ext cx="1762897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사용자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9094572" y="2594919"/>
            <a:ext cx="1944130" cy="1058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서버</a:t>
            </a:r>
            <a:r>
              <a:rPr lang="en-US" altLang="ko-KR" sz="2800" dirty="0" smtClean="0"/>
              <a:t>DB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4504037" y="4765590"/>
            <a:ext cx="1944130" cy="1058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관리자</a:t>
            </a:r>
            <a:endParaRPr lang="ko-KR" altLang="en-US" sz="2800" dirty="0"/>
          </a:p>
        </p:txBody>
      </p:sp>
      <p:sp>
        <p:nvSpPr>
          <p:cNvPr id="10" name="오른쪽 화살표 9"/>
          <p:cNvSpPr/>
          <p:nvPr/>
        </p:nvSpPr>
        <p:spPr>
          <a:xfrm>
            <a:off x="2734962" y="2734962"/>
            <a:ext cx="1408670" cy="33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950675" y="2734961"/>
            <a:ext cx="1408670" cy="33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9036914">
            <a:off x="7306182" y="4036322"/>
            <a:ext cx="1408670" cy="33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90951" y="2190704"/>
            <a:ext cx="120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음성</a:t>
            </a:r>
            <a:r>
              <a:rPr lang="en-US" altLang="ko-KR" sz="1200" dirty="0" smtClean="0"/>
              <a:t>data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고장내용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737136" y="2208912"/>
            <a:ext cx="120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위치</a:t>
            </a:r>
            <a:r>
              <a:rPr lang="en-US" altLang="ko-KR" sz="1200" dirty="0" smtClean="0"/>
              <a:t>data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Gps</a:t>
            </a:r>
            <a:r>
              <a:rPr lang="en-US" altLang="ko-KR" sz="1200" dirty="0" smtClean="0"/>
              <a:t>, AP)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899718" y="2133254"/>
            <a:ext cx="120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음성</a:t>
            </a:r>
            <a:r>
              <a:rPr lang="en-US" altLang="ko-KR" sz="1200" dirty="0" smtClean="0"/>
              <a:t>data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고장내용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1" name="오른쪽 화살표 20"/>
          <p:cNvSpPr/>
          <p:nvPr/>
        </p:nvSpPr>
        <p:spPr>
          <a:xfrm rot="19723482">
            <a:off x="7603443" y="4322233"/>
            <a:ext cx="1408670" cy="33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 rot="19653529">
            <a:off x="6980654" y="3742875"/>
            <a:ext cx="120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음성</a:t>
            </a:r>
            <a:r>
              <a:rPr lang="en-US" altLang="ko-KR" sz="1200" dirty="0" smtClean="0"/>
              <a:t>data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고장내용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 rot="19653529">
            <a:off x="7663229" y="3322532"/>
            <a:ext cx="120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위치</a:t>
            </a:r>
            <a:r>
              <a:rPr lang="en-US" altLang="ko-KR" sz="1200" dirty="0" smtClean="0"/>
              <a:t>data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Gps</a:t>
            </a:r>
            <a:r>
              <a:rPr lang="en-US" altLang="ko-KR" sz="1200" dirty="0" smtClean="0"/>
              <a:t>, AP)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 rot="19653529">
            <a:off x="7975257" y="4587545"/>
            <a:ext cx="120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처리완료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전원 </a:t>
            </a:r>
            <a:r>
              <a:rPr lang="en-US" altLang="ko-KR" sz="1200" dirty="0" smtClean="0"/>
              <a:t>OFF)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77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1475" y="349250"/>
            <a:ext cx="10515600" cy="6051550"/>
          </a:xfrm>
        </p:spPr>
        <p:txBody>
          <a:bodyPr/>
          <a:lstStyle/>
          <a:p>
            <a:r>
              <a:rPr lang="ko-KR" altLang="en-US" dirty="0" smtClean="0"/>
              <a:t>단말기 </a:t>
            </a:r>
            <a:r>
              <a:rPr lang="en-US" altLang="ko-KR" dirty="0" smtClean="0"/>
              <a:t>IPO</a:t>
            </a:r>
          </a:p>
          <a:p>
            <a:pPr lvl="1"/>
            <a:r>
              <a:rPr lang="en-US" altLang="ko-KR" dirty="0" smtClean="0"/>
              <a:t>Input 	: </a:t>
            </a:r>
            <a:r>
              <a:rPr lang="ko-KR" altLang="en-US" dirty="0" smtClean="0"/>
              <a:t>음성</a:t>
            </a:r>
            <a:r>
              <a:rPr lang="en-US" altLang="ko-KR" dirty="0" smtClean="0"/>
              <a:t>DATA(</a:t>
            </a:r>
            <a:r>
              <a:rPr lang="ko-KR" altLang="en-US" dirty="0" smtClean="0"/>
              <a:t>신고내용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Process : </a:t>
            </a:r>
            <a:r>
              <a:rPr lang="ko-KR" altLang="en-US" dirty="0" smtClean="0"/>
              <a:t>위치정보</a:t>
            </a:r>
            <a:r>
              <a:rPr lang="en-US" altLang="ko-KR" dirty="0" smtClean="0"/>
              <a:t>(AP, GPS)</a:t>
            </a:r>
            <a:r>
              <a:rPr lang="ko-KR" altLang="en-US" dirty="0" smtClean="0"/>
              <a:t> 추출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Output	: </a:t>
            </a:r>
            <a:r>
              <a:rPr lang="ko-KR" altLang="en-US" dirty="0" smtClean="0"/>
              <a:t>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단말기 일련번호 등을 서버로 전송</a:t>
            </a:r>
            <a:endParaRPr lang="en-US" altLang="ko-KR" dirty="0" smtClean="0"/>
          </a:p>
          <a:p>
            <a:r>
              <a:rPr lang="ko-KR" altLang="en-US" dirty="0" smtClean="0"/>
              <a:t>서버</a:t>
            </a:r>
            <a:r>
              <a:rPr lang="en-US" altLang="ko-KR" dirty="0"/>
              <a:t> </a:t>
            </a:r>
            <a:r>
              <a:rPr lang="en-US" altLang="ko-KR" dirty="0" smtClean="0"/>
              <a:t>IPO</a:t>
            </a:r>
          </a:p>
          <a:p>
            <a:pPr lvl="1"/>
            <a:r>
              <a:rPr lang="en-US" altLang="ko-KR" dirty="0" smtClean="0"/>
              <a:t>Input	: </a:t>
            </a:r>
            <a:r>
              <a:rPr lang="ko-KR" altLang="en-US" dirty="0" smtClean="0"/>
              <a:t>음성</a:t>
            </a:r>
            <a:r>
              <a:rPr lang="en-US" altLang="ko-KR" dirty="0" smtClean="0"/>
              <a:t>DATA(</a:t>
            </a:r>
            <a:r>
              <a:rPr lang="ko-KR" altLang="en-US" dirty="0" smtClean="0"/>
              <a:t>신고내용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위치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단말기 일련번호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Process 	: </a:t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smtClean="0"/>
              <a:t>신고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음성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신고내용</a:t>
            </a:r>
            <a:r>
              <a:rPr lang="en-US" altLang="ko-KR" dirty="0" smtClean="0"/>
              <a:t>)-&gt;</a:t>
            </a:r>
            <a:r>
              <a:rPr lang="en-US" altLang="ko-KR" dirty="0" err="1" smtClean="0"/>
              <a:t>textData</a:t>
            </a:r>
            <a:r>
              <a:rPr lang="ko-KR" altLang="en-US" dirty="0" smtClean="0"/>
              <a:t>로 변경 및 추가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일련번호에 따른 관리자 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시설마다 관리자가 다를 수 있음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Output	: </a:t>
            </a:r>
            <a:r>
              <a:rPr lang="ko-KR" altLang="en-US" dirty="0" smtClean="0"/>
              <a:t>해당 관리자에게 신고내용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위치정보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전송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141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기존의 문제점에 따라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심플하게 </a:t>
            </a:r>
            <a:r>
              <a:rPr lang="ko-KR" altLang="en-US" dirty="0" err="1" smtClean="0"/>
              <a:t>큰기능만</a:t>
            </a:r>
            <a:r>
              <a:rPr lang="ko-KR" altLang="en-US" dirty="0" smtClean="0"/>
              <a:t> 설명하고</a:t>
            </a:r>
            <a:endParaRPr lang="en-US" altLang="ko-KR" dirty="0"/>
          </a:p>
          <a:p>
            <a:r>
              <a:rPr lang="ko-KR" altLang="en-US" dirty="0" err="1" smtClean="0"/>
              <a:t>세부적인건</a:t>
            </a:r>
            <a:r>
              <a:rPr lang="ko-KR" altLang="en-US" dirty="0" smtClean="0"/>
              <a:t> 따로 </a:t>
            </a:r>
            <a:endParaRPr lang="en-US" altLang="ko-KR" dirty="0" smtClean="0"/>
          </a:p>
          <a:p>
            <a:r>
              <a:rPr lang="ko-KR" altLang="en-US" dirty="0" smtClean="0"/>
              <a:t>주기적으로 사용하는 이용자 </a:t>
            </a:r>
            <a:endParaRPr lang="en-US" altLang="ko-KR" dirty="0" smtClean="0"/>
          </a:p>
          <a:p>
            <a:r>
              <a:rPr lang="ko-KR" altLang="en-US" dirty="0" err="1" smtClean="0"/>
              <a:t>꼭필요할것같은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를 들자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학교 실내 체육관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헬스장 등</a:t>
            </a:r>
            <a:r>
              <a:rPr lang="en-US" altLang="ko-KR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716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48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2016-11-18T02:55:53Z</dcterms:created>
  <dcterms:modified xsi:type="dcterms:W3CDTF">2016-11-18T03:51:34Z</dcterms:modified>
</cp:coreProperties>
</file>