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65" r:id="rId4"/>
    <p:sldId id="266" r:id="rId5"/>
    <p:sldId id="259" r:id="rId6"/>
    <p:sldId id="260" r:id="rId7"/>
    <p:sldId id="258" r:id="rId8"/>
    <p:sldId id="261" r:id="rId9"/>
    <p:sldId id="262" r:id="rId10"/>
    <p:sldId id="263" r:id="rId11"/>
    <p:sldId id="264" r:id="rId12"/>
    <p:sldId id="267" r:id="rId13"/>
    <p:sldId id="272" r:id="rId14"/>
    <p:sldId id="269" r:id="rId15"/>
    <p:sldId id="268" r:id="rId16"/>
    <p:sldId id="271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1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81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0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132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2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11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8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3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3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1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4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897A-136B-4E88-BCCA-F39ADA16C7F0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C328D0-5FF6-4596-9F7D-28976557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7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80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인어공주 </a:t>
            </a:r>
            <a:r>
              <a:rPr lang="ko-KR" altLang="en-US" sz="80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</a:t>
            </a:r>
            <a:endParaRPr lang="ko-KR" altLang="en-US" sz="80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이하민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조서형</a:t>
            </a:r>
            <a:r>
              <a:rPr lang="ko-KR" altLang="en-US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정민서 이연진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849085" y="3809076"/>
            <a:ext cx="3887754" cy="76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065" y="159851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바다 위 섬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27188" y="1891341"/>
            <a:ext cx="3476368" cy="319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857383" y="2863405"/>
            <a:ext cx="2215978" cy="12521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074" y="3037443"/>
            <a:ext cx="591768" cy="7614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44837" y="5493549"/>
            <a:ext cx="5840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마녀 </a:t>
            </a:r>
            <a:r>
              <a:rPr lang="ko-KR" altLang="en-US" sz="40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모르가나가</a:t>
            </a:r>
            <a:r>
              <a:rPr lang="ko-KR" altLang="en-US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보낸 해일이 덮쳐온다</a:t>
            </a:r>
            <a:r>
              <a:rPr lang="en-US" altLang="ko-KR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!</a:t>
            </a:r>
            <a:endParaRPr lang="ko-KR" altLang="en-US" sz="4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9" y="2062948"/>
            <a:ext cx="3024674" cy="30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17 0.00393 L 0.6349 -0.019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80" y="-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60" y="113481"/>
            <a:ext cx="5623540" cy="32921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751"/>
            <a:ext cx="5534670" cy="316992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608247" y="1508028"/>
            <a:ext cx="923601" cy="503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92899" y="3679799"/>
            <a:ext cx="5077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해일이 덮쳐온다</a:t>
            </a:r>
            <a:r>
              <a:rPr lang="en-US" altLang="ko-KR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r>
              <a:rPr lang="ko-KR" altLang="en-US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어떻게 할까</a:t>
            </a:r>
            <a:r>
              <a:rPr lang="en-US" altLang="ko-KR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?</a:t>
            </a:r>
          </a:p>
          <a:p>
            <a:r>
              <a:rPr lang="en-US" altLang="ko-KR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-&gt;</a:t>
            </a:r>
            <a:r>
              <a:rPr lang="ko-KR" altLang="en-US" sz="4000" dirty="0" err="1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방파제을</a:t>
            </a:r>
            <a:r>
              <a:rPr lang="ko-KR" altLang="en-US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 쌓아서 꽃을 지키자</a:t>
            </a:r>
            <a:r>
              <a:rPr lang="en-US" altLang="ko-KR" sz="40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!</a:t>
            </a:r>
            <a:endParaRPr lang="ko-KR" altLang="en-US" sz="40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2899" y="5277364"/>
            <a:ext cx="3228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Wasd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마우스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좌우 회전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좌클릭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앞에 물건 잡기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놓기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우클릭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아이템 사용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4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342" y="681135"/>
            <a:ext cx="918132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방파제는 어떻게 얻어야 할까</a:t>
            </a:r>
            <a:r>
              <a:rPr lang="en-US" altLang="ko-KR" sz="4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?</a:t>
            </a:r>
          </a:p>
          <a:p>
            <a:r>
              <a:rPr lang="en-US" altLang="ko-KR" sz="4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-&gt;</a:t>
            </a:r>
            <a:r>
              <a:rPr lang="ko-KR" altLang="en-US" sz="4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주변 바다에서 조개를 모아서</a:t>
            </a:r>
            <a:r>
              <a:rPr lang="en-US" altLang="ko-KR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/>
            </a:r>
            <a:br>
              <a:rPr lang="en-US" altLang="ko-KR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</a:br>
            <a:r>
              <a:rPr lang="ko-KR" altLang="en-US" sz="4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탄산칼슘을 얻어 시멘트로</a:t>
            </a:r>
            <a:r>
              <a:rPr lang="en-US" altLang="ko-KR" sz="4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4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콘크리트를 만들자</a:t>
            </a:r>
            <a:r>
              <a:rPr lang="en-US" altLang="ko-KR" sz="4400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!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그를 위한 아이템과 지식이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비주얼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노벨을 통해 주어진다</a:t>
            </a:r>
            <a:endParaRPr lang="ko-KR" altLang="en-US" sz="28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935" y="1977908"/>
            <a:ext cx="2813531" cy="551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645988" cy="780661"/>
          </a:xfrm>
        </p:spPr>
        <p:txBody>
          <a:bodyPr>
            <a:noAutofit/>
          </a:bodyPr>
          <a:lstStyle/>
          <a:p>
            <a:r>
              <a:rPr lang="ko-KR" altLang="en-US" sz="5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결말</a:t>
            </a:r>
            <a:endParaRPr lang="ko-KR" altLang="en-US" sz="54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78" y="3110982"/>
            <a:ext cx="1905000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9592" y="1966693"/>
            <a:ext cx="64780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모르가나의</a:t>
            </a: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공격을 다 막아내면 승리</a:t>
            </a:r>
            <a:endParaRPr lang="en-US" altLang="ko-KR" sz="32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endParaRPr lang="en-US" altLang="ko-KR" sz="32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둘의 우정을 강조하는 감동적인 결말이 준비되어 있음</a:t>
            </a:r>
            <a:endParaRPr lang="ko-KR" altLang="en-US" sz="32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5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5739" y="1570189"/>
            <a:ext cx="510748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현재 완성된 것</a:t>
            </a:r>
            <a: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endParaRPr lang="en-US" altLang="ko-KR" sz="32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멀티플레이</a:t>
            </a:r>
            <a: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플레이어 조작</a:t>
            </a:r>
            <a: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물건 잡기</a:t>
            </a:r>
            <a: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 </a:t>
            </a: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아이템 </a:t>
            </a:r>
            <a:r>
              <a:rPr lang="ko-KR" altLang="en-US" sz="32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사용등</a:t>
            </a:r>
            <a: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</a:p>
          <a:p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기본 블록 구조</a:t>
            </a:r>
            <a: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건물 제작 방식</a:t>
            </a:r>
            <a:endParaRPr lang="en-US" altLang="ko-KR" sz="32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VN</a:t>
            </a: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시스템</a:t>
            </a:r>
            <a:endParaRPr lang="en-US" altLang="ko-KR" sz="32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endParaRPr lang="en-US" altLang="ko-KR" sz="32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endParaRPr lang="en-US" altLang="ko-KR" sz="32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en-US" altLang="ko-KR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-&gt; </a:t>
            </a: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세부 요소가 비어있음</a:t>
            </a:r>
            <a:endParaRPr lang="ko-KR" altLang="en-US" sz="32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549433" cy="780661"/>
          </a:xfrm>
        </p:spPr>
        <p:txBody>
          <a:bodyPr>
            <a:noAutofit/>
          </a:bodyPr>
          <a:lstStyle/>
          <a:p>
            <a:r>
              <a:rPr lang="ko-KR" altLang="en-US" sz="5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제작 계획</a:t>
            </a:r>
            <a:r>
              <a:rPr lang="en-US" altLang="ko-KR" sz="5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sz="54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플밍</a:t>
            </a:r>
            <a:r>
              <a:rPr lang="en-US" altLang="ko-KR" sz="5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endParaRPr lang="ko-KR" altLang="en-US" sz="54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0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555654" y="1257972"/>
            <a:ext cx="2043404" cy="206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69708" y="1295986"/>
            <a:ext cx="13805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7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월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31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해일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 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게임 사이클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구현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작업대등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여러 건물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 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아이템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구현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31051" y="1242299"/>
            <a:ext cx="2043404" cy="206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31051" y="1292531"/>
            <a:ext cx="218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8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월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11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비주얼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요소구현</a:t>
            </a:r>
            <a:r>
              <a:rPr lang="en-US" altLang="ko-KR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쉐이더나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&lt;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카툰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액션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&gt;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등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세이브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&amp;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로드 구현</a:t>
            </a:r>
            <a:endParaRPr lang="ko-KR" altLang="en-US" i="1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828383" y="2289005"/>
            <a:ext cx="1548882" cy="66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7393" y="1292531"/>
            <a:ext cx="2043404" cy="206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17393" y="1422538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7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월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12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전반적인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게임 시스템 구현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3390122" y="2323564"/>
            <a:ext cx="1548882" cy="66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1390262" y="3457318"/>
            <a:ext cx="9983755" cy="1875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동시에</a:t>
            </a:r>
            <a:r>
              <a:rPr lang="en-US" altLang="ko-KR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틈틈이 </a:t>
            </a:r>
            <a:r>
              <a:rPr lang="en-US" altLang="ko-KR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VN</a:t>
            </a:r>
            <a:r>
              <a:rPr lang="ko-KR" altLang="en-US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시나리오 작성</a:t>
            </a:r>
            <a:endParaRPr lang="ko-KR" altLang="en-US" dirty="0">
              <a:solidFill>
                <a:schemeClr val="tx1"/>
              </a:solidFill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8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368644" y="1257972"/>
            <a:ext cx="2043404" cy="206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43383" y="1295986"/>
            <a:ext cx="11753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7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월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28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건물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 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아이템등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블록 이미지</a:t>
            </a:r>
            <a:r>
              <a:rPr lang="en-US" altLang="ko-KR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완성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7828383" y="2289005"/>
            <a:ext cx="1548882" cy="66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17393" y="1292531"/>
            <a:ext cx="2043404" cy="206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17393" y="1422538"/>
            <a:ext cx="1204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7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월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14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VN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스탠딩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완성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390122" y="2323564"/>
            <a:ext cx="1548882" cy="66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619895" y="1257972"/>
            <a:ext cx="2043404" cy="206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33949" y="1295986"/>
            <a:ext cx="13276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8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월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11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추가 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비주얼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요소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&lt;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카툰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액션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&gt;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제작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VN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용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cg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제작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413688" y="4515637"/>
            <a:ext cx="1548882" cy="66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05199" y="3484604"/>
            <a:ext cx="4476367" cy="2062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205199" y="3484604"/>
            <a:ext cx="1887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8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월 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18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일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타이틀화면일러스트</a:t>
            </a:r>
            <a:r>
              <a:rPr lang="en-US" altLang="ko-KR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제작</a:t>
            </a: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UI 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제작</a:t>
            </a:r>
            <a:endParaRPr lang="en-US" altLang="ko-KR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1117393" y="5883987"/>
            <a:ext cx="9629191" cy="580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동시에</a:t>
            </a:r>
            <a:r>
              <a:rPr lang="en-US" altLang="ko-KR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틈틈이 </a:t>
            </a:r>
            <a:r>
              <a:rPr lang="en-US" altLang="ko-KR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VN</a:t>
            </a:r>
            <a:r>
              <a:rPr lang="ko-KR" altLang="en-US" dirty="0" smtClean="0">
                <a:solidFill>
                  <a:schemeClr val="tx1"/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시나리오 작성</a:t>
            </a:r>
            <a:endParaRPr lang="ko-KR" altLang="en-US" dirty="0">
              <a:solidFill>
                <a:schemeClr val="tx1"/>
              </a:solidFill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695994" y="302674"/>
            <a:ext cx="3549433" cy="780661"/>
          </a:xfrm>
        </p:spPr>
        <p:txBody>
          <a:bodyPr>
            <a:noAutofit/>
          </a:bodyPr>
          <a:lstStyle/>
          <a:p>
            <a:r>
              <a:rPr lang="ko-KR" altLang="en-US" sz="5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제작 계획</a:t>
            </a:r>
            <a:r>
              <a:rPr lang="en-US" altLang="ko-KR" sz="5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sz="5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아트</a:t>
            </a:r>
            <a:r>
              <a:rPr lang="en-US" altLang="ko-KR" sz="5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endParaRPr lang="ko-KR" altLang="en-US" sz="54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872" y="746450"/>
            <a:ext cx="8296061" cy="162725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03" y="2890403"/>
            <a:ext cx="5562571" cy="3967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5783" y="1000321"/>
            <a:ext cx="1641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질문시간</a:t>
            </a:r>
            <a:endParaRPr lang="ko-KR" altLang="en-US" sz="44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88016" y="0"/>
            <a:ext cx="3685592" cy="858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8843" y="1400432"/>
            <a:ext cx="74013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플랫폼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 pc</a:t>
            </a:r>
            <a:b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플레이 인원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 1~4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 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(2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 이상 플레이 권장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b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장르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비주얼노벨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+2d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탑뷰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타워디펜스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샌드박스</a:t>
            </a:r>
            <a:r>
              <a:rPr lang="ko-KR" altLang="en-US" sz="3600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건설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엔진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: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유니티</a:t>
            </a:r>
            <a:endParaRPr lang="ko-KR" altLang="en-US" sz="36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메인 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레퍼런스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1026" name="Picture 2" descr="에픽게임즈] 언레일드! 무료 배포 시작 &gt; 지름/알뜰정보 | 쿨엔조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3686100"/>
            <a:ext cx="5461454" cy="302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팩토리오 - 나무위키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팩토리오 - 나무위키"/>
          <p:cNvSpPr>
            <a:spLocks noChangeAspect="1" noChangeArrowheads="1"/>
          </p:cNvSpPr>
          <p:nvPr/>
        </p:nvSpPr>
        <p:spPr bwMode="auto">
          <a:xfrm>
            <a:off x="307974" y="7937"/>
            <a:ext cx="2865883" cy="286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팩토리오 결국 구매했네요 &gt; 스팀/PC게임: 스팀, 패키지 게임, 온라인 게임 등 PC게임이라면 모두! | 퀘이사플레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563" y="365125"/>
            <a:ext cx="5173599" cy="298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16823" y="4912228"/>
            <a:ext cx="45533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그리고 두 게임이 공유하는</a:t>
            </a:r>
            <a:r>
              <a:rPr lang="en-US" altLang="ko-KR" sz="4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</a:t>
            </a:r>
          </a:p>
          <a:p>
            <a:r>
              <a:rPr lang="ko-KR" altLang="en-US" sz="44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코옵과</a:t>
            </a:r>
            <a:r>
              <a:rPr lang="ko-KR" altLang="en-US" sz="4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sz="44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탑뷰</a:t>
            </a:r>
            <a:endParaRPr lang="ko-KR" altLang="en-US" sz="44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575" y="3113444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조작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레퍼런스</a:t>
            </a:r>
            <a:endParaRPr lang="en-US" altLang="ko-KR" sz="36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8343" y="3346953"/>
            <a:ext cx="3361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시스템 디자인 </a:t>
            </a:r>
            <a:r>
              <a:rPr lang="ko-KR" altLang="en-US" sz="36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레퍼런스</a:t>
            </a:r>
            <a:endParaRPr lang="ko-KR" altLang="en-US" sz="36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6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시놉시스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7767" y="1548881"/>
            <a:ext cx="10437473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※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안데르센의 원작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인어공주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스토리 각색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과거 인어공주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마녀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모르가나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서로 막역한 사이였습니다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이른바 소꿉친구입니다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하지만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둘은 시간이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지남에 따라 조금씩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조금씩 서먹해지고 있었는데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왜냐하면 점점 아름다워져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가는 언니의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모습에 질투를 느끼고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모르가나가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스스로 거리를 두고 있었기 때문입니다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그러던 어느 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모르가나는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지나가다 우연히 어떤 외딴섬 위에 있는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노아를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보았습니다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섬에 가장 높은 곳에는 아직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피지않은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꽃이 한 송이 있었는데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노아는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매일 몰래 이 섬에 찾아와 이 꽃을 돌보고 있었습니다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이에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모르가나는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자신의 마법으로 해일을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이르켜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꽃을 꺾으려고 하는데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11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358" y="180459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등장인물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3849" y="1432036"/>
            <a:ext cx="37963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인어공주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</a:t>
            </a:r>
            <a:endParaRPr lang="en-US" altLang="ko-KR" sz="28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동화 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&lt;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인어공주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&gt;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의 주인공</a:t>
            </a:r>
            <a:endParaRPr lang="en-US" altLang="ko-KR" sz="28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여섯 공주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자매중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막내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자매중에서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가장 아름다운 눈동자를 가지고 있다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원작설정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</a:p>
          <a:p>
            <a:endParaRPr lang="en-US" altLang="ko-KR" sz="28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마녀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모르가나와는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소꿉친구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건설 공학에 흥미가 깊다</a:t>
            </a:r>
            <a:endParaRPr lang="ko-KR" altLang="en-US" sz="28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03" y="0"/>
            <a:ext cx="3496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0580" y="951722"/>
            <a:ext cx="56637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마녀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모르가나</a:t>
            </a:r>
            <a:endParaRPr lang="en-US" altLang="ko-KR" sz="28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동화 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&lt;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인어공주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&gt;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의 마녀</a:t>
            </a:r>
            <a:endParaRPr lang="en-US" altLang="ko-KR" sz="28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endParaRPr lang="en-US" altLang="ko-KR" sz="28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소꿉친구이자 언니인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노아에게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열등감을 가지고 있다</a:t>
            </a:r>
            <a:endParaRPr lang="en-US" altLang="ko-KR" sz="28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endParaRPr lang="en-US" altLang="ko-KR" sz="28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마법과 공학에 아주 능하다</a:t>
            </a:r>
            <a:endParaRPr lang="en-US" altLang="ko-KR" sz="28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42" y="0"/>
            <a:ext cx="3496333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0580" y="5243804"/>
            <a:ext cx="359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둘다</a:t>
            </a: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</a:t>
            </a:r>
            <a:r>
              <a:rPr lang="ko-KR" altLang="en-US" sz="32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공돌이인게</a:t>
            </a:r>
            <a:r>
              <a:rPr lang="ko-KR" altLang="en-US" sz="32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중요 포인트</a:t>
            </a:r>
            <a:endParaRPr lang="ko-KR" altLang="en-US" sz="32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5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0074" y="864973"/>
            <a:ext cx="3089189" cy="3056238"/>
          </a:xfrm>
          <a:prstGeom prst="rect">
            <a:avLst/>
          </a:prstGeom>
          <a:solidFill>
            <a:srgbClr val="5418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258012" y="864973"/>
            <a:ext cx="3476368" cy="319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888207" y="1837037"/>
            <a:ext cx="2215978" cy="12521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83544" y="4360075"/>
            <a:ext cx="4381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인어왕국 도서관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로비공간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 </a:t>
            </a:r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플레이어 접속 가능</a:t>
            </a:r>
            <a:r>
              <a:rPr lang="en-US" altLang="ko-KR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60445" y="4430095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바다 위 섬</a:t>
            </a:r>
            <a:endParaRPr lang="ko-KR" altLang="en-US" sz="36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469363" y="783771"/>
            <a:ext cx="3023119" cy="867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아침</a:t>
            </a:r>
            <a:endParaRPr lang="ko-KR" altLang="en-US" sz="36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flipH="1">
            <a:off x="4469362" y="3324807"/>
            <a:ext cx="3023119" cy="867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밤</a:t>
            </a:r>
            <a:endParaRPr lang="ko-KR" altLang="en-US" sz="36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6" y="1087176"/>
            <a:ext cx="3369064" cy="26715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42339" y="2393092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사이클</a:t>
            </a:r>
            <a:endParaRPr lang="ko-KR" altLang="en-US" sz="36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456" y="131838"/>
            <a:ext cx="2939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게임 시스템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031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644" y="187843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도서관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5616" y="21087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253" y="1135631"/>
            <a:ext cx="373371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노아가</a:t>
            </a: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밤에 와서 공부하고 잠드는 공간</a:t>
            </a:r>
            <a: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endParaRPr lang="en-US" altLang="ko-KR" sz="24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en-US" altLang="ko-KR" sz="2400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400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24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노아가</a:t>
            </a: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공부하다가 깜빡 </a:t>
            </a:r>
            <a:r>
              <a:rPr lang="ko-KR" altLang="en-US" sz="24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잠듬</a:t>
            </a:r>
            <a: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-&gt;</a:t>
            </a:r>
          </a:p>
          <a:p>
            <a: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과거 회상</a:t>
            </a:r>
            <a: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, </a:t>
            </a: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시점의 </a:t>
            </a:r>
            <a:r>
              <a:rPr lang="ko-KR" altLang="en-US" sz="24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변화등</a:t>
            </a: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스토리진행</a:t>
            </a:r>
            <a: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-&gt;</a:t>
            </a:r>
          </a:p>
          <a:p>
            <a: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깨어나서 다시 공부</a:t>
            </a:r>
            <a:r>
              <a:rPr lang="en-US" altLang="ko-KR" sz="2400" dirty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&amp;</a:t>
            </a: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퀴즈</a:t>
            </a:r>
            <a:endParaRPr lang="en-US" altLang="ko-KR" sz="24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5543" y="4838896"/>
            <a:ext cx="5949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플레이어</a:t>
            </a:r>
            <a: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(</a:t>
            </a: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호스트</a:t>
            </a:r>
            <a:r>
              <a:rPr lang="en-US" altLang="ko-KR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)</a:t>
            </a: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는 </a:t>
            </a:r>
            <a:r>
              <a:rPr lang="ko-KR" altLang="en-US" sz="24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노아가</a:t>
            </a:r>
            <a:r>
              <a:rPr lang="ko-KR" altLang="en-US" sz="24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어떤 것을 공부할지를 선택할 수 있고 이를 통해 아이템이 주어짐</a:t>
            </a:r>
            <a:endParaRPr lang="ko-KR" altLang="en-US" sz="24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08" y="53938"/>
            <a:ext cx="6668277" cy="37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오른쪽 화살표 4"/>
          <p:cNvSpPr/>
          <p:nvPr/>
        </p:nvSpPr>
        <p:spPr>
          <a:xfrm>
            <a:off x="7194729" y="1063689"/>
            <a:ext cx="3582127" cy="142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여러 </a:t>
            </a:r>
            <a:r>
              <a:rPr lang="ko-KR" altLang="en-US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비주얼</a:t>
            </a:r>
            <a:r>
              <a:rPr lang="ko-KR" altLang="en-US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노벨을 본 후</a:t>
            </a:r>
            <a:endParaRPr lang="ko-KR" altLang="en-US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1626" y="3331029"/>
            <a:ext cx="5168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플레이어는 중간에 삽입된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비주얼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노벨 때문에</a:t>
            </a:r>
            <a:endParaRPr lang="en-US" altLang="ko-KR" sz="28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배운 내용을 잊어버릴 수 있음</a:t>
            </a:r>
            <a:endParaRPr lang="en-US" altLang="ko-KR" sz="28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문제를 맞추면 추가 아이템 증정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-&gt; 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플레이어는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노아에게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 더 </a:t>
            </a:r>
            <a:r>
              <a:rPr lang="ko-KR" altLang="en-US" sz="2800" dirty="0" err="1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몰입하게됨</a:t>
            </a:r>
            <a:endParaRPr lang="en-US" altLang="ko-KR" sz="2800" dirty="0" smtClean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endParaRPr lang="en-US" altLang="ko-KR" sz="28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  <a:p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+</a:t>
            </a: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게임 시스템을</a:t>
            </a:r>
            <a: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/>
            </a:r>
            <a:br>
              <a:rPr lang="en-US" altLang="ko-KR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</a:br>
            <a:r>
              <a:rPr lang="ko-KR" altLang="en-US" sz="2800" dirty="0" smtClean="0">
                <a:latin typeface="777봉숭아틴트" panose="02020603020101020101" pitchFamily="18" charset="-127"/>
                <a:ea typeface="777봉숭아틴트" panose="02020603020101020101" pitchFamily="18" charset="-127"/>
              </a:rPr>
              <a:t>자연스럽게 설명해 줄 수 있음</a:t>
            </a:r>
            <a:endParaRPr lang="ko-KR" altLang="en-US" sz="2800" dirty="0">
              <a:latin typeface="777봉숭아틴트" panose="02020603020101020101" pitchFamily="18" charset="-127"/>
              <a:ea typeface="777봉숭아틴트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48" y="130862"/>
            <a:ext cx="5533150" cy="2975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39" y="3172409"/>
            <a:ext cx="5839278" cy="31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</TotalTime>
  <Words>260</Words>
  <Application>Microsoft Office PowerPoint</Application>
  <PresentationFormat>와이드스크린</PresentationFormat>
  <Paragraphs>89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777봉숭아틴트</vt:lpstr>
      <vt:lpstr>HY견고딕</vt:lpstr>
      <vt:lpstr>HY그래픽M</vt:lpstr>
      <vt:lpstr>HY얕은샘물M</vt:lpstr>
      <vt:lpstr>맑은 고딕</vt:lpstr>
      <vt:lpstr>Arial</vt:lpstr>
      <vt:lpstr>Trebuchet MS</vt:lpstr>
      <vt:lpstr>Wingdings 3</vt:lpstr>
      <vt:lpstr>패싯</vt:lpstr>
      <vt:lpstr>인어공주 노아</vt:lpstr>
      <vt:lpstr>PowerPoint 프레젠테이션</vt:lpstr>
      <vt:lpstr>메인 레퍼런스</vt:lpstr>
      <vt:lpstr>시놉시스</vt:lpstr>
      <vt:lpstr>등장인물</vt:lpstr>
      <vt:lpstr>PowerPoint 프레젠테이션</vt:lpstr>
      <vt:lpstr>PowerPoint 프레젠테이션</vt:lpstr>
      <vt:lpstr>도서관</vt:lpstr>
      <vt:lpstr>PowerPoint 프레젠테이션</vt:lpstr>
      <vt:lpstr>바다 위 섬</vt:lpstr>
      <vt:lpstr>PowerPoint 프레젠테이션</vt:lpstr>
      <vt:lpstr>PowerPoint 프레젠테이션</vt:lpstr>
      <vt:lpstr>결말</vt:lpstr>
      <vt:lpstr>제작 계획(플밍)</vt:lpstr>
      <vt:lpstr>PowerPoint 프레젠테이션</vt:lpstr>
      <vt:lpstr>제작 계획(아트)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인어공주 노아</dc:title>
  <dc:creator>이하민</dc:creator>
  <cp:lastModifiedBy>이하민</cp:lastModifiedBy>
  <cp:revision>21</cp:revision>
  <dcterms:created xsi:type="dcterms:W3CDTF">2024-07-11T01:27:53Z</dcterms:created>
  <dcterms:modified xsi:type="dcterms:W3CDTF">2024-07-11T08:07:48Z</dcterms:modified>
</cp:coreProperties>
</file>