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83" r:id="rId4"/>
    <p:sldId id="273" r:id="rId5"/>
    <p:sldId id="278" r:id="rId6"/>
    <p:sldId id="279" r:id="rId7"/>
    <p:sldId id="280" r:id="rId8"/>
    <p:sldId id="281" r:id="rId9"/>
    <p:sldId id="271" r:id="rId10"/>
    <p:sldId id="277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1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01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2810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30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1132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722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111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8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23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43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92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5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59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61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2024-07-29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64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9897A-136B-4E88-BCCA-F39ADA16C7F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57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80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인어공주 </a:t>
            </a:r>
            <a:r>
              <a:rPr lang="ko-KR" altLang="en-US" sz="80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노아</a:t>
            </a:r>
            <a:r>
              <a:rPr lang="en-US" altLang="ko-KR" sz="8000" dirty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</a:t>
            </a:r>
            <a:r>
              <a:rPr lang="ko-KR" altLang="en-US" sz="80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중간발표</a:t>
            </a:r>
            <a:endParaRPr lang="ko-KR" altLang="en-US" sz="80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이하민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</a:t>
            </a:r>
            <a:r>
              <a:rPr lang="ko-KR" altLang="en-US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조서형</a:t>
            </a:r>
            <a:r>
              <a:rPr lang="ko-KR" altLang="en-US" dirty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정민서 이연진</a:t>
            </a:r>
            <a:endParaRPr lang="ko-KR" altLang="en-US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849085" y="3809076"/>
            <a:ext cx="3887754" cy="76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528" y="1930400"/>
            <a:ext cx="91009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스킵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방법도 마련했고 이미 시나리오도 있으므로</a:t>
            </a:r>
            <a:endParaRPr lang="en-US" altLang="ko-KR" sz="36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VN</a:t>
            </a:r>
            <a:r>
              <a:rPr lang="ko-KR" altLang="en-US" sz="3600" dirty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또한 대충 만들지 않고 일반 게임과 동등하게 즐길 수 있도록</a:t>
            </a:r>
            <a:endParaRPr lang="en-US" altLang="ko-KR" sz="36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정성을 들일 계획</a:t>
            </a:r>
            <a:endParaRPr lang="en-US" altLang="ko-KR" sz="36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다만 생각 이상으로 등장인물의 표정 등에서</a:t>
            </a:r>
            <a:endParaRPr lang="en-US" altLang="ko-KR" sz="36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추가 리소스가</a:t>
            </a:r>
            <a:r>
              <a:rPr lang="en-US" altLang="ko-KR" sz="3600" dirty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필요하고</a:t>
            </a:r>
            <a:endParaRPr lang="en-US" altLang="ko-KR" sz="36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손볼 연출도 많아 시간이 걸린다</a:t>
            </a:r>
            <a:endParaRPr lang="en-US" altLang="ko-KR" sz="4000" u="sng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생각보다 진행이 더딘 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VN</a:t>
            </a:r>
            <a:endParaRPr lang="ko-KR" altLang="en-US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653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79307" y="2244234"/>
            <a:ext cx="16417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질문시간</a:t>
            </a:r>
            <a:endParaRPr lang="ko-KR" altLang="en-US" sz="44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88016" y="0"/>
            <a:ext cx="3685592" cy="858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45139" y="4720297"/>
            <a:ext cx="2401032" cy="21377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618" y="1476768"/>
            <a:ext cx="3496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8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8843" y="1400432"/>
            <a:ext cx="74013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플랫폼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: pc</a:t>
            </a:r>
            <a:b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플레이 인원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: 1~4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인 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(2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인 이상 플레이 권장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)</a:t>
            </a:r>
            <a:b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장르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: </a:t>
            </a:r>
            <a:r>
              <a:rPr lang="ko-KR" altLang="en-US" sz="36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비주얼노벨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+2d </a:t>
            </a:r>
            <a:r>
              <a:rPr lang="ko-KR" altLang="en-US" sz="36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탑뷰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타워디펜스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, </a:t>
            </a:r>
            <a:r>
              <a:rPr lang="ko-KR" altLang="en-US" sz="36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샌드박스</a:t>
            </a:r>
            <a:r>
              <a:rPr lang="ko-KR" altLang="en-US" sz="3600" dirty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건설</a:t>
            </a:r>
            <a:endParaRPr lang="en-US" altLang="ko-KR" sz="36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엔진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: </a:t>
            </a:r>
            <a:r>
              <a:rPr lang="ko-KR" altLang="en-US" sz="36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유니티</a:t>
            </a:r>
            <a:endParaRPr lang="ko-KR" altLang="en-US" sz="36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게임 소개</a:t>
            </a:r>
            <a:endParaRPr lang="ko-KR" altLang="en-US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97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4022" y="1270000"/>
            <a:ext cx="49792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섬 위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/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도서관에서</a:t>
            </a:r>
            <a:endParaRPr lang="en-US" altLang="ko-KR" sz="36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마우스 </a:t>
            </a:r>
            <a:r>
              <a:rPr lang="ko-KR" altLang="en-US" sz="36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좌클릭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: 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아이템 잡기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/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놓기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마우스 </a:t>
            </a:r>
            <a:r>
              <a:rPr lang="ko-KR" altLang="en-US" sz="36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우클릭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: 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아이템 사용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마우스 좌우이동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: </a:t>
            </a:r>
            <a:r>
              <a:rPr lang="ko-KR" altLang="en-US" sz="36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노아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/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화면 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회전</a:t>
            </a:r>
            <a:endParaRPr lang="en-US" altLang="ko-KR" sz="36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endParaRPr lang="en-US" altLang="ko-KR" sz="36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endParaRPr lang="en-US" altLang="ko-KR" sz="36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VN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에서</a:t>
            </a:r>
            <a:endParaRPr lang="en-US" altLang="ko-KR" sz="36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sz="36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좌클릭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: 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다음 스크립트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/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선택지 선택</a:t>
            </a:r>
            <a:endParaRPr lang="en-US" altLang="ko-KR" sz="36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휠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: </a:t>
            </a:r>
            <a:r>
              <a:rPr lang="ko-KR" altLang="en-US" sz="36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스킵</a:t>
            </a:r>
            <a:endParaRPr lang="en-US" altLang="ko-KR" sz="36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조작 방법</a:t>
            </a:r>
            <a:endParaRPr lang="ko-KR" altLang="en-US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66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25" y="248101"/>
            <a:ext cx="5289854" cy="29909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547" y="214943"/>
            <a:ext cx="5420259" cy="30572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47" y="3369246"/>
            <a:ext cx="5760786" cy="32209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985" y="3451624"/>
            <a:ext cx="5861031" cy="328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0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48" y="1054923"/>
            <a:ext cx="6870400" cy="3884629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49231" y="251089"/>
            <a:ext cx="8596668" cy="1320800"/>
          </a:xfrm>
        </p:spPr>
        <p:txBody>
          <a:bodyPr/>
          <a:lstStyle/>
          <a:p>
            <a:r>
              <a:rPr lang="ko-KR" altLang="en-US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노아의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이야기를 듣자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!!</a:t>
            </a:r>
            <a:endParaRPr lang="ko-KR" altLang="en-US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12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49231" y="251089"/>
            <a:ext cx="8596668" cy="1320800"/>
          </a:xfrm>
        </p:spPr>
        <p:txBody>
          <a:bodyPr/>
          <a:lstStyle/>
          <a:p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해일을 막아낼 기지를 짓자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!!</a:t>
            </a:r>
            <a:endParaRPr lang="ko-KR" altLang="en-US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31" y="1652571"/>
            <a:ext cx="7067197" cy="398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49231" y="251089"/>
            <a:ext cx="8596668" cy="1320800"/>
          </a:xfrm>
        </p:spPr>
        <p:txBody>
          <a:bodyPr/>
          <a:lstStyle/>
          <a:p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해일을 막아 내자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!!</a:t>
            </a:r>
            <a:endParaRPr lang="ko-KR" altLang="en-US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54" y="1388045"/>
            <a:ext cx="7840345" cy="438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6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49231" y="251089"/>
            <a:ext cx="8596668" cy="1320800"/>
          </a:xfrm>
        </p:spPr>
        <p:txBody>
          <a:bodyPr/>
          <a:lstStyle/>
          <a:p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기지를 더 굳건하게 만들자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!!</a:t>
            </a:r>
            <a:endParaRPr lang="ko-KR" altLang="en-US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90" y="1685576"/>
            <a:ext cx="8180226" cy="458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9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9751" y="1270000"/>
            <a:ext cx="84918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VN 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시나리오 작성 </a:t>
            </a:r>
            <a:r>
              <a:rPr lang="ko-KR" altLang="en-US" sz="36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마무리중</a:t>
            </a:r>
            <a:endParaRPr lang="en-US" altLang="ko-KR" sz="36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  <a:sym typeface="Wingdings" panose="05000000000000000000" pitchFamily="2" charset="2"/>
              </a:rPr>
              <a:t>번역 작업 시작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  <a:sym typeface="Wingdings" panose="05000000000000000000" pitchFamily="2" charset="2"/>
              </a:rPr>
              <a:t>+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  <a:sym typeface="Wingdings" panose="05000000000000000000" pitchFamily="2" charset="2"/>
              </a:rPr>
              <a:t>추가 아트리소스 제작</a:t>
            </a:r>
            <a:endParaRPr lang="en-US" altLang="ko-KR" sz="36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endParaRPr lang="en-US" altLang="ko-KR" sz="36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게임 밸런스 조정 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및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요소 변경</a:t>
            </a:r>
            <a:r>
              <a:rPr lang="en-US" altLang="ko-KR" sz="3600" dirty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sz="3600" dirty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3600" dirty="0">
                <a:latin typeface="777봉숭아틴트" panose="02020603020101020101" pitchFamily="18" charset="-127"/>
                <a:ea typeface="777봉숭아틴트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  <a:sym typeface="Wingdings" panose="05000000000000000000" pitchFamily="2" charset="2"/>
              </a:rPr>
              <a:t>추가 아트 리소스가 없는 선에서 작은 </a:t>
            </a:r>
            <a:r>
              <a:rPr lang="ko-KR" altLang="en-US" sz="36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  <a:sym typeface="Wingdings" panose="05000000000000000000" pitchFamily="2" charset="2"/>
              </a:rPr>
              <a:t>변경점이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  <a:sym typeface="Wingdings" panose="05000000000000000000" pitchFamily="2" charset="2"/>
              </a:rPr>
              <a:t> 있을 것</a:t>
            </a:r>
            <a:endParaRPr lang="en-US" altLang="ko-KR" sz="3600" dirty="0" smtClean="0">
              <a:latin typeface="777봉숭아틴트" panose="02020603020101020101" pitchFamily="18" charset="-127"/>
              <a:ea typeface="777봉숭아틴트" panose="02020603020101020101" pitchFamily="18" charset="-127"/>
              <a:sym typeface="Wingdings" panose="05000000000000000000" pitchFamily="2" charset="2"/>
            </a:endParaRPr>
          </a:p>
          <a:p>
            <a:endParaRPr lang="en-US" altLang="ko-KR" sz="3600" dirty="0">
              <a:latin typeface="777봉숭아틴트" panose="02020603020101020101" pitchFamily="18" charset="-127"/>
              <a:ea typeface="777봉숭아틴트" panose="02020603020101020101" pitchFamily="18" charset="-127"/>
              <a:sym typeface="Wingdings" panose="05000000000000000000" pitchFamily="2" charset="2"/>
            </a:endParaRPr>
          </a:p>
          <a:p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  <a:sym typeface="Wingdings" panose="05000000000000000000" pitchFamily="2" charset="2"/>
              </a:rPr>
              <a:t>VN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  <a:sym typeface="Wingdings" panose="05000000000000000000" pitchFamily="2" charset="2"/>
              </a:rPr>
              <a:t>을 제외한 부분을 만든</a:t>
            </a:r>
            <a:r>
              <a:rPr lang="en-US" altLang="ko-KR" sz="3600" dirty="0">
                <a:latin typeface="777봉숭아틴트" panose="02020603020101020101" pitchFamily="18" charset="-127"/>
                <a:ea typeface="777봉숭아틴트" panose="02020603020101020101" pitchFamily="18" charset="-127"/>
                <a:sym typeface="Wingdings" panose="05000000000000000000" pitchFamily="2" charset="2"/>
              </a:rPr>
              <a:t/>
            </a:r>
            <a:br>
              <a:rPr lang="en-US" altLang="ko-KR" sz="3600" dirty="0">
                <a:latin typeface="777봉숭아틴트" panose="02020603020101020101" pitchFamily="18" charset="-127"/>
                <a:ea typeface="777봉숭아틴트" panose="02020603020101020101" pitchFamily="18" charset="-127"/>
                <a:sym typeface="Wingdings" panose="05000000000000000000" pitchFamily="2" charset="2"/>
              </a:rPr>
            </a:b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  <a:sym typeface="Wingdings" panose="05000000000000000000" pitchFamily="2" charset="2"/>
              </a:rPr>
              <a:t>‘</a:t>
            </a:r>
            <a:r>
              <a:rPr lang="ko-KR" altLang="en-US" sz="36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  <a:sym typeface="Wingdings" panose="05000000000000000000" pitchFamily="2" charset="2"/>
              </a:rPr>
              <a:t>프로토타입</a:t>
            </a:r>
            <a:r>
              <a:rPr lang="en-US" altLang="ko-KR" sz="3600" dirty="0">
                <a:latin typeface="777봉숭아틴트" panose="02020603020101020101" pitchFamily="18" charset="-127"/>
                <a:ea typeface="777봉숭아틴트" panose="02020603020101020101" pitchFamily="18" charset="-127"/>
                <a:sym typeface="Wingdings" panose="05000000000000000000" pitchFamily="2" charset="2"/>
              </a:rPr>
              <a:t>: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  <a:sym typeface="Wingdings" panose="05000000000000000000" pitchFamily="2" charset="2"/>
              </a:rPr>
              <a:t>인어공주 </a:t>
            </a:r>
            <a:r>
              <a:rPr lang="ko-KR" altLang="en-US" sz="36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  <a:sym typeface="Wingdings" panose="05000000000000000000" pitchFamily="2" charset="2"/>
              </a:rPr>
              <a:t>노아</a:t>
            </a:r>
            <a:r>
              <a:rPr lang="en-US" altLang="ko-KR" sz="3600" dirty="0">
                <a:latin typeface="777봉숭아틴트" panose="02020603020101020101" pitchFamily="18" charset="-127"/>
                <a:ea typeface="777봉숭아틴트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36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  <a:sym typeface="Wingdings" panose="05000000000000000000" pitchFamily="2" charset="2"/>
              </a:rPr>
              <a:t>투게더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  <a:sym typeface="Wingdings" panose="05000000000000000000" pitchFamily="2" charset="2"/>
              </a:rPr>
              <a:t>’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  <a:sym typeface="Wingdings" panose="05000000000000000000" pitchFamily="2" charset="2"/>
              </a:rPr>
              <a:t> 공개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  <a:sym typeface="Wingdings" panose="05000000000000000000" pitchFamily="2" charset="2"/>
              </a:rPr>
              <a:t>!!</a:t>
            </a:r>
          </a:p>
          <a:p>
            <a:r>
              <a:rPr lang="en-US" altLang="ko-KR" sz="3600" b="1" dirty="0" smtClean="0">
                <a:latin typeface="777봉숭아틴트" panose="02020603020101020101" pitchFamily="18" charset="-127"/>
                <a:ea typeface="777봉숭아틴트" panose="02020603020101020101" pitchFamily="18" charset="-127"/>
                <a:sym typeface="Wingdings" panose="05000000000000000000" pitchFamily="2" charset="2"/>
              </a:rPr>
              <a:t>-&gt; 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  <a:sym typeface="Wingdings" panose="05000000000000000000" pitchFamily="2" charset="2"/>
              </a:rPr>
              <a:t>위 두 작업을 완료 한 후 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  <a:sym typeface="Wingdings" panose="05000000000000000000" pitchFamily="2" charset="2"/>
              </a:rPr>
              <a:t>‘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  <a:sym typeface="Wingdings" panose="05000000000000000000" pitchFamily="2" charset="2"/>
              </a:rPr>
              <a:t>인어공주 </a:t>
            </a:r>
            <a:r>
              <a:rPr lang="ko-KR" altLang="en-US" sz="36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  <a:sym typeface="Wingdings" panose="05000000000000000000" pitchFamily="2" charset="2"/>
              </a:rPr>
              <a:t>노아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  <a:sym typeface="Wingdings" panose="05000000000000000000" pitchFamily="2" charset="2"/>
              </a:rPr>
              <a:t>’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  <a:sym typeface="Wingdings" panose="05000000000000000000" pitchFamily="2" charset="2"/>
              </a:rPr>
              <a:t> 마무리</a:t>
            </a:r>
            <a:endParaRPr lang="en-US" altLang="ko-KR" sz="3600" dirty="0" smtClean="0">
              <a:latin typeface="777봉숭아틴트" panose="02020603020101020101" pitchFamily="18" charset="-127"/>
              <a:ea typeface="777봉숭아틴트" panose="020206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진행상황</a:t>
            </a:r>
            <a:endParaRPr lang="ko-KR" altLang="en-US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79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1067</TotalTime>
  <Words>101</Words>
  <Application>Microsoft Office PowerPoint</Application>
  <PresentationFormat>와이드스크린</PresentationFormat>
  <Paragraphs>33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777봉숭아틴트</vt:lpstr>
      <vt:lpstr>HY그래픽M</vt:lpstr>
      <vt:lpstr>맑은 고딕</vt:lpstr>
      <vt:lpstr>Arial</vt:lpstr>
      <vt:lpstr>Trebuchet MS</vt:lpstr>
      <vt:lpstr>Wingdings</vt:lpstr>
      <vt:lpstr>Wingdings 3</vt:lpstr>
      <vt:lpstr>패싯</vt:lpstr>
      <vt:lpstr>인어공주 노아 중간발표</vt:lpstr>
      <vt:lpstr>게임 소개</vt:lpstr>
      <vt:lpstr>조작 방법</vt:lpstr>
      <vt:lpstr>PowerPoint 프레젠테이션</vt:lpstr>
      <vt:lpstr>노아의 이야기를 듣자!!</vt:lpstr>
      <vt:lpstr>해일을 막아낼 기지를 짓자!!</vt:lpstr>
      <vt:lpstr>해일을 막아 내자!!</vt:lpstr>
      <vt:lpstr>기지를 더 굳건하게 만들자!!</vt:lpstr>
      <vt:lpstr>진행상황</vt:lpstr>
      <vt:lpstr>생각보다 진행이 더딘 VN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인어공주 노아</dc:title>
  <dc:creator>이하민</dc:creator>
  <cp:lastModifiedBy>이하민</cp:lastModifiedBy>
  <cp:revision>63</cp:revision>
  <dcterms:created xsi:type="dcterms:W3CDTF">2024-07-11T01:27:53Z</dcterms:created>
  <dcterms:modified xsi:type="dcterms:W3CDTF">2024-07-29T14:21:09Z</dcterms:modified>
</cp:coreProperties>
</file>