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94331" autoAdjust="0"/>
  </p:normalViewPr>
  <p:slideViewPr>
    <p:cSldViewPr snapToGrid="0" showGuides="1">
      <p:cViewPr varScale="1">
        <p:scale>
          <a:sx n="97" d="100"/>
          <a:sy n="97" d="100"/>
        </p:scale>
        <p:origin x="808" y="1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2024. 3. 30.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2024. 3. 30.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Stack: Quiz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entury Gothic" panose="020B0502020202020204" pitchFamily="34" charset="0"/>
                  </a:rPr>
                  <a:t>The time complexity T(N)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using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may be expressed in an open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1" dirty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r>
                  <a:rPr lang="en-US" altLang="ko-KR" dirty="0">
                    <a:latin typeface="Century Gothic" panose="020B0502020202020204" pitchFamily="34" charset="0"/>
                  </a:rPr>
                  <a:t>Rewrite T(N) shown above in a closed form, but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not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 O(n).</a:t>
                </a:r>
                <a:br>
                  <a:rPr lang="en-US" altLang="ko-KR" b="1" dirty="0">
                    <a:latin typeface="Century Gothic" panose="020B0502020202020204" pitchFamily="34" charset="0"/>
                  </a:rPr>
                </a:br>
                <a:br>
                  <a:rPr lang="en-US" altLang="ko-KR" b="1" i="1" dirty="0">
                    <a:latin typeface="Cambria Math" panose="02040503050406030204" pitchFamily="18" charset="0"/>
                  </a:rPr>
                </a:br>
                <a:endParaRPr lang="en-US" altLang="ko-KR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800" b="0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blipFill>
                <a:blip r:embed="rId3"/>
                <a:stretch>
                  <a:fillRect l="-937" b="-1484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6291705" cy="3156738"/>
            <a:chOff x="700118" y="3068960"/>
            <a:chExt cx="6291705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3421615" y="5276009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2966707" y="5445286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12118</TotalTime>
  <Words>130</Words>
  <Application>Microsoft Macintosh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바탕체</vt:lpstr>
      <vt:lpstr>맑은 고딕</vt:lpstr>
      <vt:lpstr>나눔고딕</vt:lpstr>
      <vt:lpstr>Arial Nova</vt:lpstr>
      <vt:lpstr>Arial Rounded MT Bold</vt:lpstr>
      <vt:lpstr>Cambria Math</vt:lpstr>
      <vt:lpstr>Candara</vt:lpstr>
      <vt:lpstr>Century Gothic</vt:lpstr>
      <vt:lpstr>Wingdings</vt:lpstr>
      <vt:lpstr>1_고려청자</vt:lpstr>
      <vt:lpstr>Stack: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이한결/22100594</cp:lastModifiedBy>
  <cp:revision>633</cp:revision>
  <dcterms:modified xsi:type="dcterms:W3CDTF">2024-03-30T12:55:28Z</dcterms:modified>
</cp:coreProperties>
</file>