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9555-6F3B-4D9E-9F53-1ACA51B430C3}" type="datetimeFigureOut">
              <a:rPr lang="ko-KR" altLang="en-US" smtClean="0"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968D-5D65-4DBE-8EC1-2A8643A4F7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소공 </a:t>
            </a:r>
            <a:r>
              <a:rPr lang="ko-KR" altLang="en-US" dirty="0" err="1" smtClean="0"/>
              <a:t>디비설계단계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  철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테이블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62681" r="81323" b="6929"/>
          <a:stretch>
            <a:fillRect/>
          </a:stretch>
        </p:blipFill>
        <p:spPr bwMode="auto">
          <a:xfrm>
            <a:off x="251520" y="1700808"/>
            <a:ext cx="7776864" cy="461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항공기 종류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5180" r="62529" b="7090"/>
          <a:stretch>
            <a:fillRect/>
          </a:stretch>
        </p:blipFill>
        <p:spPr bwMode="auto">
          <a:xfrm>
            <a:off x="251520" y="1844824"/>
            <a:ext cx="777686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비행기 시간 테이블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0000" t="34043" r="778" b="21409"/>
          <a:stretch>
            <a:fillRect/>
          </a:stretch>
        </p:blipFill>
        <p:spPr bwMode="auto">
          <a:xfrm>
            <a:off x="251520" y="1484784"/>
            <a:ext cx="862810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Korea</a:t>
            </a:r>
            <a:r>
              <a:rPr lang="ko-KR" altLang="en-US" dirty="0" smtClean="0"/>
              <a:t>항공사의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비행기의 좌석 현황 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522" t="35634" r="27626" b="26182"/>
          <a:stretch>
            <a:fillRect/>
          </a:stretch>
        </p:blipFill>
        <p:spPr bwMode="auto">
          <a:xfrm>
            <a:off x="179512" y="1556792"/>
            <a:ext cx="867396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좌석을 예약한 손님 테이블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6536" r="50000" b="30293"/>
          <a:stretch>
            <a:fillRect/>
          </a:stretch>
        </p:blipFill>
        <p:spPr bwMode="auto">
          <a:xfrm>
            <a:off x="0" y="1340768"/>
            <a:ext cx="9144000" cy="544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도착까지의 소요시간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3589" r="58949" b="8681"/>
          <a:stretch>
            <a:fillRect/>
          </a:stretch>
        </p:blipFill>
        <p:spPr bwMode="auto">
          <a:xfrm>
            <a:off x="179512" y="1484784"/>
            <a:ext cx="8568952" cy="50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에서 사용자에게 항공기 예약에 필요한 정보를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뒤 항공기 예약과 취소를 하기 위한 기초적인 테이블들이다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추후에 데이터베이스 변경이 일어날것이다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화면 슬라이드 쇼(4:3)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소공 디비설계단계</vt:lpstr>
      <vt:lpstr>총 5개의 테이블 구성(일단)</vt:lpstr>
      <vt:lpstr>항공기 종류</vt:lpstr>
      <vt:lpstr>비행기 시간 테이블</vt:lpstr>
      <vt:lpstr>Korea항공사의 A비행기의 좌석 현황 </vt:lpstr>
      <vt:lpstr>좌석을 예약한 손님 테이블</vt:lpstr>
      <vt:lpstr>도착까지의 소요시간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소공 디비설계단계</dc:title>
  <dc:creator>SAMSUNG</dc:creator>
  <cp:lastModifiedBy>SAMSUNG</cp:lastModifiedBy>
  <cp:revision>2</cp:revision>
  <dcterms:created xsi:type="dcterms:W3CDTF">2013-10-08T09:26:56Z</dcterms:created>
  <dcterms:modified xsi:type="dcterms:W3CDTF">2013-10-08T09:43:01Z</dcterms:modified>
</cp:coreProperties>
</file>