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74" r:id="rId21"/>
    <p:sldId id="276" r:id="rId22"/>
    <p:sldId id="275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0" autoAdjust="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B2777-A17C-4A16-8818-641A2186D55D}" type="datetimeFigureOut">
              <a:rPr lang="ko-KR" altLang="en-US" smtClean="0"/>
              <a:t>2013-09-25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2E6F8-214D-4DB3-B119-4553989D7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8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6CCF-81BC-4681-850D-5A1B3E01F32E}" type="datetimeFigureOut">
              <a:rPr lang="ko-KR" altLang="en-US" smtClean="0"/>
              <a:t>2013-09-25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DDD-D637-4CDE-AD19-BDB4B6F043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6CCF-81BC-4681-850D-5A1B3E01F32E}" type="datetimeFigureOut">
              <a:rPr lang="ko-KR" altLang="en-US" smtClean="0"/>
              <a:t>2013-09-25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DDD-D637-4CDE-AD19-BDB4B6F043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6CCF-81BC-4681-850D-5A1B3E01F32E}" type="datetimeFigureOut">
              <a:rPr lang="ko-KR" altLang="en-US" smtClean="0"/>
              <a:t>2013-09-25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DDD-D637-4CDE-AD19-BDB4B6F0433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6CCF-81BC-4681-850D-5A1B3E01F32E}" type="datetimeFigureOut">
              <a:rPr lang="ko-KR" altLang="en-US" smtClean="0"/>
              <a:t>2013-09-25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DDD-D637-4CDE-AD19-BDB4B6F043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6CCF-81BC-4681-850D-5A1B3E01F32E}" type="datetimeFigureOut">
              <a:rPr lang="ko-KR" altLang="en-US" smtClean="0"/>
              <a:t>2013-09-25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DDD-D637-4CDE-AD19-BDB4B6F043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6CCF-81BC-4681-850D-5A1B3E01F32E}" type="datetimeFigureOut">
              <a:rPr lang="ko-KR" altLang="en-US" smtClean="0"/>
              <a:t>2013-09-25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DDD-D637-4CDE-AD19-BDB4B6F043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6CCF-81BC-4681-850D-5A1B3E01F32E}" type="datetimeFigureOut">
              <a:rPr lang="ko-KR" altLang="en-US" smtClean="0"/>
              <a:t>2013-09-25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DDD-D637-4CDE-AD19-BDB4B6F043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6CCF-81BC-4681-850D-5A1B3E01F32E}" type="datetimeFigureOut">
              <a:rPr lang="ko-KR" altLang="en-US" smtClean="0"/>
              <a:t>2013-09-25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DDD-D637-4CDE-AD19-BDB4B6F043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6CCF-81BC-4681-850D-5A1B3E01F32E}" type="datetimeFigureOut">
              <a:rPr lang="ko-KR" altLang="en-US" smtClean="0"/>
              <a:t>2013-09-25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DDD-D637-4CDE-AD19-BDB4B6F043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6CCF-81BC-4681-850D-5A1B3E01F32E}" type="datetimeFigureOut">
              <a:rPr lang="ko-KR" altLang="en-US" smtClean="0"/>
              <a:t>2013-09-25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DDD-D637-4CDE-AD19-BDB4B6F043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6CCF-81BC-4681-850D-5A1B3E01F32E}" type="datetimeFigureOut">
              <a:rPr lang="ko-KR" altLang="en-US" smtClean="0"/>
              <a:t>2013-09-25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DDD-D637-4CDE-AD19-BDB4B6F043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2266CCF-81BC-4681-850D-5A1B3E01F32E}" type="datetimeFigureOut">
              <a:rPr lang="ko-KR" altLang="en-US" smtClean="0"/>
              <a:t>2013-09-25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D27FDDD-D637-4CDE-AD19-BDB4B6F043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b="1" dirty="0"/>
              <a:t>소프트웨어 공학</a:t>
            </a:r>
            <a:r>
              <a:rPr lang="ko-KR" altLang="ko-KR" dirty="0"/>
              <a:t/>
            </a:r>
            <a:br>
              <a:rPr lang="ko-KR" altLang="ko-KR" dirty="0"/>
            </a:br>
            <a:r>
              <a:rPr lang="en-US" altLang="ko-KR" b="1" dirty="0"/>
              <a:t>=A3R1=</a:t>
            </a:r>
            <a:r>
              <a:rPr lang="ko-KR" altLang="ko-KR" dirty="0"/>
              <a:t/>
            </a:r>
            <a:br>
              <a:rPr lang="ko-KR" altLang="ko-KR" dirty="0"/>
            </a:br>
            <a:r>
              <a:rPr lang="ko-KR" altLang="ko-KR" b="1" dirty="0"/>
              <a:t>요구분석서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ko-KR" dirty="0"/>
              <a:t>과제 명</a:t>
            </a:r>
            <a:r>
              <a:rPr lang="en-US" altLang="ko-KR" dirty="0"/>
              <a:t>: </a:t>
            </a:r>
            <a:r>
              <a:rPr lang="ko-KR" altLang="ko-KR" dirty="0"/>
              <a:t>소프트웨어공학 요구분석서</a:t>
            </a:r>
          </a:p>
          <a:p>
            <a:r>
              <a:rPr lang="ko-KR" altLang="ko-KR" dirty="0"/>
              <a:t>작성일</a:t>
            </a:r>
            <a:r>
              <a:rPr lang="en-US" altLang="ko-KR" dirty="0"/>
              <a:t>: 2013.09.13~2013.09.24</a:t>
            </a:r>
            <a:endParaRPr lang="ko-KR" altLang="ko-KR" dirty="0"/>
          </a:p>
          <a:p>
            <a:r>
              <a:rPr lang="ko-KR" altLang="ko-KR" dirty="0"/>
              <a:t>작성 팀</a:t>
            </a:r>
            <a:r>
              <a:rPr lang="en-US" altLang="ko-KR" dirty="0"/>
              <a:t>: Airplane Reservation Android Application (A3R1)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6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5424" y="77989"/>
            <a:ext cx="8590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소프트웨어</a:t>
            </a:r>
            <a:r>
              <a:rPr lang="ko-KR" alt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ko-KR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공학</a:t>
            </a:r>
            <a:r>
              <a:rPr lang="ko-KR" alt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ko-KR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차 조정안</a:t>
            </a:r>
            <a:endParaRPr lang="en-US" altLang="ko-K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57813"/>
              </p:ext>
            </p:extLst>
          </p:nvPr>
        </p:nvGraphicFramePr>
        <p:xfrm>
          <a:off x="1475656" y="1052736"/>
          <a:ext cx="6096000" cy="5700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936104"/>
                <a:gridCol w="3552056"/>
              </a:tblGrid>
              <a:tr h="447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     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    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base" latinLnBrk="0"/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</a:t>
                      </a:r>
                    </a:p>
                    <a:p>
                      <a:pPr algn="ctr" fontAlgn="base" latinLnBrk="0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</a:p>
                    <a:p>
                      <a:pPr algn="ctr" fontAlgn="base" latinLnBrk="0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요구 분석서 작성 완료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200" dirty="0" smtClean="0"/>
                        <a:t>(UI</a:t>
                      </a:r>
                      <a:r>
                        <a:rPr lang="ko-KR" altLang="en-US" sz="1200" dirty="0" err="1" smtClean="0"/>
                        <a:t>프로토타입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&amp; Use</a:t>
                      </a:r>
                      <a:r>
                        <a:rPr lang="en-US" altLang="ko-KR" sz="1200" baseline="0" dirty="0" smtClean="0"/>
                        <a:t> case </a:t>
                      </a:r>
                      <a:r>
                        <a:rPr lang="ko-KR" altLang="en-US" sz="1200" baseline="0" dirty="0" smtClean="0"/>
                        <a:t>시나리오 포함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6372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i="0" u="none" dirty="0" smtClean="0"/>
                        <a:t>1</a:t>
                      </a:r>
                      <a:r>
                        <a:rPr lang="ko-KR" altLang="en-US" sz="1400" b="1" i="0" u="none" dirty="0" err="1" smtClean="0"/>
                        <a:t>차버전</a:t>
                      </a:r>
                      <a:r>
                        <a:rPr lang="ko-KR" altLang="en-US" sz="1400" b="1" i="0" u="none" dirty="0" smtClean="0"/>
                        <a:t> 코드 개발 완료</a:t>
                      </a:r>
                      <a:endParaRPr lang="en-US" altLang="ko-KR" sz="1400" b="1" i="0" u="none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800" b="1" i="0" u="none" dirty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200" b="1" i="1" u="none" dirty="0" smtClean="0">
                          <a:effectLst/>
                        </a:rPr>
                        <a:t>노선좌석선택</a:t>
                      </a:r>
                      <a:r>
                        <a:rPr lang="ko-KR" altLang="en-US" sz="1200" b="1" u="none" dirty="0" smtClean="0">
                          <a:effectLst/>
                        </a:rPr>
                        <a:t> </a:t>
                      </a:r>
                      <a:r>
                        <a:rPr lang="ko-KR" altLang="en-US" sz="1200" b="1" u="none" baseline="0" dirty="0" smtClean="0"/>
                        <a:t> </a:t>
                      </a:r>
                      <a:r>
                        <a:rPr lang="ko-KR" altLang="en-US" sz="1200" b="1" dirty="0" smtClean="0"/>
                        <a:t>기능 개발 완료</a:t>
                      </a:r>
                      <a:endParaRPr lang="en-US" altLang="ko-KR" sz="1200" b="1" dirty="0" smtClean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2 </a:t>
                      </a:r>
                      <a:r>
                        <a:rPr lang="ko-KR" altLang="en-US" dirty="0" smtClean="0"/>
                        <a:t>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10/14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나머지 코드들에 대한 토의 </a:t>
                      </a:r>
                      <a:r>
                        <a:rPr lang="en-US" altLang="ko-KR" sz="1600" dirty="0" smtClean="0"/>
                        <a:t>&amp; </a:t>
                      </a:r>
                      <a:r>
                        <a:rPr lang="ko-KR" altLang="en-US" sz="1600" dirty="0" err="1" smtClean="0"/>
                        <a:t>테스팅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설계서 작성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  (UML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다이어그램 작성</a:t>
                      </a:r>
                      <a:r>
                        <a:rPr lang="en-US" altLang="ko-KR" sz="1200" baseline="0" dirty="0" smtClean="0"/>
                        <a:t>, DB </a:t>
                      </a:r>
                      <a:r>
                        <a:rPr lang="ko-KR" altLang="en-US" sz="1200" baseline="0" dirty="0" smtClean="0"/>
                        <a:t>설계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dirty="0" smtClean="0"/>
                        <a:t>2</a:t>
                      </a:r>
                      <a:r>
                        <a:rPr lang="ko-KR" altLang="en-US" sz="1400" b="1" i="0" u="none" dirty="0" err="1" smtClean="0"/>
                        <a:t>차버전</a:t>
                      </a:r>
                      <a:r>
                        <a:rPr lang="ko-KR" altLang="en-US" sz="1400" b="1" i="0" u="none" dirty="0" smtClean="0"/>
                        <a:t> 코드 개발 완료</a:t>
                      </a:r>
                      <a:endParaRPr lang="en-US" altLang="ko-KR" sz="1800" b="0" i="0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b="1" i="0" u="none" dirty="0" smtClean="0"/>
                        <a:t>1) </a:t>
                      </a:r>
                      <a:r>
                        <a:rPr lang="ko-KR" altLang="en-US" sz="1200" b="1" u="none" dirty="0" smtClean="0"/>
                        <a:t>출발 전 </a:t>
                      </a:r>
                      <a:r>
                        <a:rPr lang="ko-KR" altLang="en-US" sz="1200" b="1" i="1" u="none" dirty="0" err="1" smtClean="0"/>
                        <a:t>알람</a:t>
                      </a:r>
                      <a:r>
                        <a:rPr lang="ko-KR" altLang="en-US" sz="1200" b="1" u="none" dirty="0" smtClean="0"/>
                        <a:t> 기능 개발 완료</a:t>
                      </a:r>
                      <a:endParaRPr lang="en-US" altLang="ko-KR" sz="1200" b="1" u="none" dirty="0" smtClean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최종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단위 </a:t>
                      </a:r>
                      <a:r>
                        <a:rPr lang="ko-KR" altLang="en-US" dirty="0" err="1" smtClean="0"/>
                        <a:t>테스팅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만들어진 코드들을 시험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dirty="0" smtClean="0"/>
                        <a:t>전체적인 코드 개발 완료</a:t>
                      </a:r>
                      <a:endParaRPr lang="en-US" altLang="ko-KR" sz="1400" b="0" i="0" u="none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1) </a:t>
                      </a:r>
                      <a:r>
                        <a:rPr lang="ko-KR" altLang="en-US" sz="1200" b="1" i="1" dirty="0" smtClean="0"/>
                        <a:t>가격조회</a:t>
                      </a:r>
                      <a:r>
                        <a:rPr lang="ko-KR" altLang="en-US" sz="1200" b="1" baseline="0" dirty="0" smtClean="0"/>
                        <a:t> 기능 계발 완료</a:t>
                      </a:r>
                      <a:endParaRPr lang="en-US" altLang="ko-KR" sz="1200" b="1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b="1" i="1" u="none" dirty="0" smtClean="0"/>
                        <a:t>2) </a:t>
                      </a:r>
                      <a:r>
                        <a:rPr lang="ko-KR" altLang="en-US" sz="1200" b="1" i="1" u="none" dirty="0" smtClean="0"/>
                        <a:t>항공편 조회 </a:t>
                      </a:r>
                      <a:r>
                        <a:rPr lang="ko-KR" altLang="en-US" sz="1200" b="1" u="none" dirty="0" smtClean="0"/>
                        <a:t>기능 개발 완료</a:t>
                      </a:r>
                      <a:endParaRPr lang="en-US" altLang="ko-KR" sz="1200" b="1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1" u="none" dirty="0" smtClean="0"/>
                        <a:t>3) </a:t>
                      </a:r>
                      <a:r>
                        <a:rPr lang="ko-KR" altLang="en-US" sz="1200" b="1" i="1" u="none" dirty="0" smtClean="0"/>
                        <a:t>시간에 따른 티켓발매</a:t>
                      </a:r>
                      <a:r>
                        <a:rPr lang="ko-KR" altLang="en-US" sz="1200" b="1" i="0" u="none" dirty="0" smtClean="0"/>
                        <a:t> </a:t>
                      </a:r>
                      <a:r>
                        <a:rPr lang="ko-KR" altLang="en-US" sz="1200" b="1" i="0" u="none" baseline="0" dirty="0" smtClean="0"/>
                        <a:t>기능 개발 완료</a:t>
                      </a:r>
                      <a:endParaRPr lang="en-US" altLang="ko-KR" sz="1200" b="1" i="0" u="none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baseline="0" dirty="0" smtClean="0"/>
                        <a:t>4) GPS</a:t>
                      </a:r>
                      <a:r>
                        <a:rPr lang="ko-KR" altLang="en-US" sz="1200" b="1" i="0" u="none" baseline="0" dirty="0" smtClean="0"/>
                        <a:t>를 이용한 </a:t>
                      </a:r>
                      <a:r>
                        <a:rPr lang="ko-KR" altLang="en-US" sz="1200" b="1" i="1" u="none" baseline="0" dirty="0" smtClean="0"/>
                        <a:t>주변 공항검색 </a:t>
                      </a:r>
                      <a:r>
                        <a:rPr lang="ko-KR" altLang="en-US" sz="1200" b="1" i="0" u="none" baseline="0" dirty="0" smtClean="0"/>
                        <a:t>기능 개발 완료</a:t>
                      </a:r>
                      <a:r>
                        <a:rPr lang="en-US" altLang="ko-KR" sz="1200" b="1" i="0" u="none" baseline="0" dirty="0" smtClean="0"/>
                        <a:t>   </a:t>
                      </a:r>
                      <a:endParaRPr lang="en-US" altLang="ko-KR" sz="1200" b="1" i="0" u="none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b="1" u="none" dirty="0" smtClean="0"/>
                        <a:t>5) </a:t>
                      </a:r>
                      <a:r>
                        <a:rPr lang="ko-KR" altLang="en-US" sz="1200" b="1" u="none" dirty="0" smtClean="0"/>
                        <a:t>예약 기능 계발 완료</a:t>
                      </a:r>
                      <a:endParaRPr lang="en-US" altLang="ko-KR" sz="1200" b="1" u="none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6) </a:t>
                      </a:r>
                      <a:r>
                        <a:rPr lang="ko-KR" altLang="en-US" sz="1200" b="1" dirty="0" smtClean="0"/>
                        <a:t>가격비교 기능 계발 완료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12/5~ 12/6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78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4. </a:t>
            </a:r>
            <a:r>
              <a:rPr lang="en-US" altLang="ko-KR" b="1" dirty="0"/>
              <a:t>Use Case </a:t>
            </a:r>
            <a:r>
              <a:rPr lang="en-US" altLang="ko-KR" b="1" dirty="0" smtClean="0"/>
              <a:t>Diagram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735171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63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99592" y="2204864"/>
            <a:ext cx="7408333" cy="4464496"/>
          </a:xfrm>
        </p:spPr>
        <p:txBody>
          <a:bodyPr>
            <a:normAutofit fontScale="92500" lnSpcReduction="20000"/>
          </a:bodyPr>
          <a:lstStyle/>
          <a:p>
            <a:pPr marL="627063" lvl="2" indent="0">
              <a:buNone/>
            </a:pPr>
            <a:r>
              <a:rPr lang="en-US" altLang="ko-KR" sz="3000" dirty="0" smtClean="0"/>
              <a:t>4.2.1</a:t>
            </a:r>
            <a:r>
              <a:rPr lang="ko-KR" altLang="ko-KR" sz="3000" b="1" dirty="0" smtClean="0"/>
              <a:t>개요</a:t>
            </a:r>
            <a:endParaRPr lang="en-US" altLang="ko-KR" sz="3000" b="1" dirty="0" smtClean="0"/>
          </a:p>
          <a:p>
            <a:pPr marL="627063" lvl="2" indent="0">
              <a:buNone/>
            </a:pPr>
            <a:endParaRPr lang="ko-KR" altLang="ko-KR" sz="3000" b="1" dirty="0"/>
          </a:p>
          <a:p>
            <a:r>
              <a:rPr lang="ko-KR" altLang="ko-KR" dirty="0" smtClean="0"/>
              <a:t>항공기예약자는 </a:t>
            </a:r>
            <a:r>
              <a:rPr lang="ko-KR" altLang="ko-KR" dirty="0" err="1"/>
              <a:t>앱을</a:t>
            </a:r>
            <a:r>
              <a:rPr lang="ko-KR" altLang="ko-KR" dirty="0"/>
              <a:t> 통하여 항공기를 예약한다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ko-KR" dirty="0" smtClean="0"/>
              <a:t>예약된 </a:t>
            </a:r>
            <a:r>
              <a:rPr lang="ko-KR" altLang="ko-KR" dirty="0"/>
              <a:t>항공편은 다른 </a:t>
            </a:r>
            <a:r>
              <a:rPr lang="ko-KR" altLang="ko-KR" dirty="0" smtClean="0"/>
              <a:t>사람이</a:t>
            </a:r>
            <a:r>
              <a:rPr lang="en-US" altLang="ko-KR" dirty="0" smtClean="0"/>
              <a:t> </a:t>
            </a:r>
            <a:r>
              <a:rPr lang="ko-KR" altLang="ko-KR" dirty="0" smtClean="0"/>
              <a:t>예약할 </a:t>
            </a:r>
            <a:r>
              <a:rPr lang="ko-KR" altLang="ko-KR" dirty="0"/>
              <a:t>수 없도록 하고 예약자만 그 좌석의 표를 끊을 수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 err="1" smtClean="0"/>
              <a:t>앱을</a:t>
            </a:r>
            <a:r>
              <a:rPr lang="ko-KR" altLang="ko-KR" dirty="0" smtClean="0"/>
              <a:t> </a:t>
            </a:r>
            <a:r>
              <a:rPr lang="ko-KR" altLang="ko-KR" dirty="0"/>
              <a:t>통하여 항공기를 예약하면 그 즉시 항공사로 전달되어 예매된다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 smtClean="0"/>
              <a:t>예약한 </a:t>
            </a:r>
            <a:r>
              <a:rPr lang="ko-KR" altLang="ko-KR" dirty="0"/>
              <a:t>좌석은 정해진 시간 내라면 취소 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 smtClean="0"/>
              <a:t>예약된 </a:t>
            </a:r>
            <a:r>
              <a:rPr lang="ko-KR" altLang="ko-KR" dirty="0"/>
              <a:t>항공편은 조회 할 수 있다</a:t>
            </a:r>
            <a:r>
              <a:rPr lang="en-US" altLang="ko-KR" dirty="0" smtClean="0"/>
              <a:t>.</a:t>
            </a:r>
          </a:p>
          <a:p>
            <a:pPr marL="627063" lvl="2" indent="0">
              <a:buNone/>
            </a:pPr>
            <a:endParaRPr lang="en-US" altLang="ko-KR" sz="3000" b="1" dirty="0" smtClean="0"/>
          </a:p>
          <a:p>
            <a:pPr marL="627063" lvl="2" indent="0">
              <a:buNone/>
            </a:pPr>
            <a:r>
              <a:rPr lang="en-US" altLang="ko-KR" sz="3000" b="1" dirty="0" smtClean="0"/>
              <a:t>4.2.2 </a:t>
            </a:r>
            <a:r>
              <a:rPr lang="ko-KR" altLang="ko-KR" sz="3000" b="1" dirty="0"/>
              <a:t>주요 </a:t>
            </a:r>
            <a:r>
              <a:rPr lang="ko-KR" altLang="ko-KR" sz="3000" b="1" dirty="0" err="1"/>
              <a:t>액터</a:t>
            </a:r>
            <a:endParaRPr lang="ko-KR" altLang="ko-KR" sz="3000" b="1" dirty="0"/>
          </a:p>
          <a:p>
            <a:r>
              <a:rPr lang="ko-KR" altLang="ko-KR" i="1" dirty="0"/>
              <a:t>항공기예약자</a:t>
            </a:r>
            <a:r>
              <a:rPr lang="en-US" altLang="ko-KR" i="1" dirty="0"/>
              <a:t>(app</a:t>
            </a:r>
            <a:r>
              <a:rPr lang="ko-KR" altLang="ko-KR" i="1" dirty="0"/>
              <a:t>이용자</a:t>
            </a:r>
            <a:r>
              <a:rPr lang="en-US" altLang="ko-KR" i="1" dirty="0"/>
              <a:t>)</a:t>
            </a:r>
          </a:p>
          <a:p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4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7525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ko-KR" altLang="ko-KR" dirty="0"/>
          </a:p>
          <a:p>
            <a:pPr marL="627063" lvl="2" indent="0">
              <a:buNone/>
            </a:pPr>
            <a:r>
              <a:rPr lang="en-US" altLang="ko-KR" sz="3000" b="1" dirty="0" smtClean="0"/>
              <a:t>4.2.3</a:t>
            </a:r>
            <a:r>
              <a:rPr lang="ko-KR" altLang="ko-KR" sz="3000" b="1" dirty="0" smtClean="0"/>
              <a:t>선행 </a:t>
            </a:r>
            <a:r>
              <a:rPr lang="ko-KR" altLang="ko-KR" sz="3000" b="1" dirty="0"/>
              <a:t>조건</a:t>
            </a:r>
          </a:p>
          <a:p>
            <a:pPr lvl="0"/>
            <a:r>
              <a:rPr lang="ko-KR" altLang="ko-KR" i="1" dirty="0"/>
              <a:t>항공기예약자는 예약을 하려면 </a:t>
            </a:r>
            <a:r>
              <a:rPr lang="ko-KR" altLang="ko-KR" i="1" dirty="0" err="1"/>
              <a:t>앱을</a:t>
            </a:r>
            <a:r>
              <a:rPr lang="ko-KR" altLang="ko-KR" i="1" dirty="0"/>
              <a:t> </a:t>
            </a:r>
            <a:r>
              <a:rPr lang="ko-KR" altLang="ko-KR" i="1" dirty="0" smtClean="0"/>
              <a:t>실행하여야</a:t>
            </a:r>
            <a:r>
              <a:rPr lang="en-US" altLang="ko-KR" i="1" dirty="0" smtClean="0"/>
              <a:t> </a:t>
            </a:r>
          </a:p>
          <a:p>
            <a:pPr marL="0" lvl="0" indent="0">
              <a:buNone/>
            </a:pPr>
            <a:r>
              <a:rPr lang="en-US" altLang="ko-KR" i="1" dirty="0"/>
              <a:t> </a:t>
            </a:r>
            <a:r>
              <a:rPr lang="en-US" altLang="ko-KR" i="1" dirty="0" smtClean="0"/>
              <a:t>   </a:t>
            </a:r>
            <a:r>
              <a:rPr lang="ko-KR" altLang="ko-KR" i="1" dirty="0" smtClean="0"/>
              <a:t>한다</a:t>
            </a:r>
            <a:r>
              <a:rPr lang="en-US" altLang="ko-KR" i="1" dirty="0"/>
              <a:t>.</a:t>
            </a:r>
            <a:endParaRPr lang="ko-KR" altLang="ko-KR" dirty="0"/>
          </a:p>
          <a:p>
            <a:pPr lvl="0"/>
            <a:r>
              <a:rPr lang="ko-KR" altLang="ko-KR" i="1" dirty="0"/>
              <a:t>항공기예약자는 장난으로 예약을 하여서는 </a:t>
            </a:r>
            <a:r>
              <a:rPr lang="ko-KR" altLang="ko-KR" i="1" dirty="0" smtClean="0"/>
              <a:t>안</a:t>
            </a:r>
            <a:r>
              <a:rPr lang="en-US" altLang="ko-KR" i="1" dirty="0" smtClean="0"/>
              <a:t> </a:t>
            </a:r>
            <a:r>
              <a:rPr lang="ko-KR" altLang="ko-KR" i="1" dirty="0" smtClean="0"/>
              <a:t>된다</a:t>
            </a:r>
            <a:r>
              <a:rPr lang="en-US" altLang="ko-KR" i="1" dirty="0"/>
              <a:t>.</a:t>
            </a:r>
            <a:endParaRPr lang="ko-KR" altLang="ko-KR" dirty="0"/>
          </a:p>
          <a:p>
            <a:pPr lvl="0"/>
            <a:r>
              <a:rPr lang="ko-KR" altLang="ko-KR" i="1" dirty="0"/>
              <a:t>항공기는 남아있는 좌석이 있어야 예약 가능하다</a:t>
            </a:r>
            <a:r>
              <a:rPr lang="en-US" altLang="ko-KR" i="1" dirty="0"/>
              <a:t>.</a:t>
            </a:r>
            <a:endParaRPr lang="ko-KR" altLang="ko-KR" dirty="0"/>
          </a:p>
          <a:p>
            <a:pPr lvl="0"/>
            <a:r>
              <a:rPr lang="ko-KR" altLang="ko-KR" i="1" dirty="0"/>
              <a:t>예약하려는 항공편이 존재하여야 예약 가능하다</a:t>
            </a:r>
            <a:r>
              <a:rPr lang="en-US" altLang="ko-KR" i="1" dirty="0" smtClean="0"/>
              <a:t>.</a:t>
            </a:r>
          </a:p>
          <a:p>
            <a:pPr marL="627063" lvl="2" indent="0">
              <a:buNone/>
            </a:pPr>
            <a:r>
              <a:rPr lang="en-US" altLang="ko-KR" sz="3500" b="1" dirty="0" smtClean="0"/>
              <a:t>4.2.4</a:t>
            </a:r>
            <a:r>
              <a:rPr lang="ko-KR" altLang="ko-KR" sz="3500" b="1" dirty="0" smtClean="0"/>
              <a:t>후행 </a:t>
            </a:r>
            <a:r>
              <a:rPr lang="ko-KR" altLang="ko-KR" sz="3500" b="1" dirty="0"/>
              <a:t>조건</a:t>
            </a:r>
          </a:p>
          <a:p>
            <a:pPr lvl="0"/>
            <a:r>
              <a:rPr lang="ko-KR" altLang="ko-KR" i="1" dirty="0"/>
              <a:t>예약을 하면 </a:t>
            </a:r>
            <a:r>
              <a:rPr lang="ko-KR" altLang="ko-KR" i="1" dirty="0" err="1"/>
              <a:t>예약한만큼</a:t>
            </a:r>
            <a:r>
              <a:rPr lang="ko-KR" altLang="ko-KR" i="1" dirty="0"/>
              <a:t> 예약할 수 있는 좌석이 줄어든다</a:t>
            </a:r>
            <a:r>
              <a:rPr lang="en-US" altLang="ko-KR" i="1" dirty="0"/>
              <a:t>. </a:t>
            </a:r>
            <a:endParaRPr lang="ko-KR" altLang="ko-KR" dirty="0"/>
          </a:p>
          <a:p>
            <a:pPr lvl="0"/>
            <a:r>
              <a:rPr lang="ko-KR" altLang="ko-KR" i="1" dirty="0"/>
              <a:t>예약을 하면 예약한 좌석은 예약좌석이 되어 다른 사람들이 예약할 수 없다</a:t>
            </a:r>
            <a:r>
              <a:rPr lang="en-US" altLang="ko-KR" i="1" dirty="0"/>
              <a:t>.</a:t>
            </a:r>
            <a:endParaRPr lang="ko-KR" altLang="ko-KR" dirty="0"/>
          </a:p>
          <a:p>
            <a:pPr lvl="0"/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75252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sz="12000" dirty="0" smtClean="0"/>
              <a:t>4.2.5 </a:t>
            </a:r>
            <a:r>
              <a:rPr lang="ko-KR" altLang="en-US" sz="12000" dirty="0" smtClean="0"/>
              <a:t>시나리오</a:t>
            </a:r>
            <a:endParaRPr lang="en-US" altLang="ko-KR" sz="12000" dirty="0" smtClean="0"/>
          </a:p>
          <a:p>
            <a:pPr marL="0" indent="0">
              <a:buNone/>
            </a:pPr>
            <a:r>
              <a:rPr lang="ko-KR" altLang="ko-KR" sz="7700" b="1" dirty="0"/>
              <a:t>기본 시나리오</a:t>
            </a:r>
            <a:r>
              <a:rPr lang="en-US" altLang="ko-KR" sz="7700" b="1" dirty="0" smtClean="0"/>
              <a:t>:</a:t>
            </a:r>
          </a:p>
          <a:p>
            <a:endParaRPr lang="ko-KR" altLang="ko-KR" sz="8000" dirty="0"/>
          </a:p>
          <a:p>
            <a:pPr lvl="0"/>
            <a:r>
              <a:rPr lang="ko-KR" altLang="ko-KR" sz="8000" i="1" dirty="0"/>
              <a:t>행위자는 </a:t>
            </a:r>
            <a:r>
              <a:rPr lang="ko-KR" altLang="ko-KR" sz="8000" i="1" dirty="0" err="1"/>
              <a:t>앱을</a:t>
            </a:r>
            <a:r>
              <a:rPr lang="ko-KR" altLang="ko-KR" sz="8000" i="1" dirty="0"/>
              <a:t> 실행시킨다</a:t>
            </a:r>
            <a:r>
              <a:rPr lang="en-US" altLang="ko-KR" sz="8000" i="1" dirty="0"/>
              <a:t>.</a:t>
            </a:r>
            <a:endParaRPr lang="ko-KR" altLang="ko-KR" sz="8000" dirty="0"/>
          </a:p>
          <a:p>
            <a:pPr lvl="0"/>
            <a:r>
              <a:rPr lang="ko-KR" altLang="ko-KR" sz="8000" i="1" dirty="0"/>
              <a:t>행위자는 원하는 노선과 좌석을 선택한다</a:t>
            </a:r>
            <a:r>
              <a:rPr lang="en-US" altLang="ko-KR" sz="8000" i="1" dirty="0"/>
              <a:t>.</a:t>
            </a:r>
            <a:endParaRPr lang="ko-KR" altLang="ko-KR" sz="8000" dirty="0"/>
          </a:p>
          <a:p>
            <a:pPr lvl="0"/>
            <a:r>
              <a:rPr lang="ko-KR" altLang="ko-KR" sz="8000" i="1" dirty="0"/>
              <a:t>행위자는 원하는 티켓이 있는지 조회를 통해 확인한다</a:t>
            </a:r>
            <a:r>
              <a:rPr lang="en-US" altLang="ko-KR" sz="8000" i="1" dirty="0"/>
              <a:t>.</a:t>
            </a:r>
            <a:endParaRPr lang="ko-KR" altLang="ko-KR" sz="8000" dirty="0"/>
          </a:p>
          <a:p>
            <a:pPr lvl="0"/>
            <a:r>
              <a:rPr lang="ko-KR" altLang="ko-KR" sz="8000" i="1" dirty="0"/>
              <a:t>표가 있다면 예약을 한다</a:t>
            </a:r>
            <a:r>
              <a:rPr lang="en-US" altLang="ko-KR" sz="8000" i="1" dirty="0"/>
              <a:t>.</a:t>
            </a:r>
            <a:endParaRPr lang="ko-KR" altLang="ko-KR" sz="8000" dirty="0"/>
          </a:p>
          <a:p>
            <a:pPr lvl="0"/>
            <a:r>
              <a:rPr lang="ko-KR" altLang="ko-KR" sz="8000" i="1" dirty="0"/>
              <a:t>예약된 표를 스마트 폰 안에 내재하여 </a:t>
            </a:r>
            <a:r>
              <a:rPr lang="ko-KR" altLang="ko-KR" sz="8000" i="1" dirty="0" err="1"/>
              <a:t>티켓팅할수있다</a:t>
            </a:r>
            <a:r>
              <a:rPr lang="en-US" altLang="ko-KR" sz="8000" i="1" dirty="0"/>
              <a:t>.</a:t>
            </a:r>
            <a:endParaRPr lang="ko-KR" altLang="ko-KR" sz="8000" dirty="0"/>
          </a:p>
          <a:p>
            <a:pPr marL="0" indent="0">
              <a:buNone/>
            </a:pPr>
            <a:endParaRPr lang="ko-KR" altLang="ko-KR" sz="77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5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4464496"/>
          </a:xfrm>
        </p:spPr>
        <p:txBody>
          <a:bodyPr>
            <a:normAutofit/>
          </a:bodyPr>
          <a:lstStyle/>
          <a:p>
            <a:r>
              <a:rPr lang="ko-KR" altLang="ko-KR" b="1" dirty="0"/>
              <a:t>확장시나리오</a:t>
            </a:r>
            <a:r>
              <a:rPr lang="en-US" altLang="ko-KR" b="1" dirty="0"/>
              <a:t>: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- </a:t>
            </a:r>
            <a:r>
              <a:rPr lang="ko-KR" altLang="ko-KR" b="1" dirty="0" smtClean="0"/>
              <a:t>가격조회</a:t>
            </a:r>
            <a:r>
              <a:rPr lang="en-US" altLang="ko-KR" b="1" dirty="0"/>
              <a:t>, </a:t>
            </a:r>
            <a:r>
              <a:rPr lang="ko-KR" altLang="ko-KR" b="1" dirty="0" err="1"/>
              <a:t>시뮬레이팅</a:t>
            </a:r>
            <a:r>
              <a:rPr lang="ko-KR" altLang="ko-KR" b="1" dirty="0"/>
              <a:t> 및 예약 취소 </a:t>
            </a:r>
            <a:r>
              <a:rPr lang="en-US" altLang="ko-KR" b="1" dirty="0" smtClean="0"/>
              <a:t> </a:t>
            </a:r>
            <a:r>
              <a:rPr lang="ko-KR" altLang="ko-KR" b="1" dirty="0" smtClean="0"/>
              <a:t>시나리오</a:t>
            </a:r>
            <a:r>
              <a:rPr lang="en-US" altLang="ko-KR" b="1" dirty="0"/>
              <a:t>:</a:t>
            </a:r>
            <a:endParaRPr lang="ko-KR" altLang="ko-KR" dirty="0"/>
          </a:p>
          <a:p>
            <a:pPr marL="0" lvl="0" indent="0">
              <a:buNone/>
            </a:pPr>
            <a:endParaRPr lang="en-US" altLang="ko-KR" i="1" dirty="0" smtClean="0"/>
          </a:p>
          <a:p>
            <a:pPr marL="0" lvl="0" indent="0">
              <a:buNone/>
            </a:pPr>
            <a:r>
              <a:rPr lang="ko-KR" altLang="ko-KR" sz="2800" b="1" dirty="0" smtClean="0"/>
              <a:t>가격조회</a:t>
            </a:r>
            <a:endParaRPr lang="ko-KR" altLang="ko-KR" sz="2800" dirty="0"/>
          </a:p>
          <a:p>
            <a:pPr lvl="0"/>
            <a:r>
              <a:rPr lang="ko-KR" altLang="ko-KR" dirty="0"/>
              <a:t>행위자는 </a:t>
            </a:r>
            <a:r>
              <a:rPr lang="ko-KR" altLang="ko-KR" dirty="0" err="1"/>
              <a:t>앱을</a:t>
            </a:r>
            <a:r>
              <a:rPr lang="ko-KR" altLang="ko-KR" dirty="0"/>
              <a:t> 실행시킨다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가격조회 버튼을 클릭한다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원하는 노선과 좌석을 선택한다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확인 버튼을 클릭한다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1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4464496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ko-KR" altLang="ko-KR" sz="3500" b="1" dirty="0" err="1"/>
              <a:t>시뮬레이팅</a:t>
            </a:r>
            <a:endParaRPr lang="ko-KR" altLang="ko-KR" sz="3500" b="1" dirty="0"/>
          </a:p>
          <a:p>
            <a:pPr lvl="0"/>
            <a:r>
              <a:rPr lang="ko-KR" altLang="ko-KR" dirty="0"/>
              <a:t>행위자는 </a:t>
            </a:r>
            <a:r>
              <a:rPr lang="ko-KR" altLang="ko-KR" dirty="0" err="1"/>
              <a:t>앱을</a:t>
            </a:r>
            <a:r>
              <a:rPr lang="ko-KR" altLang="ko-KR" dirty="0"/>
              <a:t> 실행시킨다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 err="1"/>
              <a:t>시뮬레이팅</a:t>
            </a:r>
            <a:r>
              <a:rPr lang="ko-KR" altLang="ko-KR" dirty="0"/>
              <a:t> 버튼을 클릭한다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출발노선과 도착노선을 선택한다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확인 버튼을 클릭한다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i="1" dirty="0"/>
              <a:t> </a:t>
            </a:r>
            <a:endParaRPr lang="ko-KR" altLang="ko-KR" dirty="0"/>
          </a:p>
          <a:p>
            <a:pPr marL="0" lvl="0" indent="0">
              <a:buNone/>
            </a:pPr>
            <a:r>
              <a:rPr lang="ko-KR" altLang="ko-KR" sz="3500" b="1" dirty="0"/>
              <a:t>취소</a:t>
            </a:r>
          </a:p>
          <a:p>
            <a:r>
              <a:rPr lang="en-US" altLang="ko-KR" dirty="0"/>
              <a:t>1) </a:t>
            </a:r>
            <a:r>
              <a:rPr lang="ko-KR" altLang="ko-KR" dirty="0" err="1"/>
              <a:t>앱을</a:t>
            </a:r>
            <a:r>
              <a:rPr lang="ko-KR" altLang="ko-KR" dirty="0"/>
              <a:t> 실행시킨다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2) </a:t>
            </a:r>
            <a:r>
              <a:rPr lang="ko-KR" altLang="ko-KR" dirty="0"/>
              <a:t>항공편 조회기능을 이용하여 취소할 항공편을 선택한다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3) </a:t>
            </a:r>
            <a:r>
              <a:rPr lang="ko-KR" altLang="ko-KR" dirty="0"/>
              <a:t>취소 버튼을 누른다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4)</a:t>
            </a:r>
            <a:r>
              <a:rPr lang="ko-KR" altLang="ko-KR" dirty="0"/>
              <a:t>확인 버튼을 누른다</a:t>
            </a:r>
            <a:r>
              <a:rPr lang="en-US" altLang="ko-KR" dirty="0"/>
              <a:t>.	</a:t>
            </a:r>
            <a:endParaRPr lang="ko-KR" altLang="ko-KR" dirty="0"/>
          </a:p>
          <a:p>
            <a:r>
              <a:rPr lang="en-US" altLang="ko-KR" dirty="0"/>
              <a:t>4-1) *(</a:t>
            </a:r>
            <a:r>
              <a:rPr lang="ko-KR" altLang="ko-KR" dirty="0"/>
              <a:t>취소 가능한 시간이 지났을 경우</a:t>
            </a:r>
            <a:r>
              <a:rPr lang="en-US" altLang="ko-KR" dirty="0"/>
              <a:t>) </a:t>
            </a:r>
            <a:r>
              <a:rPr lang="ko-KR" altLang="ko-KR" dirty="0"/>
              <a:t>취소하지 못한다는 메시지 알림이 뜬다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가격조회 </a:t>
            </a:r>
            <a:r>
              <a:rPr lang="ko-KR" altLang="en-US" dirty="0" err="1" smtClean="0"/>
              <a:t>유스케이스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altLang="ko-KR" sz="3500" b="1" dirty="0" smtClean="0"/>
              <a:t>4.3Use </a:t>
            </a:r>
            <a:r>
              <a:rPr lang="en-US" altLang="ko-KR" sz="3500" b="1" dirty="0"/>
              <a:t>Case </a:t>
            </a:r>
            <a:r>
              <a:rPr lang="ko-KR" altLang="ko-KR" sz="3500" b="1" dirty="0"/>
              <a:t>명세</a:t>
            </a:r>
            <a:r>
              <a:rPr lang="en-US" altLang="ko-KR" sz="3500" b="1" dirty="0"/>
              <a:t>: </a:t>
            </a:r>
            <a:r>
              <a:rPr lang="ko-KR" altLang="ko-KR" sz="3500" b="1" dirty="0" err="1"/>
              <a:t>두번째</a:t>
            </a:r>
            <a:r>
              <a:rPr lang="ko-KR" altLang="ko-KR" sz="3500" b="1" dirty="0"/>
              <a:t> </a:t>
            </a:r>
            <a:r>
              <a:rPr lang="en-US" altLang="ko-KR" sz="3500" b="1" dirty="0"/>
              <a:t>use case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52292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0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시뮬레이션 </a:t>
            </a:r>
            <a:r>
              <a:rPr lang="ko-KR" altLang="en-US" dirty="0" err="1" smtClean="0"/>
              <a:t>유스케이스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8960"/>
            <a:ext cx="50673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0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항공조회 </a:t>
            </a:r>
            <a:r>
              <a:rPr lang="ko-KR" altLang="en-US" dirty="0" err="1" smtClean="0"/>
              <a:t>유스케이스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31450"/>
            <a:ext cx="58197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9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	</a:t>
            </a:r>
            <a:r>
              <a:rPr lang="ko-KR" altLang="ko-KR" dirty="0"/>
              <a:t>제품 </a:t>
            </a:r>
            <a:r>
              <a:rPr lang="ko-KR" altLang="ko-KR" dirty="0" smtClean="0"/>
              <a:t>소개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2.	</a:t>
            </a:r>
            <a:r>
              <a:rPr lang="ko-KR" altLang="ko-KR" dirty="0"/>
              <a:t>제품 기능 </a:t>
            </a:r>
            <a:r>
              <a:rPr lang="ko-KR" altLang="ko-KR" dirty="0" smtClean="0"/>
              <a:t>목록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3.	</a:t>
            </a:r>
            <a:r>
              <a:rPr lang="ko-KR" altLang="ko-KR" dirty="0"/>
              <a:t>기본 일정 및 </a:t>
            </a:r>
            <a:r>
              <a:rPr lang="ko-KR" altLang="ko-KR" dirty="0" smtClean="0"/>
              <a:t>조정안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4.	</a:t>
            </a:r>
            <a:r>
              <a:rPr lang="en-US" altLang="ko-KR" dirty="0" smtClean="0"/>
              <a:t>Use </a:t>
            </a:r>
            <a:r>
              <a:rPr lang="en-US" altLang="ko-KR" dirty="0"/>
              <a:t>Case </a:t>
            </a:r>
            <a:r>
              <a:rPr lang="en-US" altLang="ko-KR" dirty="0" smtClean="0"/>
              <a:t>Diagram</a:t>
            </a:r>
          </a:p>
          <a:p>
            <a:endParaRPr lang="en-US" altLang="ko-KR" dirty="0" smtClean="0"/>
          </a:p>
          <a:p>
            <a:r>
              <a:rPr lang="en-US" altLang="ko-KR" dirty="0"/>
              <a:t>5.	UI </a:t>
            </a:r>
            <a:r>
              <a:rPr lang="ko-KR" altLang="ko-KR" dirty="0" err="1"/>
              <a:t>프로토타입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1440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46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</a:t>
            </a:r>
            <a:r>
              <a:rPr lang="ko-KR" altLang="en-US" dirty="0"/>
              <a:t>항</a:t>
            </a:r>
            <a:r>
              <a:rPr lang="ko-KR" altLang="en-US" dirty="0" smtClean="0"/>
              <a:t>조회 </a:t>
            </a:r>
            <a:r>
              <a:rPr lang="ko-KR" altLang="en-US" dirty="0" err="1" smtClean="0"/>
              <a:t>유스케이스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52292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3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7584" y="1772816"/>
            <a:ext cx="7408333" cy="435334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*  </a:t>
            </a:r>
            <a:r>
              <a:rPr lang="ko-KR" altLang="en-US" dirty="0" smtClean="0"/>
              <a:t>시작화면</a:t>
            </a:r>
            <a:r>
              <a:rPr lang="en-US" altLang="ko-KR" dirty="0" smtClean="0"/>
              <a:t>				* </a:t>
            </a:r>
            <a:r>
              <a:rPr lang="ko-KR" altLang="en-US" dirty="0" smtClean="0"/>
              <a:t> 메인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5. </a:t>
            </a:r>
            <a:r>
              <a:rPr lang="en-US" altLang="ko-KR" b="1" dirty="0"/>
              <a:t>UI </a:t>
            </a:r>
            <a:r>
              <a:rPr lang="ko-KR" altLang="ko-KR" b="1" dirty="0" err="1"/>
              <a:t>프로토타입</a:t>
            </a:r>
            <a:r>
              <a:rPr lang="ko-KR" altLang="ko-KR" b="1" dirty="0"/>
              <a:t> </a:t>
            </a:r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22288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24399" y="30283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A3R1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5335263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연결 중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17" y="2566099"/>
            <a:ext cx="21621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01317" y="32381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예약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72480" y="32381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항공조회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21780" y="44014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공항조</a:t>
            </a:r>
            <a:r>
              <a:rPr lang="ko-KR" altLang="en-US" sz="1400" dirty="0"/>
              <a:t>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3043" y="44014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가격조회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3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7584" y="2060848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예약 메인</a:t>
            </a:r>
            <a:r>
              <a:rPr lang="en-US" altLang="ko-KR" dirty="0" smtClean="0"/>
              <a:t>	</a:t>
            </a:r>
            <a:r>
              <a:rPr lang="en-US" altLang="ko-KR" dirty="0"/>
              <a:t>	</a:t>
            </a:r>
            <a:r>
              <a:rPr lang="en-US" altLang="ko-KR" dirty="0" smtClean="0"/>
              <a:t>* </a:t>
            </a:r>
            <a:r>
              <a:rPr lang="ko-KR" altLang="en-US" dirty="0" smtClean="0"/>
              <a:t>예약 검색</a:t>
            </a:r>
            <a:r>
              <a:rPr lang="en-US" altLang="ko-KR" dirty="0" smtClean="0"/>
              <a:t>		*</a:t>
            </a:r>
            <a:r>
              <a:rPr lang="ko-KR" altLang="en-US" dirty="0" smtClean="0"/>
              <a:t>예약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21717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6" y="35234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  <a:r>
              <a:rPr lang="ko-KR" altLang="en-US" dirty="0" smtClean="0"/>
              <a:t>약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5655" y="46948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</a:t>
            </a:r>
            <a:r>
              <a:rPr lang="ko-KR" altLang="en-US" dirty="0"/>
              <a:t>회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328" y="2699394"/>
            <a:ext cx="20955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76747" y="35234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8886" y="4149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주민번호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99912" y="52761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</a:t>
            </a:r>
            <a:r>
              <a:rPr lang="ko-KR" altLang="en-US" dirty="0"/>
              <a:t>회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786483"/>
            <a:ext cx="20955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99556" y="358505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출발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6610425" y="421063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</a:t>
            </a:r>
            <a:r>
              <a:rPr lang="ko-KR" altLang="en-US" sz="1000" dirty="0"/>
              <a:t>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46305" y="502988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항공</a:t>
            </a:r>
            <a:r>
              <a:rPr lang="ko-KR" altLang="en-US" sz="1000" dirty="0"/>
              <a:t>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7942" y="50223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등</a:t>
            </a:r>
            <a:r>
              <a:rPr lang="ko-KR" altLang="en-US" sz="1000" dirty="0"/>
              <a:t>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0232" y="56454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예약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7347942" y="567136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취</a:t>
            </a:r>
            <a:r>
              <a:rPr lang="ko-KR" altLang="en-US" sz="1000" dirty="0"/>
              <a:t>소</a:t>
            </a:r>
          </a:p>
        </p:txBody>
      </p:sp>
    </p:spTree>
    <p:extLst>
      <p:ext uri="{BB962C8B-B14F-4D97-AF65-F5344CB8AC3E}">
        <p14:creationId xmlns:p14="http://schemas.microsoft.com/office/powerpoint/2010/main" val="35854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13732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항공조회</a:t>
            </a:r>
            <a:r>
              <a:rPr lang="en-US" altLang="ko-KR" dirty="0" smtClean="0"/>
              <a:t>			*</a:t>
            </a:r>
            <a:r>
              <a:rPr lang="ko-KR" altLang="en-US" dirty="0" smtClean="0"/>
              <a:t>가격조회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22574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571750"/>
            <a:ext cx="23241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06500" y="5394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초기</a:t>
            </a:r>
            <a:r>
              <a:rPr lang="ko-KR" altLang="en-US" sz="1000" dirty="0"/>
              <a:t>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6500" y="445028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등</a:t>
            </a:r>
            <a:r>
              <a:rPr lang="ko-KR" altLang="en-US" sz="1000" dirty="0"/>
              <a:t>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8746" y="352180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편도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왕복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663321" y="3603213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편도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왕복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834843" y="32434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도</a:t>
            </a:r>
            <a:r>
              <a:rPr lang="ko-KR" altLang="en-US" sz="1000"/>
              <a:t>착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15616" y="32338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출발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6016" y="326317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출발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32720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</a:t>
            </a:r>
            <a:r>
              <a:rPr lang="ko-KR" altLang="en-US" sz="1000" dirty="0"/>
              <a:t>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64088" y="375561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등</a:t>
            </a:r>
            <a:r>
              <a:rPr lang="ko-KR" altLang="en-US" sz="1000" dirty="0"/>
              <a:t>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5616" y="539412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조</a:t>
            </a:r>
            <a:r>
              <a:rPr lang="ko-KR" altLang="en-US" sz="1000"/>
              <a:t>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2125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err="1" smtClean="0"/>
              <a:t>알람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21526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4727" y="533256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시간 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8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99592" y="2204864"/>
            <a:ext cx="7408333" cy="3450696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sz="5000" dirty="0" smtClean="0"/>
              <a:t>감 사 합 </a:t>
            </a:r>
            <a:r>
              <a:rPr lang="ko-KR" altLang="en-US" sz="5000" dirty="0" err="1" smtClean="0"/>
              <a:t>니</a:t>
            </a:r>
            <a:r>
              <a:rPr lang="ko-KR" altLang="en-US" sz="5000" dirty="0" smtClean="0"/>
              <a:t> 다</a:t>
            </a:r>
            <a:endParaRPr lang="ko-KR" altLang="en-US" sz="5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ko-KR" dirty="0"/>
              <a:t>현재 이 시대에는 여러 이동수단</a:t>
            </a:r>
            <a:r>
              <a:rPr lang="en-US" altLang="ko-KR" dirty="0"/>
              <a:t>, </a:t>
            </a:r>
            <a:r>
              <a:rPr lang="ko-KR" altLang="ko-KR" dirty="0"/>
              <a:t>특히 비행기의 발명으로 인해 전 세계를 하루면 갈 수 있게 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ko-KR" dirty="0" smtClean="0"/>
              <a:t>많은 </a:t>
            </a:r>
            <a:r>
              <a:rPr lang="ko-KR" altLang="ko-KR" dirty="0"/>
              <a:t>사람들이 사업이나 여행을 항공기를 이용해서 이동하고 그 추세는 계속 늘어나고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ko-KR" dirty="0" smtClean="0"/>
              <a:t>그래서 </a:t>
            </a:r>
            <a:r>
              <a:rPr lang="ko-KR" altLang="ko-KR" dirty="0"/>
              <a:t>항공기를 좀 더 쉽고 편하게 이용할 수 있도록 요즘 많은 사람들이 사용하는 스마트 </a:t>
            </a:r>
            <a:r>
              <a:rPr lang="ko-KR" altLang="ko-KR" dirty="0" err="1"/>
              <a:t>폰을</a:t>
            </a:r>
            <a:r>
              <a:rPr lang="ko-KR" altLang="ko-KR" dirty="0"/>
              <a:t> 이용하여 항공기를 예약 할 수 있도록 만든 어플리케이션이다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4500" dirty="0" smtClean="0"/>
              <a:t>1. </a:t>
            </a:r>
            <a:r>
              <a:rPr lang="ko-KR" altLang="ko-KR" sz="4500" b="1" dirty="0" smtClean="0"/>
              <a:t> </a:t>
            </a:r>
            <a:r>
              <a:rPr lang="ko-KR" altLang="ko-KR" sz="4500" b="1" dirty="0"/>
              <a:t>제품 </a:t>
            </a:r>
            <a:r>
              <a:rPr lang="ko-KR" altLang="ko-KR" sz="4500" b="1" dirty="0" smtClean="0"/>
              <a:t>소개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30676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99592" y="2492896"/>
            <a:ext cx="7408333" cy="3666720"/>
          </a:xfrm>
        </p:spPr>
        <p:txBody>
          <a:bodyPr>
            <a:normAutofit/>
          </a:bodyPr>
          <a:lstStyle/>
          <a:p>
            <a:pPr marL="301943" lvl="1" indent="0">
              <a:buNone/>
            </a:pPr>
            <a:r>
              <a:rPr lang="ko-KR" altLang="ko-KR" sz="3000" b="1" dirty="0" smtClean="0"/>
              <a:t>주요</a:t>
            </a:r>
            <a:r>
              <a:rPr lang="en-US" altLang="ko-KR" sz="3000" b="1" dirty="0"/>
              <a:t> </a:t>
            </a:r>
            <a:r>
              <a:rPr lang="ko-KR" altLang="ko-KR" sz="3000" b="1" dirty="0" smtClean="0"/>
              <a:t>기능</a:t>
            </a:r>
            <a:endParaRPr lang="en-US" altLang="ko-KR" sz="3000" b="1" dirty="0" smtClean="0"/>
          </a:p>
          <a:p>
            <a:pPr marL="301943" lvl="1" indent="0">
              <a:buNone/>
            </a:pPr>
            <a:endParaRPr lang="ko-KR" altLang="ko-KR" sz="2400" b="1" dirty="0"/>
          </a:p>
          <a:p>
            <a:pPr lvl="0"/>
            <a:r>
              <a:rPr lang="ko-KR" altLang="ko-KR" dirty="0"/>
              <a:t>원하는 노선</a:t>
            </a:r>
            <a:r>
              <a:rPr lang="en-US" altLang="ko-KR" dirty="0"/>
              <a:t>, </a:t>
            </a:r>
            <a:r>
              <a:rPr lang="ko-KR" altLang="ko-KR" dirty="0"/>
              <a:t>좌석을 선택하는 </a:t>
            </a:r>
            <a:r>
              <a:rPr lang="ko-KR" altLang="ko-KR" dirty="0" smtClean="0"/>
              <a:t>기능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=&gt; </a:t>
            </a:r>
            <a:r>
              <a:rPr lang="ko-KR" altLang="ko-KR" dirty="0" smtClean="0"/>
              <a:t>노선과 </a:t>
            </a:r>
            <a:r>
              <a:rPr lang="ko-KR" altLang="ko-KR" dirty="0"/>
              <a:t>좌석을 체크박스로 두고 마우스를 </a:t>
            </a:r>
            <a:r>
              <a:rPr lang="ko-KR" altLang="ko-KR" dirty="0" smtClean="0"/>
              <a:t>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용</a:t>
            </a:r>
            <a:r>
              <a:rPr lang="ko-KR" altLang="ko-KR" dirty="0" smtClean="0"/>
              <a:t>하여 선택할 </a:t>
            </a:r>
            <a:r>
              <a:rPr lang="ko-KR" altLang="ko-KR" dirty="0"/>
              <a:t>수 있다</a:t>
            </a:r>
            <a:r>
              <a:rPr lang="en-US" altLang="ko-KR" dirty="0"/>
              <a:t>.</a:t>
            </a:r>
            <a:endParaRPr lang="ko-KR" altLang="ko-KR" sz="3200" dirty="0"/>
          </a:p>
          <a:p>
            <a:pPr lvl="0"/>
            <a:r>
              <a:rPr lang="ko-KR" altLang="ko-KR" dirty="0"/>
              <a:t>주변의 가까운 공항 검색기능</a:t>
            </a:r>
          </a:p>
          <a:p>
            <a:pPr marL="0" indent="0">
              <a:buNone/>
            </a:pPr>
            <a:r>
              <a:rPr lang="en-US" altLang="ko-KR" dirty="0" smtClean="0"/>
              <a:t>     =&gt;</a:t>
            </a:r>
            <a:r>
              <a:rPr lang="en-US" altLang="ko-KR" dirty="0" err="1" smtClean="0"/>
              <a:t>Gps</a:t>
            </a:r>
            <a:r>
              <a:rPr lang="ko-KR" altLang="ko-KR" dirty="0"/>
              <a:t>를 이용해서 현재 내 위치에서 가장 가까운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ko-KR" dirty="0" smtClean="0"/>
              <a:t>항을 알</a:t>
            </a:r>
            <a:r>
              <a:rPr lang="en-US" altLang="ko-KR" dirty="0" smtClean="0"/>
              <a:t> </a:t>
            </a:r>
            <a:r>
              <a:rPr lang="ko-KR" altLang="ko-KR" dirty="0" smtClean="0"/>
              <a:t>수</a:t>
            </a:r>
            <a:r>
              <a:rPr lang="en-US" altLang="ko-KR" dirty="0" smtClean="0"/>
              <a:t> </a:t>
            </a:r>
            <a:r>
              <a:rPr lang="ko-KR" altLang="ko-KR" dirty="0" smtClean="0"/>
              <a:t>있다</a:t>
            </a:r>
            <a:r>
              <a:rPr lang="en-US" altLang="ko-KR" dirty="0"/>
              <a:t>.</a:t>
            </a:r>
            <a:endParaRPr lang="ko-KR" altLang="ko-KR" sz="32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2. </a:t>
            </a:r>
            <a:r>
              <a:rPr lang="ko-KR" altLang="ko-KR" b="1" dirty="0"/>
              <a:t>제품 기능 </a:t>
            </a:r>
            <a:r>
              <a:rPr lang="ko-KR" altLang="ko-KR" b="1" dirty="0" smtClean="0"/>
              <a:t>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35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ko-KR" altLang="ko-KR" dirty="0" err="1"/>
              <a:t>알람을</a:t>
            </a:r>
            <a:r>
              <a:rPr lang="ko-KR" altLang="ko-KR" dirty="0"/>
              <a:t> 이용한 출발 전 알림 기능</a:t>
            </a:r>
          </a:p>
          <a:p>
            <a:pPr marL="0" indent="0">
              <a:buNone/>
            </a:pPr>
            <a:r>
              <a:rPr lang="en-US" altLang="ko-KR" dirty="0" smtClean="0"/>
              <a:t>       =&gt;</a:t>
            </a:r>
            <a:r>
              <a:rPr lang="ko-KR" altLang="ko-KR" dirty="0" err="1" smtClean="0"/>
              <a:t>스마트폰에</a:t>
            </a:r>
            <a:r>
              <a:rPr lang="ko-KR" altLang="ko-KR" dirty="0" smtClean="0"/>
              <a:t> </a:t>
            </a:r>
            <a:r>
              <a:rPr lang="ko-KR" altLang="ko-KR" dirty="0"/>
              <a:t>티켓이 내장되어있기 때문에 예약한 </a:t>
            </a:r>
            <a:r>
              <a:rPr lang="ko-KR" altLang="ko-KR" dirty="0" smtClean="0"/>
              <a:t>티켓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ko-KR" dirty="0" smtClean="0"/>
              <a:t>의</a:t>
            </a:r>
            <a:r>
              <a:rPr lang="en-US" altLang="ko-KR" dirty="0" smtClean="0"/>
              <a:t> </a:t>
            </a:r>
            <a:r>
              <a:rPr lang="ko-KR" altLang="ko-KR" dirty="0" smtClean="0"/>
              <a:t>항공기가 </a:t>
            </a:r>
            <a:r>
              <a:rPr lang="ko-KR" altLang="ko-KR" dirty="0"/>
              <a:t>이륙하기 몇 시간 전 </a:t>
            </a:r>
            <a:r>
              <a:rPr lang="ko-KR" altLang="ko-KR" dirty="0" err="1"/>
              <a:t>알람을</a:t>
            </a:r>
            <a:r>
              <a:rPr lang="ko-KR" altLang="ko-KR" dirty="0"/>
              <a:t> 설정할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시간에 따라 예약 가능한 티켓이 변화하는 </a:t>
            </a:r>
            <a:r>
              <a:rPr lang="ko-KR" altLang="ko-KR" dirty="0" smtClean="0"/>
              <a:t>기능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        =&gt;</a:t>
            </a:r>
            <a:r>
              <a:rPr lang="ko-KR" altLang="ko-KR" dirty="0" smtClean="0"/>
              <a:t>프로그램은 </a:t>
            </a:r>
            <a:r>
              <a:rPr lang="ko-KR" altLang="ko-KR" dirty="0"/>
              <a:t>멈춰있지 않고 현시간과 동일하다</a:t>
            </a:r>
            <a:r>
              <a:rPr lang="en-US" altLang="ko-KR" dirty="0"/>
              <a:t>. </a:t>
            </a:r>
            <a:r>
              <a:rPr lang="ko-KR" altLang="ko-KR" dirty="0" smtClean="0"/>
              <a:t>그러</a:t>
            </a:r>
            <a:r>
              <a:rPr lang="en-US" altLang="ko-KR" dirty="0" smtClean="0"/>
              <a:t> </a:t>
            </a:r>
          </a:p>
          <a:p>
            <a:pPr marL="0" lv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ko-KR" dirty="0" smtClean="0"/>
              <a:t>므로 </a:t>
            </a:r>
            <a:r>
              <a:rPr lang="ko-KR" altLang="ko-KR" dirty="0"/>
              <a:t>이미 출발한 항공기의 예약은 불가능하다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예약된 항공편을 조회 가능한 기능</a:t>
            </a:r>
          </a:p>
          <a:p>
            <a:pPr marL="0" indent="0">
              <a:buNone/>
            </a:pPr>
            <a:r>
              <a:rPr lang="en-US" altLang="ko-KR" dirty="0" smtClean="0"/>
              <a:t>        =&gt;</a:t>
            </a:r>
            <a:r>
              <a:rPr lang="en-US" altLang="ko-KR" dirty="0" err="1" smtClean="0"/>
              <a:t>db</a:t>
            </a:r>
            <a:r>
              <a:rPr lang="ko-KR" altLang="ko-KR" dirty="0"/>
              <a:t>를 검색하여 예약된 항공편을 조회할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티켓을 예약하는 기능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5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1" indent="0">
              <a:buNone/>
            </a:pPr>
            <a:r>
              <a:rPr lang="ko-KR" altLang="en-US" sz="3000" b="1" dirty="0" smtClean="0"/>
              <a:t>부가 </a:t>
            </a:r>
            <a:r>
              <a:rPr lang="ko-KR" altLang="ko-KR" sz="3000" b="1" dirty="0" smtClean="0"/>
              <a:t> 기능</a:t>
            </a:r>
            <a:endParaRPr lang="en-US" altLang="ko-KR" sz="3000" b="1" dirty="0" smtClean="0"/>
          </a:p>
          <a:p>
            <a:r>
              <a:rPr lang="ko-KR" altLang="ko-KR" dirty="0" err="1"/>
              <a:t>시뮬레이팅</a:t>
            </a:r>
            <a:r>
              <a:rPr lang="ko-KR" altLang="ko-KR" dirty="0"/>
              <a:t> </a:t>
            </a:r>
            <a:r>
              <a:rPr lang="en-US" altLang="ko-KR" dirty="0"/>
              <a:t>– </a:t>
            </a:r>
            <a:r>
              <a:rPr lang="ko-KR" altLang="ko-KR" dirty="0"/>
              <a:t>원하는 노선 검색 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</a:t>
            </a:r>
            <a:r>
              <a:rPr lang="ko-KR" altLang="ko-KR" dirty="0" smtClean="0"/>
              <a:t>예상 </a:t>
            </a:r>
            <a:r>
              <a:rPr lang="ko-KR" altLang="ko-KR" dirty="0"/>
              <a:t>소요시간 등을 보여주는 기능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   </a:t>
            </a:r>
          </a:p>
          <a:p>
            <a:pPr marL="0" indent="0">
              <a:buNone/>
            </a:pPr>
            <a:r>
              <a:rPr lang="en-US" altLang="ko-KR" dirty="0" smtClean="0"/>
              <a:t>=&gt;  </a:t>
            </a:r>
            <a:r>
              <a:rPr lang="ko-KR" altLang="ko-KR" dirty="0" smtClean="0"/>
              <a:t>출발지점과 </a:t>
            </a:r>
            <a:r>
              <a:rPr lang="ko-KR" altLang="ko-KR" dirty="0"/>
              <a:t>도착지점을 선택한 후 보여주기 버튼을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ko-KR" dirty="0" smtClean="0"/>
              <a:t>이용해서 </a:t>
            </a:r>
            <a:r>
              <a:rPr lang="ko-KR" altLang="ko-KR" dirty="0"/>
              <a:t>소요시간을 알 수 있다</a:t>
            </a:r>
            <a:r>
              <a:rPr lang="en-US" altLang="ko-KR" dirty="0"/>
              <a:t>.</a:t>
            </a:r>
            <a:endParaRPr lang="ko-KR" altLang="ko-KR" sz="3200" dirty="0"/>
          </a:p>
          <a:p>
            <a:r>
              <a:rPr lang="ko-KR" altLang="ko-KR" dirty="0"/>
              <a:t>가격조회 </a:t>
            </a:r>
            <a:r>
              <a:rPr lang="en-US" altLang="ko-KR" dirty="0"/>
              <a:t>– </a:t>
            </a:r>
            <a:r>
              <a:rPr lang="ko-KR" altLang="ko-KR" dirty="0"/>
              <a:t>항공사 마다 티켓가격이 다르므로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</a:t>
            </a:r>
            <a:r>
              <a:rPr lang="ko-KR" altLang="en-US" dirty="0" smtClean="0"/>
              <a:t>가격을 비교할 수 </a:t>
            </a:r>
            <a:r>
              <a:rPr lang="ko-KR" altLang="ko-KR" dirty="0" smtClean="0"/>
              <a:t>있는 </a:t>
            </a:r>
            <a:r>
              <a:rPr lang="ko-KR" altLang="ko-KR" dirty="0"/>
              <a:t>기능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3200" dirty="0" smtClean="0"/>
              <a:t>       </a:t>
            </a:r>
            <a:r>
              <a:rPr lang="en-US" altLang="ko-KR" dirty="0" smtClean="0"/>
              <a:t>=&gt;</a:t>
            </a:r>
            <a:r>
              <a:rPr lang="en-US" altLang="ko-KR" sz="3200" dirty="0" smtClean="0"/>
              <a:t>  </a:t>
            </a:r>
            <a:r>
              <a:rPr lang="en-US" altLang="ko-KR" sz="2600" dirty="0" smtClean="0"/>
              <a:t>DB</a:t>
            </a:r>
            <a:r>
              <a:rPr lang="ko-KR" altLang="ko-KR" dirty="0" smtClean="0"/>
              <a:t>정보를 </a:t>
            </a:r>
            <a:r>
              <a:rPr lang="ko-KR" altLang="ko-KR" dirty="0"/>
              <a:t>이용해서 각 항공사의 티켓 가격을 </a:t>
            </a:r>
            <a:r>
              <a:rPr lang="ko-KR" altLang="ko-KR" dirty="0" smtClean="0"/>
              <a:t>조회</a:t>
            </a:r>
            <a:r>
              <a:rPr lang="en-US" altLang="ko-KR" dirty="0" smtClean="0"/>
              <a:t>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</a:t>
            </a:r>
            <a:r>
              <a:rPr lang="ko-KR" altLang="ko-KR" dirty="0" smtClean="0"/>
              <a:t>할 </a:t>
            </a:r>
            <a:r>
              <a:rPr lang="ko-KR" altLang="ko-KR" dirty="0"/>
              <a:t>수 있다</a:t>
            </a:r>
            <a:r>
              <a:rPr lang="en-US" altLang="ko-KR" dirty="0"/>
              <a:t>.</a:t>
            </a:r>
            <a:endParaRPr lang="ko-KR" altLang="ko-KR" sz="3200" dirty="0"/>
          </a:p>
          <a:p>
            <a:pPr marL="0" lvl="1" indent="0">
              <a:buNone/>
            </a:pPr>
            <a:endParaRPr lang="en-US" altLang="ko-KR" sz="3000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1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92200"/>
              </p:ext>
            </p:extLst>
          </p:nvPr>
        </p:nvGraphicFramePr>
        <p:xfrm>
          <a:off x="1475656" y="1013255"/>
          <a:ext cx="6096000" cy="567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936104"/>
                <a:gridCol w="3552056"/>
              </a:tblGrid>
              <a:tr h="447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     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    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base" latinLnBrk="0"/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</a:t>
                      </a:r>
                    </a:p>
                    <a:p>
                      <a:pPr algn="ctr" fontAlgn="base" latinLnBrk="0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</a:p>
                    <a:p>
                      <a:pPr algn="ctr" fontAlgn="base" latinLnBrk="0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요구 분석서 작성 완료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200" dirty="0" smtClean="0"/>
                        <a:t>(UI</a:t>
                      </a:r>
                      <a:r>
                        <a:rPr lang="ko-KR" altLang="en-US" sz="1200" dirty="0" err="1" smtClean="0"/>
                        <a:t>프로토타입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&amp; Use</a:t>
                      </a:r>
                      <a:r>
                        <a:rPr lang="en-US" altLang="ko-KR" sz="1200" baseline="0" dirty="0" smtClean="0"/>
                        <a:t> case </a:t>
                      </a:r>
                      <a:r>
                        <a:rPr lang="ko-KR" altLang="en-US" sz="1200" baseline="0" dirty="0" smtClean="0"/>
                        <a:t>시나리오 포함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6372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i="0" u="none" dirty="0" smtClean="0"/>
                        <a:t>1</a:t>
                      </a:r>
                      <a:r>
                        <a:rPr lang="ko-KR" altLang="en-US" sz="1400" b="1" i="0" u="none" dirty="0" err="1" smtClean="0"/>
                        <a:t>차버전</a:t>
                      </a:r>
                      <a:r>
                        <a:rPr lang="ko-KR" altLang="en-US" sz="1400" b="1" i="0" u="none" dirty="0" smtClean="0"/>
                        <a:t> 코드 개발 완료</a:t>
                      </a:r>
                      <a:endParaRPr lang="en-US" altLang="ko-KR" sz="1400" b="1" i="0" u="none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800" b="1" i="0" u="none" dirty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200" b="1" i="1" u="none" dirty="0" smtClean="0">
                          <a:effectLst/>
                        </a:rPr>
                        <a:t>노선좌석선택</a:t>
                      </a:r>
                      <a:r>
                        <a:rPr lang="ko-KR" altLang="en-US" sz="1200" b="1" u="none" dirty="0" smtClean="0">
                          <a:effectLst/>
                        </a:rPr>
                        <a:t> </a:t>
                      </a:r>
                      <a:r>
                        <a:rPr lang="ko-KR" altLang="en-US" sz="1200" b="1" u="none" baseline="0" dirty="0" smtClean="0"/>
                        <a:t> </a:t>
                      </a:r>
                      <a:r>
                        <a:rPr lang="ko-KR" altLang="en-US" sz="1200" b="1" dirty="0" smtClean="0"/>
                        <a:t>기능 개발 완료</a:t>
                      </a:r>
                      <a:endParaRPr lang="en-US" altLang="ko-KR" sz="1200" b="1" dirty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200" b="1" u="none" dirty="0" smtClean="0"/>
                        <a:t>출발 전 </a:t>
                      </a:r>
                      <a:r>
                        <a:rPr lang="ko-KR" altLang="en-US" sz="1200" b="1" i="1" u="none" dirty="0" err="1" smtClean="0"/>
                        <a:t>알람</a:t>
                      </a:r>
                      <a:r>
                        <a:rPr lang="ko-KR" altLang="en-US" sz="1200" b="1" u="none" dirty="0" smtClean="0"/>
                        <a:t> 기능 개발 완료</a:t>
                      </a:r>
                      <a:endParaRPr lang="en-US" altLang="ko-KR" sz="1200" b="1" u="none" dirty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200" b="1" i="1" u="none" dirty="0" smtClean="0"/>
                        <a:t>항공편 조회 </a:t>
                      </a:r>
                      <a:r>
                        <a:rPr lang="ko-KR" altLang="en-US" sz="1200" b="1" u="none" dirty="0" smtClean="0"/>
                        <a:t>기능 개발 완료</a:t>
                      </a:r>
                      <a:endParaRPr lang="en-US" altLang="ko-KR" sz="1200" b="1" u="none" dirty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200" b="1" u="none" dirty="0" smtClean="0"/>
                        <a:t>예약 기능 계발 완료</a:t>
                      </a:r>
                      <a:endParaRPr lang="en-US" altLang="ko-KR" sz="1200" b="1" u="none" dirty="0" smtClean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2 </a:t>
                      </a:r>
                      <a:r>
                        <a:rPr lang="ko-KR" altLang="en-US" dirty="0" smtClean="0"/>
                        <a:t>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10/14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나머지 코드들에 대한 토의 </a:t>
                      </a:r>
                      <a:r>
                        <a:rPr lang="en-US" altLang="ko-KR" sz="1600" dirty="0" smtClean="0"/>
                        <a:t>&amp; </a:t>
                      </a:r>
                      <a:r>
                        <a:rPr lang="ko-KR" altLang="en-US" sz="1600" dirty="0" err="1" smtClean="0"/>
                        <a:t>테스팅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설계서 작성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  (UML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다이어그램 작성</a:t>
                      </a:r>
                      <a:r>
                        <a:rPr lang="en-US" altLang="ko-KR" sz="1200" baseline="0" dirty="0" smtClean="0"/>
                        <a:t>, DB </a:t>
                      </a:r>
                      <a:r>
                        <a:rPr lang="ko-KR" altLang="en-US" sz="1200" baseline="0" dirty="0" smtClean="0"/>
                        <a:t>설계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dirty="0" smtClean="0"/>
                        <a:t>2</a:t>
                      </a:r>
                      <a:r>
                        <a:rPr lang="ko-KR" altLang="en-US" sz="1400" b="1" i="0" u="none" dirty="0" err="1" smtClean="0"/>
                        <a:t>차버전</a:t>
                      </a:r>
                      <a:r>
                        <a:rPr lang="ko-KR" altLang="en-US" sz="1400" b="1" i="0" u="none" dirty="0" smtClean="0"/>
                        <a:t> 코드 개발 완료</a:t>
                      </a:r>
                      <a:endParaRPr lang="en-US" altLang="ko-KR" sz="1800" b="0" i="0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dirty="0" smtClean="0"/>
                        <a:t>1) </a:t>
                      </a:r>
                      <a:r>
                        <a:rPr lang="ko-KR" altLang="en-US" sz="1200" b="1" i="1" u="none" dirty="0" smtClean="0"/>
                        <a:t>시간에 따른 티켓발매</a:t>
                      </a:r>
                      <a:r>
                        <a:rPr lang="ko-KR" altLang="en-US" sz="1200" b="1" i="0" u="none" dirty="0" smtClean="0"/>
                        <a:t> </a:t>
                      </a:r>
                      <a:r>
                        <a:rPr lang="ko-KR" altLang="en-US" sz="1200" b="1" i="0" u="none" baseline="0" dirty="0" smtClean="0"/>
                        <a:t>기능 개발 완료</a:t>
                      </a:r>
                      <a:endParaRPr lang="en-US" altLang="ko-KR" sz="1200" b="1" i="0" u="none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baseline="0" dirty="0" smtClean="0"/>
                        <a:t>2) GPS</a:t>
                      </a:r>
                      <a:r>
                        <a:rPr lang="ko-KR" altLang="en-US" sz="1200" b="1" i="0" u="none" baseline="0" dirty="0" smtClean="0"/>
                        <a:t>를 이용한 </a:t>
                      </a:r>
                      <a:r>
                        <a:rPr lang="ko-KR" altLang="en-US" sz="1200" b="1" i="1" u="none" baseline="0" dirty="0" smtClean="0"/>
                        <a:t>주변 공항검색 </a:t>
                      </a:r>
                      <a:r>
                        <a:rPr lang="ko-KR" altLang="en-US" sz="1200" b="1" i="0" u="none" baseline="0" dirty="0" smtClean="0"/>
                        <a:t>기능 개발 완료</a:t>
                      </a:r>
                      <a:r>
                        <a:rPr lang="en-US" altLang="ko-KR" sz="1200" b="1" i="0" u="none" baseline="0" dirty="0" smtClean="0"/>
                        <a:t>   </a:t>
                      </a:r>
                      <a:endParaRPr lang="en-US" altLang="ko-KR" sz="1200" b="1" i="0" u="none" dirty="0" smtClean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최종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단위 </a:t>
                      </a:r>
                      <a:r>
                        <a:rPr lang="ko-KR" altLang="en-US" dirty="0" err="1" smtClean="0"/>
                        <a:t>테스팅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만들어진 코드들을 시험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dirty="0" smtClean="0"/>
                        <a:t>전체적인 코드 개발 완료</a:t>
                      </a:r>
                      <a:endParaRPr lang="en-US" altLang="ko-KR" sz="1400" b="0" i="0" u="none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1) </a:t>
                      </a:r>
                      <a:r>
                        <a:rPr lang="ko-KR" altLang="en-US" sz="1200" b="1" i="1" dirty="0" err="1" smtClean="0"/>
                        <a:t>시뮬레이팅</a:t>
                      </a:r>
                      <a:r>
                        <a:rPr lang="ko-KR" altLang="en-US" sz="1200" b="1" dirty="0" smtClean="0"/>
                        <a:t> 기능 계발 완료</a:t>
                      </a:r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2) </a:t>
                      </a:r>
                      <a:r>
                        <a:rPr lang="ko-KR" altLang="en-US" sz="1200" b="1" i="1" dirty="0" smtClean="0"/>
                        <a:t>가격조회</a:t>
                      </a:r>
                      <a:r>
                        <a:rPr lang="ko-KR" altLang="en-US" sz="1200" b="1" baseline="0" dirty="0" smtClean="0"/>
                        <a:t> 기능 계발 완료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12/5~ 12/6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79080" y="77989"/>
            <a:ext cx="8103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소프트웨어</a:t>
            </a:r>
            <a:r>
              <a:rPr lang="ko-KR" alt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ko-KR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공학</a:t>
            </a:r>
            <a:r>
              <a:rPr lang="ko-KR" alt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ko-KR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기본일정</a:t>
            </a:r>
            <a:endParaRPr lang="en-US" altLang="ko-K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991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2714" y="77989"/>
            <a:ext cx="8496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소프트웨어</a:t>
            </a:r>
            <a:r>
              <a:rPr lang="ko-KR" alt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ko-KR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공학</a:t>
            </a:r>
            <a:r>
              <a:rPr lang="ko-KR" alt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r>
              <a:rPr lang="ko-KR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차 조정안</a:t>
            </a:r>
            <a:endParaRPr lang="en-US" altLang="ko-K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9492"/>
              </p:ext>
            </p:extLst>
          </p:nvPr>
        </p:nvGraphicFramePr>
        <p:xfrm>
          <a:off x="1475656" y="967954"/>
          <a:ext cx="6096000" cy="567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936104"/>
                <a:gridCol w="3552056"/>
              </a:tblGrid>
              <a:tr h="447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     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    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base" latinLnBrk="0"/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</a:t>
                      </a:r>
                    </a:p>
                    <a:p>
                      <a:pPr algn="ctr" fontAlgn="base" latinLnBrk="0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</a:p>
                    <a:p>
                      <a:pPr algn="ctr" fontAlgn="base" latinLnBrk="0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요구 분석서 작성 완료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200" dirty="0" smtClean="0"/>
                        <a:t>(UI</a:t>
                      </a:r>
                      <a:r>
                        <a:rPr lang="ko-KR" altLang="en-US" sz="1200" dirty="0" err="1" smtClean="0"/>
                        <a:t>프로토타입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&amp; Use</a:t>
                      </a:r>
                      <a:r>
                        <a:rPr lang="en-US" altLang="ko-KR" sz="1200" baseline="0" dirty="0" smtClean="0"/>
                        <a:t> case </a:t>
                      </a:r>
                      <a:r>
                        <a:rPr lang="ko-KR" altLang="en-US" sz="1200" baseline="0" dirty="0" smtClean="0"/>
                        <a:t>시나리오 포함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6372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i="0" u="none" dirty="0" smtClean="0"/>
                        <a:t>1</a:t>
                      </a:r>
                      <a:r>
                        <a:rPr lang="ko-KR" altLang="en-US" sz="1400" b="1" i="0" u="none" dirty="0" err="1" smtClean="0"/>
                        <a:t>차버전</a:t>
                      </a:r>
                      <a:r>
                        <a:rPr lang="ko-KR" altLang="en-US" sz="1400" b="1" i="0" u="none" dirty="0" smtClean="0"/>
                        <a:t> 코드 개발 완료</a:t>
                      </a:r>
                      <a:endParaRPr lang="en-US" altLang="ko-KR" sz="1400" b="1" i="0" u="none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800" b="1" i="0" u="none" dirty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200" b="1" i="1" u="none" dirty="0" smtClean="0">
                          <a:effectLst/>
                        </a:rPr>
                        <a:t>노선좌석선택</a:t>
                      </a:r>
                      <a:r>
                        <a:rPr lang="ko-KR" altLang="en-US" sz="1200" b="1" u="none" dirty="0" smtClean="0">
                          <a:effectLst/>
                        </a:rPr>
                        <a:t> </a:t>
                      </a:r>
                      <a:r>
                        <a:rPr lang="ko-KR" altLang="en-US" sz="1200" b="1" u="none" baseline="0" dirty="0" smtClean="0"/>
                        <a:t> </a:t>
                      </a:r>
                      <a:r>
                        <a:rPr lang="ko-KR" altLang="en-US" sz="1200" b="1" dirty="0" smtClean="0"/>
                        <a:t>기능 개발 완료</a:t>
                      </a:r>
                      <a:endParaRPr lang="en-US" altLang="ko-KR" sz="1200" b="1" dirty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200" b="1" u="none" dirty="0" smtClean="0"/>
                        <a:t>출발 전 </a:t>
                      </a:r>
                      <a:r>
                        <a:rPr lang="ko-KR" altLang="en-US" sz="1200" b="1" i="1" u="none" dirty="0" err="1" smtClean="0"/>
                        <a:t>알람</a:t>
                      </a:r>
                      <a:r>
                        <a:rPr lang="ko-KR" altLang="en-US" sz="1200" b="1" u="none" dirty="0" smtClean="0"/>
                        <a:t> 기능 개발 완료</a:t>
                      </a:r>
                      <a:endParaRPr lang="en-US" altLang="ko-KR" sz="1200" b="1" u="none" dirty="0" smtClean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2 </a:t>
                      </a:r>
                      <a:r>
                        <a:rPr lang="ko-KR" altLang="en-US" dirty="0" smtClean="0"/>
                        <a:t>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10/14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나머지 코드들에 대한 토의 </a:t>
                      </a:r>
                      <a:r>
                        <a:rPr lang="en-US" altLang="ko-KR" sz="1600" dirty="0" smtClean="0"/>
                        <a:t>&amp; </a:t>
                      </a:r>
                      <a:r>
                        <a:rPr lang="ko-KR" altLang="en-US" sz="1600" dirty="0" err="1" smtClean="0"/>
                        <a:t>테스팅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설계서 작성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  (UML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다이어그램 작성</a:t>
                      </a:r>
                      <a:r>
                        <a:rPr lang="en-US" altLang="ko-KR" sz="1200" baseline="0" dirty="0" smtClean="0"/>
                        <a:t>, DB </a:t>
                      </a:r>
                      <a:r>
                        <a:rPr lang="ko-KR" altLang="en-US" sz="1200" baseline="0" dirty="0" smtClean="0"/>
                        <a:t>설계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dirty="0" smtClean="0"/>
                        <a:t>2</a:t>
                      </a:r>
                      <a:r>
                        <a:rPr lang="ko-KR" altLang="en-US" sz="1400" b="1" i="0" u="none" dirty="0" err="1" smtClean="0"/>
                        <a:t>차버전</a:t>
                      </a:r>
                      <a:r>
                        <a:rPr lang="ko-KR" altLang="en-US" sz="1400" b="1" i="0" u="none" dirty="0" smtClean="0"/>
                        <a:t> 코드 개발 완료</a:t>
                      </a:r>
                      <a:endParaRPr lang="en-US" altLang="ko-KR" sz="1800" b="0" i="0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baseline="0" dirty="0" smtClean="0"/>
                        <a:t>1) GPS</a:t>
                      </a:r>
                      <a:r>
                        <a:rPr lang="ko-KR" altLang="en-US" sz="1200" b="1" i="0" u="none" baseline="0" dirty="0" smtClean="0"/>
                        <a:t>를 이용한 </a:t>
                      </a:r>
                      <a:r>
                        <a:rPr lang="ko-KR" altLang="en-US" sz="1200" b="1" i="1" u="none" baseline="0" dirty="0" smtClean="0"/>
                        <a:t>주변 공항검색 </a:t>
                      </a:r>
                      <a:r>
                        <a:rPr lang="ko-KR" altLang="en-US" sz="1200" b="1" i="0" u="none" baseline="0" dirty="0" smtClean="0"/>
                        <a:t>기능 개발 완료 </a:t>
                      </a:r>
                      <a:r>
                        <a:rPr lang="en-US" altLang="ko-KR" sz="1200" b="1" i="0" u="none" baseline="0" dirty="0" smtClean="0"/>
                        <a:t>2) </a:t>
                      </a:r>
                      <a:r>
                        <a:rPr lang="ko-KR" altLang="en-US" sz="1200" b="1" i="1" u="none" dirty="0" smtClean="0"/>
                        <a:t>항공편 조회 </a:t>
                      </a:r>
                      <a:r>
                        <a:rPr lang="ko-KR" altLang="en-US" sz="1200" b="1" u="none" dirty="0" smtClean="0"/>
                        <a:t>기능 개발 완료</a:t>
                      </a:r>
                      <a:endParaRPr lang="en-US" altLang="ko-KR" sz="1200" b="1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dirty="0" smtClean="0"/>
                        <a:t>3)</a:t>
                      </a:r>
                      <a:r>
                        <a:rPr lang="en-US" altLang="ko-KR" sz="1200" b="1" u="none" baseline="0" dirty="0" smtClean="0"/>
                        <a:t> </a:t>
                      </a:r>
                      <a:r>
                        <a:rPr lang="ko-KR" altLang="en-US" sz="1200" b="1" u="none" baseline="0" dirty="0" smtClean="0"/>
                        <a:t>예약기능 계발 완료</a:t>
                      </a:r>
                      <a:endParaRPr lang="en-US" altLang="ko-KR" sz="1200" b="1" u="none" dirty="0" smtClean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최종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단위 </a:t>
                      </a:r>
                      <a:r>
                        <a:rPr lang="ko-KR" altLang="en-US" dirty="0" err="1" smtClean="0"/>
                        <a:t>테스팅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만들어진 코드들을 시험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dirty="0" smtClean="0"/>
                        <a:t>전체적인 코드 개발 완료</a:t>
                      </a:r>
                      <a:endParaRPr lang="en-US" altLang="ko-KR" sz="1400" b="0" i="0" u="none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1) </a:t>
                      </a:r>
                      <a:r>
                        <a:rPr lang="ko-KR" altLang="en-US" sz="1200" b="1" i="1" dirty="0" err="1" smtClean="0"/>
                        <a:t>시뮬레이팅</a:t>
                      </a:r>
                      <a:r>
                        <a:rPr lang="ko-KR" altLang="en-US" sz="1200" b="1" dirty="0" smtClean="0"/>
                        <a:t> 기능 계발 완료</a:t>
                      </a:r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2) </a:t>
                      </a:r>
                      <a:r>
                        <a:rPr lang="ko-KR" altLang="en-US" sz="1200" b="1" i="1" dirty="0" smtClean="0"/>
                        <a:t>가격조회</a:t>
                      </a:r>
                      <a:r>
                        <a:rPr lang="ko-KR" altLang="en-US" sz="1200" b="1" baseline="0" dirty="0" smtClean="0"/>
                        <a:t> 기능 계발 완료</a:t>
                      </a:r>
                      <a:endParaRPr lang="en-US" altLang="ko-KR" sz="12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/>
                        <a:t>3)</a:t>
                      </a:r>
                      <a:r>
                        <a:rPr lang="ko-KR" altLang="en-US" sz="1200" b="1" i="1" u="none" dirty="0" smtClean="0"/>
                        <a:t> 시간에 따른 티켓발매</a:t>
                      </a:r>
                      <a:r>
                        <a:rPr lang="ko-KR" altLang="en-US" sz="1200" b="1" i="0" u="none" dirty="0" smtClean="0"/>
                        <a:t> </a:t>
                      </a:r>
                      <a:r>
                        <a:rPr lang="ko-KR" altLang="en-US" sz="1200" b="1" i="0" u="none" baseline="0" dirty="0" smtClean="0"/>
                        <a:t>기능 개발 완료</a:t>
                      </a:r>
                      <a:endParaRPr lang="en-US" altLang="ko-KR" sz="1200" b="1" i="0" u="none" baseline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12/5~ 12/6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78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3440" y="77989"/>
            <a:ext cx="85747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소프트웨어</a:t>
            </a:r>
            <a:r>
              <a:rPr lang="ko-KR" alt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ko-KR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공학</a:t>
            </a:r>
            <a:r>
              <a:rPr lang="ko-KR" alt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r>
              <a:rPr lang="ko-KR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차 조정안</a:t>
            </a:r>
            <a:endParaRPr lang="en-US" altLang="ko-K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04723"/>
              </p:ext>
            </p:extLst>
          </p:nvPr>
        </p:nvGraphicFramePr>
        <p:xfrm>
          <a:off x="1475656" y="953698"/>
          <a:ext cx="6096000" cy="5700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936104"/>
                <a:gridCol w="3552056"/>
              </a:tblGrid>
              <a:tr h="447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     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    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base" latinLnBrk="0"/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</a:t>
                      </a:r>
                    </a:p>
                    <a:p>
                      <a:pPr algn="ctr" fontAlgn="base" latinLnBrk="0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</a:p>
                    <a:p>
                      <a:pPr algn="ctr" fontAlgn="base" latinLnBrk="0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요구 분석서 작성 완료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200" dirty="0" smtClean="0"/>
                        <a:t>(UI</a:t>
                      </a:r>
                      <a:r>
                        <a:rPr lang="ko-KR" altLang="en-US" sz="1200" dirty="0" err="1" smtClean="0"/>
                        <a:t>프로토타입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&amp; Use</a:t>
                      </a:r>
                      <a:r>
                        <a:rPr lang="en-US" altLang="ko-KR" sz="1200" baseline="0" dirty="0" smtClean="0"/>
                        <a:t> case </a:t>
                      </a:r>
                      <a:r>
                        <a:rPr lang="ko-KR" altLang="en-US" sz="1200" baseline="0" dirty="0" smtClean="0"/>
                        <a:t>시나리오 포함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6372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i="0" u="none" dirty="0" smtClean="0"/>
                        <a:t>1</a:t>
                      </a:r>
                      <a:r>
                        <a:rPr lang="ko-KR" altLang="en-US" sz="1400" b="1" i="0" u="none" dirty="0" err="1" smtClean="0"/>
                        <a:t>차버전</a:t>
                      </a:r>
                      <a:r>
                        <a:rPr lang="ko-KR" altLang="en-US" sz="1400" b="1" i="0" u="none" dirty="0" smtClean="0"/>
                        <a:t> 코드 개발 완료</a:t>
                      </a:r>
                      <a:endParaRPr lang="en-US" altLang="ko-KR" sz="1400" b="1" i="0" u="none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800" b="1" i="0" u="none" dirty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200" b="1" i="1" u="none" dirty="0" smtClean="0">
                          <a:effectLst/>
                        </a:rPr>
                        <a:t>노선좌석선택</a:t>
                      </a:r>
                      <a:r>
                        <a:rPr lang="ko-KR" altLang="en-US" sz="1200" b="1" u="none" dirty="0" smtClean="0">
                          <a:effectLst/>
                        </a:rPr>
                        <a:t> </a:t>
                      </a:r>
                      <a:r>
                        <a:rPr lang="ko-KR" altLang="en-US" sz="1200" b="1" u="none" baseline="0" dirty="0" smtClean="0"/>
                        <a:t> </a:t>
                      </a:r>
                      <a:r>
                        <a:rPr lang="ko-KR" altLang="en-US" sz="1200" b="1" dirty="0" smtClean="0"/>
                        <a:t>기능 개발 완료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2 </a:t>
                      </a:r>
                      <a:r>
                        <a:rPr lang="ko-KR" altLang="en-US" dirty="0" smtClean="0"/>
                        <a:t>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10/14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나머지 코드들에 대한 토의 </a:t>
                      </a:r>
                      <a:r>
                        <a:rPr lang="en-US" altLang="ko-KR" sz="1600" dirty="0" smtClean="0"/>
                        <a:t>&amp; </a:t>
                      </a:r>
                      <a:r>
                        <a:rPr lang="ko-KR" altLang="en-US" sz="1600" dirty="0" err="1" smtClean="0"/>
                        <a:t>테스팅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설계서 작성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  (UML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다이어그램 작성</a:t>
                      </a:r>
                      <a:r>
                        <a:rPr lang="en-US" altLang="ko-KR" sz="1200" baseline="0" dirty="0" smtClean="0"/>
                        <a:t>, DB </a:t>
                      </a:r>
                      <a:r>
                        <a:rPr lang="ko-KR" altLang="en-US" sz="1200" baseline="0" dirty="0" smtClean="0"/>
                        <a:t>설계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dirty="0" smtClean="0"/>
                        <a:t>2</a:t>
                      </a:r>
                      <a:r>
                        <a:rPr lang="ko-KR" altLang="en-US" sz="1400" b="1" i="0" u="none" dirty="0" err="1" smtClean="0"/>
                        <a:t>차버전</a:t>
                      </a:r>
                      <a:r>
                        <a:rPr lang="ko-KR" altLang="en-US" sz="1400" b="1" i="0" u="none" dirty="0" smtClean="0"/>
                        <a:t> 코드 개발 완료</a:t>
                      </a:r>
                      <a:endParaRPr lang="en-US" altLang="ko-KR" sz="1800" b="0" i="0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dirty="0" smtClean="0"/>
                        <a:t>1) </a:t>
                      </a:r>
                      <a:r>
                        <a:rPr lang="ko-KR" altLang="en-US" sz="1200" b="1" u="none" dirty="0" smtClean="0"/>
                        <a:t>예약 기능 계발 완료</a:t>
                      </a:r>
                      <a:endParaRPr lang="en-US" altLang="ko-KR" sz="1200" b="1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baseline="0" dirty="0" smtClean="0"/>
                        <a:t>2) GPS</a:t>
                      </a:r>
                      <a:r>
                        <a:rPr lang="ko-KR" altLang="en-US" sz="1200" b="1" i="0" u="none" baseline="0" dirty="0" smtClean="0"/>
                        <a:t>를 이용한 </a:t>
                      </a:r>
                      <a:r>
                        <a:rPr lang="ko-KR" altLang="en-US" sz="1200" b="1" i="1" u="none" baseline="0" dirty="0" smtClean="0"/>
                        <a:t>주변 공항검색 </a:t>
                      </a:r>
                      <a:r>
                        <a:rPr lang="ko-KR" altLang="en-US" sz="1200" b="1" i="0" u="none" baseline="0" dirty="0" smtClean="0"/>
                        <a:t>기능 개발 완료</a:t>
                      </a:r>
                      <a:r>
                        <a:rPr lang="en-US" altLang="ko-KR" sz="1200" b="1" i="0" u="none" baseline="0" dirty="0" smtClean="0"/>
                        <a:t>  3)</a:t>
                      </a:r>
                      <a:r>
                        <a:rPr lang="ko-KR" altLang="en-US" sz="1200" b="1" u="none" dirty="0" smtClean="0"/>
                        <a:t> 출발 전 </a:t>
                      </a:r>
                      <a:r>
                        <a:rPr lang="ko-KR" altLang="en-US" sz="1200" b="1" i="1" u="none" dirty="0" err="1" smtClean="0"/>
                        <a:t>알람</a:t>
                      </a:r>
                      <a:r>
                        <a:rPr lang="ko-KR" altLang="en-US" sz="1200" b="1" u="none" dirty="0" smtClean="0"/>
                        <a:t> 기능 개발 완료</a:t>
                      </a:r>
                      <a:endParaRPr lang="en-US" altLang="ko-KR" sz="1200" b="1" u="none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b="1" i="1" u="none" dirty="0" smtClean="0"/>
                        <a:t>4) </a:t>
                      </a:r>
                      <a:r>
                        <a:rPr lang="ko-KR" altLang="en-US" sz="1200" b="1" i="1" u="none" dirty="0" smtClean="0"/>
                        <a:t>항공편 조회 </a:t>
                      </a:r>
                      <a:r>
                        <a:rPr lang="ko-KR" altLang="en-US" sz="1200" b="1" u="none" dirty="0" smtClean="0"/>
                        <a:t>기능 개발 완료</a:t>
                      </a:r>
                      <a:endParaRPr lang="en-US" altLang="ko-KR" sz="1200" b="1" u="none" dirty="0" smtClean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최종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단위 </a:t>
                      </a:r>
                      <a:r>
                        <a:rPr lang="ko-KR" altLang="en-US" dirty="0" err="1" smtClean="0"/>
                        <a:t>테스팅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만들어진 코드들을 시험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dirty="0" smtClean="0"/>
                        <a:t>전체적인 코드 개발 완료</a:t>
                      </a:r>
                      <a:endParaRPr lang="en-US" altLang="ko-KR" sz="1400" b="0" i="0" u="none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1) </a:t>
                      </a:r>
                      <a:r>
                        <a:rPr lang="ko-KR" altLang="en-US" sz="1200" b="1" i="1" dirty="0" err="1" smtClean="0"/>
                        <a:t>시뮬레이팅</a:t>
                      </a:r>
                      <a:r>
                        <a:rPr lang="ko-KR" altLang="en-US" sz="1200" b="1" dirty="0" smtClean="0"/>
                        <a:t> 기능 계발 완료</a:t>
                      </a:r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2) </a:t>
                      </a:r>
                      <a:r>
                        <a:rPr lang="ko-KR" altLang="en-US" sz="1200" b="1" i="1" dirty="0" smtClean="0"/>
                        <a:t>가격조회</a:t>
                      </a:r>
                      <a:r>
                        <a:rPr lang="ko-KR" altLang="en-US" sz="1200" b="1" baseline="0" dirty="0" smtClean="0"/>
                        <a:t> 기능 계발 완료</a:t>
                      </a:r>
                      <a:endParaRPr lang="en-US" altLang="ko-KR" sz="12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/>
                        <a:t>3)</a:t>
                      </a:r>
                      <a:r>
                        <a:rPr lang="ko-KR" altLang="en-US" sz="1200" b="1" i="1" u="none" dirty="0" smtClean="0"/>
                        <a:t> 시간에 따른 티켓발매</a:t>
                      </a:r>
                      <a:r>
                        <a:rPr lang="ko-KR" altLang="en-US" sz="1200" b="1" i="0" u="none" dirty="0" smtClean="0"/>
                        <a:t> </a:t>
                      </a:r>
                      <a:r>
                        <a:rPr lang="ko-KR" altLang="en-US" sz="1200" b="1" i="0" u="none" baseline="0" dirty="0" smtClean="0"/>
                        <a:t>기능 개발 완료</a:t>
                      </a:r>
                      <a:endParaRPr lang="en-US" altLang="ko-KR" sz="1200" b="1" i="0" u="none" baseline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12/5~ 12/6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78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71</TotalTime>
  <Words>1067</Words>
  <Application>Microsoft Office PowerPoint</Application>
  <PresentationFormat>화면 슬라이드 쇼(4:3)</PresentationFormat>
  <Paragraphs>311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파형</vt:lpstr>
      <vt:lpstr>소프트웨어 공학 =A3R1= 요구분석서 </vt:lpstr>
      <vt:lpstr>목차</vt:lpstr>
      <vt:lpstr>1.  제품 소개</vt:lpstr>
      <vt:lpstr>2. 제품 기능 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Use Case Diagram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4.3Use Case 명세: 두번째 use case </vt:lpstr>
      <vt:lpstr>PowerPoint 프레젠테이션</vt:lpstr>
      <vt:lpstr>PowerPoint 프레젠테이션</vt:lpstr>
      <vt:lpstr>PowerPoint 프레젠테이션</vt:lpstr>
      <vt:lpstr>5. UI 프로토타입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공학 =A3R1= 요구분석서 </dc:title>
  <dc:creator>NuNut</dc:creator>
  <cp:lastModifiedBy>NuNut</cp:lastModifiedBy>
  <cp:revision>10</cp:revision>
  <dcterms:created xsi:type="dcterms:W3CDTF">2013-09-25T10:22:26Z</dcterms:created>
  <dcterms:modified xsi:type="dcterms:W3CDTF">2013-09-25T11:33:30Z</dcterms:modified>
</cp:coreProperties>
</file>