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5" r:id="rId4"/>
    <p:sldId id="266" r:id="rId5"/>
    <p:sldId id="292" r:id="rId6"/>
    <p:sldId id="295" r:id="rId7"/>
    <p:sldId id="267" r:id="rId8"/>
    <p:sldId id="268" r:id="rId9"/>
    <p:sldId id="269" r:id="rId10"/>
    <p:sldId id="270" r:id="rId11"/>
    <p:sldId id="271" r:id="rId12"/>
    <p:sldId id="293" r:id="rId13"/>
    <p:sldId id="272" r:id="rId14"/>
    <p:sldId id="275" r:id="rId15"/>
    <p:sldId id="294" r:id="rId16"/>
    <p:sldId id="290" r:id="rId17"/>
    <p:sldId id="276" r:id="rId18"/>
    <p:sldId id="277" r:id="rId19"/>
    <p:sldId id="278" r:id="rId20"/>
    <p:sldId id="289" r:id="rId21"/>
    <p:sldId id="279" r:id="rId22"/>
    <p:sldId id="280" r:id="rId23"/>
    <p:sldId id="281" r:id="rId24"/>
    <p:sldId id="282" r:id="rId25"/>
    <p:sldId id="283" r:id="rId26"/>
    <p:sldId id="297" r:id="rId27"/>
    <p:sldId id="284" r:id="rId28"/>
    <p:sldId id="285" r:id="rId29"/>
    <p:sldId id="286" r:id="rId30"/>
    <p:sldId id="287" r:id="rId31"/>
    <p:sldId id="288" r:id="rId32"/>
    <p:sldId id="29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9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33447" y="280203"/>
            <a:ext cx="93650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C++ </a:t>
            </a:r>
            <a:r>
              <a:rPr lang="en-US" altLang="ko-KR" sz="60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Programming group 8</a:t>
            </a:r>
            <a:endParaRPr lang="en-US" altLang="ko-KR" sz="60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4414911" y="3102530"/>
            <a:ext cx="1473200" cy="1502664"/>
          </a:xfrm>
          <a:prstGeom prst="round2SameRect">
            <a:avLst/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4414911" y="4606805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이한나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양쪽 모서리가 둥근 사각형 49"/>
          <p:cNvSpPr/>
          <p:nvPr/>
        </p:nvSpPr>
        <p:spPr>
          <a:xfrm>
            <a:off x="6376915" y="3123191"/>
            <a:ext cx="1473200" cy="1502664"/>
          </a:xfrm>
          <a:prstGeom prst="round2SameRect">
            <a:avLst/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6376915" y="4617941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이연희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양쪽 모서리가 둥근 사각형 51"/>
          <p:cNvSpPr/>
          <p:nvPr/>
        </p:nvSpPr>
        <p:spPr>
          <a:xfrm>
            <a:off x="8338919" y="3124802"/>
            <a:ext cx="1473200" cy="1502664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8338919" y="4629077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김성규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2452907" y="3091394"/>
            <a:ext cx="1473200" cy="1502664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2452907" y="4595669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조용빈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13" y="3288247"/>
            <a:ext cx="1305811" cy="130581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19" y="3406517"/>
            <a:ext cx="1167370" cy="11673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46" y="3378613"/>
            <a:ext cx="1223178" cy="122317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65" y="3397249"/>
            <a:ext cx="1215512" cy="1215512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5636554" y="2874237"/>
            <a:ext cx="479425" cy="479425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팀장</a:t>
            </a:r>
          </a:p>
        </p:txBody>
      </p:sp>
      <p:sp>
        <p:nvSpPr>
          <p:cNvPr id="55" name="타원 54"/>
          <p:cNvSpPr/>
          <p:nvPr/>
        </p:nvSpPr>
        <p:spPr>
          <a:xfrm>
            <a:off x="7546839" y="2909161"/>
            <a:ext cx="479425" cy="479425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발표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09299" y="5654012"/>
            <a:ext cx="1691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solidFill>
                  <a:prstClr val="white"/>
                </a:solidFill>
              </a:rPr>
              <a:t>컴공</a:t>
            </a:r>
            <a:r>
              <a:rPr lang="ko-KR" altLang="en-US" sz="1600" dirty="0" smtClean="0">
                <a:solidFill>
                  <a:prstClr val="white"/>
                </a:solidFill>
              </a:rPr>
              <a:t> </a:t>
            </a:r>
            <a:r>
              <a:rPr lang="en-US" altLang="ko-KR" sz="1600" dirty="0" smtClean="0">
                <a:solidFill>
                  <a:prstClr val="white"/>
                </a:solidFill>
              </a:rPr>
              <a:t>201611301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73926" y="5654012"/>
            <a:ext cx="1691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solidFill>
                  <a:prstClr val="white"/>
                </a:solidFill>
              </a:rPr>
              <a:t>컴공</a:t>
            </a:r>
            <a:r>
              <a:rPr lang="ko-KR" altLang="en-US" sz="1600" dirty="0" smtClean="0">
                <a:solidFill>
                  <a:prstClr val="white"/>
                </a:solidFill>
              </a:rPr>
              <a:t> </a:t>
            </a:r>
            <a:r>
              <a:rPr lang="en-US" altLang="ko-KR" sz="1600" dirty="0" smtClean="0">
                <a:solidFill>
                  <a:prstClr val="white"/>
                </a:solidFill>
              </a:rPr>
              <a:t>201610110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38553" y="5658992"/>
            <a:ext cx="1691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solidFill>
                  <a:prstClr val="white"/>
                </a:solidFill>
              </a:rPr>
              <a:t>컴공</a:t>
            </a:r>
            <a:r>
              <a:rPr lang="ko-KR" altLang="en-US" sz="1600" dirty="0" smtClean="0">
                <a:solidFill>
                  <a:prstClr val="white"/>
                </a:solidFill>
              </a:rPr>
              <a:t> </a:t>
            </a:r>
            <a:r>
              <a:rPr lang="en-US" altLang="ko-KR" sz="1600" dirty="0" smtClean="0">
                <a:solidFill>
                  <a:prstClr val="white"/>
                </a:solidFill>
              </a:rPr>
              <a:t>201711412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303180" y="5654012"/>
            <a:ext cx="1691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solidFill>
                  <a:prstClr val="white"/>
                </a:solidFill>
              </a:rPr>
              <a:t>컴공</a:t>
            </a:r>
            <a:r>
              <a:rPr lang="ko-KR" altLang="en-US" sz="1600" dirty="0" smtClean="0">
                <a:solidFill>
                  <a:prstClr val="white"/>
                </a:solidFill>
              </a:rPr>
              <a:t> </a:t>
            </a:r>
            <a:r>
              <a:rPr lang="en-US" altLang="ko-KR" sz="1600" dirty="0" smtClean="0">
                <a:solidFill>
                  <a:prstClr val="white"/>
                </a:solidFill>
              </a:rPr>
              <a:t>201711380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88039" y="1424691"/>
            <a:ext cx="74558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60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나만의 </a:t>
            </a:r>
            <a:r>
              <a:rPr lang="ko-KR" altLang="en-US" sz="6000" b="1" kern="0" dirty="0" err="1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버거</a:t>
            </a:r>
            <a:r>
              <a:rPr lang="ko-KR" altLang="en-US" sz="60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6000" b="1" kern="0" dirty="0" err="1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키오스크</a:t>
            </a:r>
            <a:r>
              <a:rPr lang="ko-KR" altLang="en-US" sz="60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60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4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09248"/>
              </p:ext>
            </p:extLst>
          </p:nvPr>
        </p:nvGraphicFramePr>
        <p:xfrm>
          <a:off x="1075232" y="2030577"/>
          <a:ext cx="9872168" cy="432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r>
                        <a:rPr lang="en-US" altLang="ko-KR" sz="1400" dirty="0" smtClean="0"/>
                        <a:t>();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add_food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vector</a:t>
                      </a:r>
                      <a:r>
                        <a:rPr lang="en-US" altLang="ko-KR" sz="1200" dirty="0" smtClean="0"/>
                        <a:t>&lt;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dirty="0" smtClean="0"/>
                        <a:t>);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delete_food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</a:t>
                      </a:r>
                      <a:r>
                        <a:rPr lang="en-US" altLang="ko-KR" sz="1200" dirty="0" smtClean="0"/>
                        <a:t>);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제품의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벡터에 넣는 함수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벡터에 들어간 제품들 중 삭제하고 싶은 제품을 삭제하는 함수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61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r>
                        <a:rPr lang="en-US" altLang="ko-KR" sz="1400" dirty="0" smtClean="0"/>
                        <a:t>&lt;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buy_id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제품을 선택하면 그 제품의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들어가는 벡터 배열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r>
                        <a:rPr lang="en-US" altLang="ko-KR" sz="1400" dirty="0" smtClean="0"/>
                        <a:t>&lt;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buy_list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  <a:r>
                        <a:rPr lang="en-US" altLang="ko-KR" sz="1400" dirty="0" smtClean="0"/>
                        <a:t>();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130331"/>
            <a:ext cx="5908151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buy.h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구매를 위한 클래스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26" y="2095431"/>
            <a:ext cx="6756747" cy="26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57203"/>
              </p:ext>
            </p:extLst>
          </p:nvPr>
        </p:nvGraphicFramePr>
        <p:xfrm>
          <a:off x="1075232" y="2030577"/>
          <a:ext cx="9872168" cy="36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 </a:t>
                      </a:r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객체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buy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만든다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ingredient </a:t>
                      </a:r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ingre_arr</a:t>
                      </a:r>
                      <a:r>
                        <a:rPr lang="en-US" altLang="ko-KR" sz="1600" b="0" dirty="0" smtClean="0"/>
                        <a:t>[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en-US" altLang="ko-KR" sz="1600" dirty="0" smtClean="0"/>
                        <a:t>];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재료의 모든 정보를 저장할 배열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init_ingredient</a:t>
                      </a:r>
                      <a:r>
                        <a:rPr lang="en-US" altLang="ko-KR" sz="1600" dirty="0" smtClean="0"/>
                        <a:t>();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관리자모드의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init_ingredient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같은 역할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재료 정보 파일입출력 가져오기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check_zero_stock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altLang="ko-KR" sz="1600" dirty="0" smtClean="0"/>
                        <a:t>);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받아서 그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가진 재료의 재고가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작은지 체크한다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0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크면 재고를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킨다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130331"/>
            <a:ext cx="5908151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hef_burger.h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수제 </a:t>
            </a:r>
            <a:r>
              <a:rPr lang="ko-KR" altLang="en-US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버거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클래스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50537"/>
              </p:ext>
            </p:extLst>
          </p:nvPr>
        </p:nvGraphicFramePr>
        <p:xfrm>
          <a:off x="1075232" y="2030577"/>
          <a:ext cx="9872168" cy="287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on_pushButton_clicked</a:t>
                      </a:r>
                      <a:r>
                        <a:rPr lang="en-US" altLang="ko-KR" sz="1600" dirty="0" smtClean="0"/>
                        <a:t>();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재료에 해당하는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check_zero_stock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이용해서 재고를 체크하고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buy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buy_id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하나 넣는다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write_buy_arr</a:t>
                      </a:r>
                      <a:r>
                        <a:rPr lang="en-US" altLang="ko-KR" sz="1600" dirty="0" smtClean="0"/>
                        <a:t>();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buy_id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들어간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buy_arr.txt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파일에 쓴다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on_cancelButton_clicked</a:t>
                      </a:r>
                      <a:r>
                        <a:rPr lang="en-US" altLang="ko-KR" sz="1600" dirty="0" smtClean="0"/>
                        <a:t>();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제품을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buy_id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벡터에서 삭제한다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130331"/>
            <a:ext cx="590815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hef_burger.h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수제 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버거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클래스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 smtClean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48" y="1730287"/>
            <a:ext cx="6890104" cy="339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64" y="2718531"/>
            <a:ext cx="4311872" cy="17209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15" y="1954084"/>
            <a:ext cx="4273770" cy="35498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80" y="2742291"/>
            <a:ext cx="4648439" cy="22734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63" y="2269959"/>
            <a:ext cx="6280473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4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61174"/>
              </p:ext>
            </p:extLst>
          </p:nvPr>
        </p:nvGraphicFramePr>
        <p:xfrm>
          <a:off x="1075232" y="2030577"/>
          <a:ext cx="9872168" cy="232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1400" dirty="0" smtClean="0"/>
                        <a:t>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QString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altLang="ko-KR" sz="1400" dirty="0" smtClean="0"/>
                        <a:t>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lang="en-US" altLang="ko-KR" sz="1400" dirty="0" smtClean="0"/>
                        <a:t>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  <a:r>
                        <a:rPr lang="en-US" altLang="ko-KR" sz="1400" dirty="0" smtClean="0"/>
                        <a:t>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  <a:r>
                        <a:rPr lang="en-US" altLang="ko-KR" sz="1400" dirty="0" smtClean="0"/>
                        <a:t>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r>
                        <a:rPr lang="en-US" altLang="ko-KR" sz="1400" dirty="0" smtClean="0"/>
                        <a:t>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ingredient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QString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price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stock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sales</a:t>
                      </a:r>
                      <a:r>
                        <a:rPr lang="en-US" altLang="ko-KR" sz="1400" dirty="0" smtClean="0"/>
                        <a:t>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130331"/>
            <a:ext cx="5908151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ingredient.h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재료 클래스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63" y="2030577"/>
            <a:ext cx="9139766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1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76305"/>
              </p:ext>
            </p:extLst>
          </p:nvPr>
        </p:nvGraphicFramePr>
        <p:xfrm>
          <a:off x="1075232" y="2030577"/>
          <a:ext cx="9872168" cy="465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ingredient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ingre_arr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en-US" altLang="ko-KR" dirty="0" smtClean="0"/>
                        <a:t>];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init_ingredient</a:t>
                      </a:r>
                      <a:r>
                        <a:rPr lang="en-US" altLang="ko-KR" dirty="0" smtClean="0"/>
                        <a:t>();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check_zero_stock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altLang="ko-KR" dirty="0" smtClean="0"/>
                        <a:t>);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찾아서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stock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작은지 체크하지만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크다고 재고를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 않는다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완제버거는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 </a:t>
                      </a:r>
                      <a:r>
                        <a:rPr lang="ko-KR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버거에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해당하는 모든 재료의 재고가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클 때 살 수 </a:t>
                      </a:r>
                      <a:r>
                        <a:rPr lang="ko-KR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</a:t>
                      </a:r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기때문이다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ko-KR" altLang="en-US" sz="1400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minus_stock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altLang="ko-KR" dirty="0" smtClean="0"/>
                        <a:t>);</a:t>
                      </a:r>
                      <a:endParaRPr lang="ko-KR" altLang="en-US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검색해서 그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재고를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130331"/>
            <a:ext cx="5908151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my_burger.h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수제 </a:t>
            </a:r>
            <a:r>
              <a:rPr lang="ko-KR" altLang="en-US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버거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클래스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2927"/>
              </p:ext>
            </p:extLst>
          </p:nvPr>
        </p:nvGraphicFramePr>
        <p:xfrm>
          <a:off x="1075232" y="2030577"/>
          <a:ext cx="9872168" cy="349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check_zero_stock</a:t>
                      </a:r>
                      <a:r>
                        <a:rPr lang="en-US" altLang="ko-KR" sz="1800" dirty="0" smtClean="0">
                          <a:latin typeface="+mn-lt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altLang="ko-KR" sz="1800" dirty="0" smtClean="0">
                          <a:latin typeface="+mn-lt"/>
                        </a:rPr>
                        <a:t>);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완제버거의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side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메뉴들은 재료 그 자체이므로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검색해서 재고가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이하면 사지 못하게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크면 재고를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해준다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on_burger_1_clicked</a:t>
                      </a:r>
                      <a:r>
                        <a:rPr lang="en-US" altLang="ko-KR" sz="1800" dirty="0" smtClean="0">
                          <a:latin typeface="+mn-lt"/>
                        </a:rPr>
                        <a:t>();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수제버거와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다르게 모든 재료들의 재고를 체크 해줘야 한다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flag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설정해서 모든 재료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재고가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이상일 때 만 판매 할 수 있도록 한다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재료의 재고를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check_zero_stock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이용해서 검색한 후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minus_stock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재료들의 재고를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씩 해준다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130331"/>
            <a:ext cx="5908151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my_burger.h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수제 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버거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클래스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34" y="2117657"/>
            <a:ext cx="4508732" cy="26226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357" y="1823135"/>
            <a:ext cx="4591286" cy="351173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26" y="2017587"/>
            <a:ext cx="6756747" cy="342282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98" y="2396199"/>
            <a:ext cx="4934204" cy="296560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87" y="2555724"/>
            <a:ext cx="4369025" cy="294655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89" y="1591242"/>
            <a:ext cx="3346622" cy="517551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30" y="3097036"/>
            <a:ext cx="4661140" cy="246392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58" y="2335765"/>
            <a:ext cx="6483683" cy="42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41886"/>
              </p:ext>
            </p:extLst>
          </p:nvPr>
        </p:nvGraphicFramePr>
        <p:xfrm>
          <a:off x="1075232" y="2030577"/>
          <a:ext cx="9872168" cy="205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QString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QString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130331"/>
            <a:ext cx="5908151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password.h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관리자 모드 로그인 클래스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47463"/>
              </p:ext>
            </p:extLst>
          </p:nvPr>
        </p:nvGraphicFramePr>
        <p:xfrm>
          <a:off x="1075232" y="2030577"/>
          <a:ext cx="9872168" cy="456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r>
                        <a:rPr lang="en-US" altLang="ko-KR" sz="1600" dirty="0" smtClean="0"/>
                        <a:t>&lt;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목록에 있던 제품들의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받아온다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파일입출력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ingredient </a:t>
                      </a:r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ingre_arr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INGRE_NUM</a:t>
                      </a:r>
                      <a:r>
                        <a:rPr lang="en-US" altLang="ko-KR" sz="1600" dirty="0" smtClean="0"/>
                        <a:t>];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재료 정보를 저장해놓은 클래스 배열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</a:t>
                      </a:r>
                      <a:r>
                        <a:rPr lang="en-US" altLang="ko-KR" sz="1600" b="1" dirty="0" smtClean="0"/>
                        <a:t>[</a:t>
                      </a:r>
                      <a:r>
                        <a:rPr lang="en-US" altLang="ko-KR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ko-KR" sz="1600" dirty="0" smtClean="0"/>
                        <a:t>];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현금 재고 정보 저장한 배열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cheese_burger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chicken_burger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bulgogi_burger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shrimp_burger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ko-KR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완제버거의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판매량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lang="ko-KR" altLang="en-US" sz="1400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total_pay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거스름돈 계산할 때 필요한 변수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130331"/>
            <a:ext cx="5908151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payment.h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결제 클래스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95366"/>
              </p:ext>
            </p:extLst>
          </p:nvPr>
        </p:nvGraphicFramePr>
        <p:xfrm>
          <a:off x="1075232" y="1504216"/>
          <a:ext cx="9872168" cy="492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r>
                        <a:rPr lang="en-US" altLang="ko-KR" sz="1400" dirty="0" smtClean="0"/>
                        <a:t>&lt;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QString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food_name</a:t>
                      </a:r>
                      <a:r>
                        <a:rPr lang="en-US" altLang="ko-KR" sz="1400" dirty="0" smtClean="0"/>
                        <a:t>;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r>
                        <a:rPr lang="en-US" altLang="ko-KR" sz="1400" dirty="0" smtClean="0"/>
                        <a:t>&lt;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food_price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결제화면에서 구매하려는 제품의 이름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순서대로 저장해놓은 벡터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init_buy_arr</a:t>
                      </a:r>
                      <a:r>
                        <a:rPr lang="en-US" altLang="ko-KR" sz="1400" dirty="0" smtClean="0"/>
                        <a:t>();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init_ingredient</a:t>
                      </a:r>
                      <a:r>
                        <a:rPr lang="en-US" altLang="ko-KR" sz="1400" dirty="0" smtClean="0"/>
                        <a:t>();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init_cash</a:t>
                      </a:r>
                      <a:r>
                        <a:rPr lang="en-US" altLang="ko-KR" sz="1400" dirty="0" smtClean="0"/>
                        <a:t>();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관리자모드와 기능 같음</a:t>
                      </a:r>
                      <a:r>
                        <a:rPr lang="en-US" altLang="ko-KR" sz="14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find_food_name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write_ingredient</a:t>
                      </a:r>
                      <a:r>
                        <a:rPr lang="en-US" altLang="ko-KR" sz="1400" dirty="0" smtClean="0"/>
                        <a:t>();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write_cash</a:t>
                      </a:r>
                      <a:r>
                        <a:rPr lang="en-US" altLang="ko-KR" sz="1400" dirty="0" smtClean="0"/>
                        <a:t>();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write_burger_sales</a:t>
                      </a:r>
                      <a:r>
                        <a:rPr lang="en-US" altLang="ko-KR" sz="1400" dirty="0" smtClean="0"/>
                        <a:t>();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관리자모드와 기능 같음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ko-KR" altLang="en-US" sz="1400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search_ing_ID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altLang="ko-KR" sz="1400" dirty="0" smtClean="0"/>
                        <a:t>); </a:t>
                      </a:r>
                      <a:endParaRPr lang="ko-KR" altLang="en-US" sz="1400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받아서 그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재고를 다시 한번 확인해주고 그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가격을 </a:t>
                      </a:r>
                      <a:r>
                        <a:rPr lang="ko-KR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리턴한다</a:t>
                      </a:r>
                      <a:endParaRPr lang="ko-KR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130331"/>
            <a:ext cx="590815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payment.h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38869"/>
              </p:ext>
            </p:extLst>
          </p:nvPr>
        </p:nvGraphicFramePr>
        <p:xfrm>
          <a:off x="1075232" y="2030577"/>
          <a:ext cx="9872168" cy="3927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search_ham_id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altLang="ko-KR" sz="1400" dirty="0" smtClean="0"/>
                        <a:t>);</a:t>
                      </a:r>
                      <a:endParaRPr lang="ko-KR" altLang="en-US" sz="1400" dirty="0" smtClean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완제 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버거를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선택했을 경우 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완제버거들의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101~108(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치즈버거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새우버거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세트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어떤 것인지 찾는다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해당하는 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버거를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찾으면 그 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버거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각각의 재료를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search_ing_ID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가격을 받아온다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그렇게 총 재료의 가격을 더해서 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리턴한다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해당하는 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버거의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판매량을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시켜준다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(ex 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치즈버거라면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cheese_burger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+= 1)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</a:t>
                      </a:r>
                      <a:r>
                        <a:rPr lang="en-US" altLang="ko-KR" sz="1400" dirty="0" smtClean="0"/>
                        <a:t>();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들어있는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하나하나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문으로 돌면서 구매할 제품들의 총 가격을 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리턴한다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재료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&lt; 100, 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완제버거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&gt; 100)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init_burger_sales</a:t>
                      </a:r>
                      <a:r>
                        <a:rPr lang="en-US" altLang="ko-KR" sz="1400" dirty="0" smtClean="0"/>
                        <a:t>();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130331"/>
            <a:ext cx="590815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payment.h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15" y="646331"/>
            <a:ext cx="5797848" cy="40388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49" y="1498042"/>
            <a:ext cx="4476980" cy="26353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16" y="870127"/>
            <a:ext cx="6718645" cy="41912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00" y="1639284"/>
            <a:ext cx="5385077" cy="29529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18" y="1017719"/>
            <a:ext cx="4699242" cy="44960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69" y="1999612"/>
            <a:ext cx="4661140" cy="28322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31" y="1654287"/>
            <a:ext cx="5162815" cy="3822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36" y="1435968"/>
            <a:ext cx="6928206" cy="45595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18" y="1236700"/>
            <a:ext cx="3727642" cy="52580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67" y="3012383"/>
            <a:ext cx="3765744" cy="20067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84" y="2416220"/>
            <a:ext cx="6020109" cy="34990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38" y="1236700"/>
            <a:ext cx="7017111" cy="540412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38" y="3306800"/>
            <a:ext cx="6852002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5693" y="102085"/>
            <a:ext cx="4551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나만의 </a:t>
            </a:r>
            <a:r>
              <a:rPr lang="ko-KR" altLang="en-US" sz="3600" b="1" kern="0" dirty="0" err="1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버거</a:t>
            </a:r>
            <a:r>
              <a:rPr lang="ko-KR" altLang="en-US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b="1" kern="0" dirty="0" err="1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키오스크</a:t>
            </a:r>
            <a:r>
              <a:rPr lang="ko-KR" altLang="en-US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36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16433"/>
              </p:ext>
            </p:extLst>
          </p:nvPr>
        </p:nvGraphicFramePr>
        <p:xfrm>
          <a:off x="1075232" y="1358931"/>
          <a:ext cx="9872168" cy="360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발표 순서</a:t>
                      </a:r>
                      <a:endParaRPr lang="ko-KR" altLang="en-US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/>
                        <a:t>1. </a:t>
                      </a:r>
                      <a:r>
                        <a:rPr lang="ko-KR" altLang="en-US" b="1" dirty="0" smtClean="0"/>
                        <a:t>시스템 목표</a:t>
                      </a:r>
                      <a:endParaRPr lang="ko-KR" altLang="en-US" b="1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/>
                        <a:t>5.</a:t>
                      </a:r>
                      <a:r>
                        <a:rPr lang="en-US" altLang="ko-KR" b="1" baseline="0" dirty="0" smtClean="0"/>
                        <a:t> UI </a:t>
                      </a:r>
                      <a:r>
                        <a:rPr lang="ko-KR" altLang="en-US" b="1" baseline="0" dirty="0" smtClean="0"/>
                        <a:t>설명</a:t>
                      </a:r>
                      <a:endParaRPr lang="ko-KR" altLang="en-US" b="1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/>
                        <a:t>2. </a:t>
                      </a:r>
                      <a:r>
                        <a:rPr lang="ko-KR" altLang="en-US" b="1" dirty="0" smtClean="0"/>
                        <a:t>개발환경</a:t>
                      </a:r>
                      <a:endParaRPr lang="ko-KR" altLang="en-US" b="1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6. </a:t>
                      </a:r>
                      <a:r>
                        <a:rPr lang="ko-KR" altLang="en-US" b="1" smtClean="0"/>
                        <a:t>프로그램 시연</a:t>
                      </a:r>
                      <a:endParaRPr lang="ko-KR" altLang="en-US" b="1" dirty="0" smtClean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/>
                        <a:t>3. </a:t>
                      </a:r>
                      <a:r>
                        <a:rPr lang="ko-KR" altLang="en-US" b="1" dirty="0" smtClean="0"/>
                        <a:t>프로그램의 </a:t>
                      </a:r>
                      <a:r>
                        <a:rPr lang="ko-KR" altLang="en-US" b="1" dirty="0" err="1" smtClean="0"/>
                        <a:t>차별점</a:t>
                      </a:r>
                      <a:endParaRPr lang="ko-KR" altLang="en-US" b="1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/>
                        <a:t>4. </a:t>
                      </a:r>
                      <a:r>
                        <a:rPr lang="ko-KR" altLang="en-US" b="1" dirty="0" smtClean="0"/>
                        <a:t>프로그램 설명 </a:t>
                      </a:r>
                      <a:endParaRPr lang="ko-KR" altLang="en-US" b="1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3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9974" y="0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>
            <a:spLocks noChangeAspect="1"/>
          </p:cNvSpPr>
          <p:nvPr/>
        </p:nvSpPr>
        <p:spPr>
          <a:xfrm>
            <a:off x="1066801" y="3214467"/>
            <a:ext cx="2274376" cy="2148559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1507036" y="2007509"/>
            <a:ext cx="1521913" cy="1521913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prstClr val="white"/>
                </a:solidFill>
              </a:rPr>
              <a:t>수제버거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>
            <a:spLocks noChangeAspect="1"/>
          </p:cNvSpPr>
          <p:nvPr/>
        </p:nvSpPr>
        <p:spPr>
          <a:xfrm>
            <a:off x="1513820" y="3830902"/>
            <a:ext cx="169675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3CBD7"/>
                </a:solidFill>
              </a:rPr>
              <a:t>재료 선택 가능   </a:t>
            </a:r>
            <a:endParaRPr lang="en-US" altLang="ko-KR" sz="1600" b="1" dirty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햄버거를 구성하는 각각의 재료 선택이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능하다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자유형 32"/>
          <p:cNvSpPr>
            <a:spLocks noChangeAspect="1"/>
          </p:cNvSpPr>
          <p:nvPr/>
        </p:nvSpPr>
        <p:spPr>
          <a:xfrm>
            <a:off x="3545114" y="3189975"/>
            <a:ext cx="2274376" cy="2148559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3920036" y="1991180"/>
            <a:ext cx="1521913" cy="1521913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prstClr val="white"/>
                </a:solidFill>
              </a:rPr>
              <a:t>완제버거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>
            <a:spLocks noChangeAspect="1"/>
          </p:cNvSpPr>
          <p:nvPr/>
        </p:nvSpPr>
        <p:spPr>
          <a:xfrm>
            <a:off x="3795487" y="3749951"/>
            <a:ext cx="20711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3CBD7"/>
                </a:solidFill>
              </a:rPr>
              <a:t>일반적인 햄버거 </a:t>
            </a:r>
            <a:endParaRPr lang="en-US" altLang="ko-KR" sz="1600" b="1" dirty="0" smtClean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43CBD7"/>
                </a:solidFill>
              </a:rPr>
              <a:t>키오스크</a:t>
            </a:r>
            <a:endParaRPr lang="en-US" altLang="ko-KR" sz="1600" b="1" dirty="0" smtClean="0">
              <a:solidFill>
                <a:srgbClr val="43CBD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일반적인 햄버거 </a:t>
            </a:r>
            <a:r>
              <a:rPr lang="ko-KR" altLang="en-US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키오스크와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유사하게 작동한다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자유형 35"/>
          <p:cNvSpPr>
            <a:spLocks noChangeAspect="1"/>
          </p:cNvSpPr>
          <p:nvPr/>
        </p:nvSpPr>
        <p:spPr>
          <a:xfrm>
            <a:off x="6105072" y="3149153"/>
            <a:ext cx="2274376" cy="2148559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6520813" y="1974851"/>
            <a:ext cx="1521913" cy="1521913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관리자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>
            <a:spLocks noChangeAspect="1"/>
          </p:cNvSpPr>
          <p:nvPr/>
        </p:nvSpPr>
        <p:spPr>
          <a:xfrm>
            <a:off x="6592912" y="3610466"/>
            <a:ext cx="169675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3CBD7"/>
                </a:solidFill>
              </a:rPr>
              <a:t>다양한 관리자 기능</a:t>
            </a:r>
            <a:endParaRPr lang="en-US" altLang="ko-KR" sz="1600" b="1" dirty="0" smtClean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판매량 집계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재고관리 등 다양한 관리자 기능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자유형 12"/>
          <p:cNvSpPr>
            <a:spLocks noChangeAspect="1"/>
          </p:cNvSpPr>
          <p:nvPr/>
        </p:nvSpPr>
        <p:spPr>
          <a:xfrm>
            <a:off x="8641444" y="3138268"/>
            <a:ext cx="2274376" cy="2148559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9155157" y="2037444"/>
            <a:ext cx="1521913" cy="1521913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결제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>
            <a:spLocks noChangeAspect="1"/>
          </p:cNvSpPr>
          <p:nvPr/>
        </p:nvSpPr>
        <p:spPr>
          <a:xfrm>
            <a:off x="9039477" y="3664895"/>
            <a:ext cx="16967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3CBD7"/>
                </a:solidFill>
              </a:rPr>
              <a:t>효율적인 결제 시스템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현금 관리에 유용한 결제 환경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12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50752" y="0"/>
            <a:ext cx="25635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 err="1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메인화면</a:t>
            </a:r>
            <a:endParaRPr lang="en-US" altLang="ko-KR" sz="3600" b="1" kern="0" dirty="0" smtClean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467041" y="2039058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79374" y="3149985"/>
            <a:ext cx="2226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43CBD7"/>
                </a:solidFill>
              </a:rPr>
              <a:t>메인화면</a:t>
            </a:r>
            <a:endParaRPr lang="en-US" altLang="ko-KR" sz="1600" b="1" dirty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수제버거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완제버거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관리자 세가지 버튼으로 구성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96" y="1637507"/>
            <a:ext cx="5245370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12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4451" y="0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 err="1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수제버거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주문 화면</a:t>
            </a:r>
            <a:endParaRPr lang="en-US" altLang="ko-KR" sz="3600" b="1" kern="0" dirty="0" smtClean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467041" y="2039058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79374" y="3149985"/>
            <a:ext cx="22265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43CBD7"/>
                </a:solidFill>
              </a:rPr>
              <a:t>수제버거</a:t>
            </a:r>
            <a:r>
              <a:rPr lang="ko-KR" altLang="en-US" sz="1600" b="1" dirty="0" smtClean="0">
                <a:solidFill>
                  <a:srgbClr val="43CBD7"/>
                </a:solidFill>
              </a:rPr>
              <a:t> 주문 화면</a:t>
            </a:r>
            <a:endParaRPr lang="en-US" altLang="ko-KR" sz="1600" b="1" dirty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버거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안에 들어갈 재료를 사용자가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원하는대로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선택 가능하다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97" y="1750459"/>
            <a:ext cx="5219968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12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4451" y="0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 err="1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수제버거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결제 화면</a:t>
            </a:r>
            <a:endParaRPr lang="en-US" altLang="ko-KR" sz="3600" b="1" kern="0" dirty="0" smtClean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467041" y="2039058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79374" y="3149985"/>
            <a:ext cx="2226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43CBD7"/>
                </a:solidFill>
              </a:rPr>
              <a:t>수제버거</a:t>
            </a:r>
            <a:r>
              <a:rPr lang="ko-KR" altLang="en-US" sz="1600" b="1" dirty="0" smtClean="0">
                <a:solidFill>
                  <a:srgbClr val="43CBD7"/>
                </a:solidFill>
              </a:rPr>
              <a:t> 결제 화면</a:t>
            </a:r>
            <a:endParaRPr lang="en-US" altLang="ko-KR" sz="1600" b="1" dirty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사용할 지폐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권종을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선택하여 결제 가능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70" y="1640682"/>
            <a:ext cx="5200917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12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4450" y="0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 err="1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완제버거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주문 화면</a:t>
            </a:r>
            <a:endParaRPr lang="en-US" altLang="ko-KR" sz="3600" b="1" kern="0" dirty="0" smtClean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467041" y="2039058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79374" y="3149985"/>
            <a:ext cx="2226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43CBD7"/>
                </a:solidFill>
              </a:rPr>
              <a:t>완제버거</a:t>
            </a:r>
            <a:r>
              <a:rPr lang="ko-KR" altLang="en-US" sz="1600" b="1" dirty="0" smtClean="0">
                <a:solidFill>
                  <a:srgbClr val="43CBD7"/>
                </a:solidFill>
              </a:rPr>
              <a:t> 주문 화면</a:t>
            </a:r>
            <a:endParaRPr lang="en-US" altLang="ko-KR" sz="1600" b="1" dirty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기본적인 햄버거 가게의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키오스크와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유사한 기능을 한다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97" y="1783860"/>
            <a:ext cx="5219968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12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4451" y="0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 err="1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완제버거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결제 화면</a:t>
            </a:r>
            <a:endParaRPr lang="en-US" altLang="ko-KR" sz="3600" b="1" kern="0" dirty="0" smtClean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467041" y="2039058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79374" y="3149985"/>
            <a:ext cx="2226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43CBD7"/>
                </a:solidFill>
              </a:rPr>
              <a:t>완제버거</a:t>
            </a:r>
            <a:r>
              <a:rPr lang="ko-KR" altLang="en-US" sz="1600" b="1" dirty="0" smtClean="0">
                <a:solidFill>
                  <a:srgbClr val="43CBD7"/>
                </a:solidFill>
              </a:rPr>
              <a:t> 결제 화면</a:t>
            </a:r>
            <a:endParaRPr lang="en-US" altLang="ko-KR" sz="1600" b="1" dirty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사용할 지폐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권종을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선택하여 결제 가능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23" y="1876063"/>
            <a:ext cx="5200917" cy="41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12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21304" y="0"/>
            <a:ext cx="5822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 err="1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완제버거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결제 완료 화면</a:t>
            </a:r>
            <a:endParaRPr lang="en-US" altLang="ko-KR" sz="3600" b="1" kern="0" dirty="0" smtClean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467041" y="2039058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421335" y="2954042"/>
            <a:ext cx="3412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43CBD7"/>
                </a:solidFill>
              </a:rPr>
              <a:t>완제버거</a:t>
            </a:r>
            <a:r>
              <a:rPr lang="ko-KR" altLang="en-US" sz="1600" b="1" dirty="0" smtClean="0">
                <a:solidFill>
                  <a:srgbClr val="43CBD7"/>
                </a:solidFill>
              </a:rPr>
              <a:t> 결제 완료 화면</a:t>
            </a:r>
            <a:endParaRPr lang="en-US" altLang="ko-KR" sz="1600" b="1" dirty="0" smtClean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결제가 완료 되면 결제완료 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 출력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50" name="AutoShape 2" descr="https://mail.naver.com/read/image/original/?mimeSN=1575872886.120628.52196.59136&amp;offset=3496&amp;size=14938&amp;u=leehanna0805&amp;cid=22d9663c74f137d928768cd72b3bbaeb@cweb014.nm.nfra.io&amp;contentType=image/png&amp;filename=1575872880946.png&amp;org=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2" name="AutoShape 4" descr="https://mail.naver.com/read/image/original/?mimeSN=1575872886.120628.52196.59136&amp;offset=3496&amp;size=14938&amp;u=leehanna0805&amp;cid=22d9663c74f137d928768cd72b3bbaeb@cweb014.nm.nfra.io&amp;contentType=image/png&amp;filename=1575872880946.png&amp;org=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3385" y="2154728"/>
            <a:ext cx="4009343" cy="348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4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12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4451" y="0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관리자 로그인 화면</a:t>
            </a:r>
            <a:endParaRPr lang="en-US" altLang="ko-KR" sz="3600" b="1" kern="0" dirty="0" smtClean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467041" y="2039058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79374" y="3149985"/>
            <a:ext cx="2226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3CBD7"/>
                </a:solidFill>
              </a:rPr>
              <a:t>관리자 로그인 화면</a:t>
            </a:r>
            <a:endParaRPr lang="en-US" altLang="ko-KR" sz="1600" b="1" dirty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이름과 비밀번호를 입력하여 로그인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11" y="2564956"/>
            <a:ext cx="2667137" cy="2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12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54061" y="0"/>
            <a:ext cx="4156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관리자 메인 화면</a:t>
            </a:r>
            <a:endParaRPr lang="en-US" altLang="ko-KR" sz="3600" b="1" kern="0" dirty="0" smtClean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467041" y="2039058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79374" y="3149985"/>
            <a:ext cx="2226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3CBD7"/>
                </a:solidFill>
              </a:rPr>
              <a:t>관리자 모드</a:t>
            </a:r>
            <a:endParaRPr lang="en-US" altLang="ko-KR" sz="1600" b="1" dirty="0" smtClean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재고관리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재고 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출금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23" y="1759985"/>
            <a:ext cx="5200917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54061" y="0"/>
            <a:ext cx="4156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관리자 메인 화면</a:t>
            </a:r>
            <a:endParaRPr lang="en-US" altLang="ko-KR" sz="3600" b="1" kern="0" dirty="0" smtClean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467041" y="2039058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79374" y="3149985"/>
            <a:ext cx="22265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3CBD7"/>
                </a:solidFill>
              </a:rPr>
              <a:t>관리자 모드</a:t>
            </a:r>
            <a:endParaRPr lang="en-US" altLang="ko-KR" sz="1600" b="1" dirty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재료 정보를 출력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3" y="1793767"/>
            <a:ext cx="5175516" cy="41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2059" y="144611"/>
            <a:ext cx="2518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</a:t>
            </a: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목표</a:t>
            </a:r>
            <a:endParaRPr lang="en-US" altLang="ko-KR" sz="36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6546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C++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166962" y="3899483"/>
            <a:ext cx="2226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3CBD7"/>
                </a:solidFill>
              </a:rPr>
              <a:t>객체지향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C++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언어를 이용한 객체지향언어의 특징을 살린 프로그램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46391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5447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kiosk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151462" y="3899483"/>
            <a:ext cx="2226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기존의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키오스크가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제공하는 주문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결제의 기능을 구현하고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나만의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버거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키오스크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‘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만의 특징을 살린다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76236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529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프로그램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관리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35962" y="3899483"/>
            <a:ext cx="2226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3CBD7"/>
                </a:solidFill>
              </a:rPr>
              <a:t>관리자 모드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재고 관리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순인 계산 등 관리자가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필요로하는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기능 구현</a:t>
            </a:r>
          </a:p>
        </p:txBody>
      </p:sp>
    </p:spTree>
    <p:extLst>
      <p:ext uri="{BB962C8B-B14F-4D97-AF65-F5344CB8AC3E}">
        <p14:creationId xmlns:p14="http://schemas.microsoft.com/office/powerpoint/2010/main" val="6500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12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54061" y="0"/>
            <a:ext cx="4156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관리자 출금 화면</a:t>
            </a:r>
            <a:endParaRPr lang="en-US" altLang="ko-KR" sz="3600" b="1" kern="0" dirty="0" smtClean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467041" y="2039058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79374" y="3149985"/>
            <a:ext cx="2226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3CBD7"/>
                </a:solidFill>
              </a:rPr>
              <a:t>출금</a:t>
            </a:r>
            <a:endParaRPr lang="en-US" altLang="ko-KR" sz="1600" b="1" dirty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지폐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권종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수량 선택 후 출금 가능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23" y="1650207"/>
            <a:ext cx="5200917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12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54061" y="0"/>
            <a:ext cx="4156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관리자 입금 화면</a:t>
            </a:r>
            <a:endParaRPr lang="en-US" altLang="ko-KR" sz="3600" b="1" kern="0" dirty="0" smtClean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467041" y="2039058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79374" y="3149985"/>
            <a:ext cx="2226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3CBD7"/>
                </a:solidFill>
              </a:rPr>
              <a:t>입금</a:t>
            </a:r>
            <a:endParaRPr lang="en-US" altLang="ko-KR" sz="1600" b="1" dirty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지폐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권종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수량 선택 후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입금 가능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72" y="1640682"/>
            <a:ext cx="5213618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>
            <a:spLocks noChangeAspect="1"/>
          </p:cNvSpPr>
          <p:nvPr/>
        </p:nvSpPr>
        <p:spPr>
          <a:xfrm rot="1800000">
            <a:off x="4025999" y="1706037"/>
            <a:ext cx="4140000" cy="4140000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613749" y="2898874"/>
            <a:ext cx="2964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prstClr val="white"/>
                </a:solidFill>
              </a:rPr>
              <a:t>프로그램 </a:t>
            </a:r>
            <a:endParaRPr lang="en-US" altLang="ko-KR" sz="3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prstClr val="white"/>
                </a:solidFill>
              </a:rPr>
              <a:t>시연</a:t>
            </a:r>
            <a:endParaRPr lang="en-US" altLang="ko-KR" sz="3600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54208" y="-67298"/>
            <a:ext cx="93650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C++ </a:t>
            </a:r>
            <a:r>
              <a:rPr lang="en-US" altLang="ko-KR" sz="60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Programming group 8</a:t>
            </a:r>
            <a:endParaRPr lang="en-US" altLang="ko-KR" sz="60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56292" y="100584"/>
            <a:ext cx="2079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환경</a:t>
            </a:r>
            <a:endParaRPr lang="en-US" altLang="ko-KR" sz="36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2048238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2595483" y="1492428"/>
            <a:ext cx="2160000" cy="216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Windows 10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560571" y="3899483"/>
            <a:ext cx="2226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3CBD7"/>
                </a:solidFill>
              </a:rPr>
              <a:t>64 bit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윈도우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 64 bit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환경에서 작업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080976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7626575" y="1538512"/>
            <a:ext cx="2160000" cy="216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QT Creator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593309" y="3899483"/>
            <a:ext cx="22265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3CBD7"/>
                </a:solidFill>
              </a:rPr>
              <a:t>GUI tool</a:t>
            </a:r>
            <a:endParaRPr lang="en-US" altLang="ko-KR" sz="1600" b="1" dirty="0">
              <a:solidFill>
                <a:srgbClr val="43CB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보기좋고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사용하기 편리한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구현하기 위해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QT Creator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8445" y="0"/>
            <a:ext cx="6308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나만의 </a:t>
            </a:r>
            <a:r>
              <a:rPr lang="ko-KR" altLang="en-US" sz="3600" b="1" kern="0" dirty="0" err="1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버거</a:t>
            </a:r>
            <a:r>
              <a:rPr lang="ko-KR" altLang="en-US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b="1" kern="0" dirty="0" err="1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키오스크</a:t>
            </a:r>
            <a:r>
              <a:rPr lang="ko-KR" altLang="en-US" sz="3600" b="1" kern="0" dirty="0" err="1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b="1" kern="0" dirty="0" err="1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차별점</a:t>
            </a:r>
            <a:endParaRPr lang="en-US" altLang="ko-KR" sz="36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2700000">
            <a:off x="1752601" y="2659965"/>
            <a:ext cx="2184400" cy="2184400"/>
          </a:xfrm>
          <a:prstGeom prst="roundRect">
            <a:avLst>
              <a:gd name="adj" fmla="val 10272"/>
            </a:avLst>
          </a:prstGeom>
          <a:solidFill>
            <a:srgbClr val="43CB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3600000">
            <a:off x="3873501" y="2712597"/>
            <a:ext cx="2184400" cy="2184400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00000">
            <a:off x="5892801" y="2712597"/>
            <a:ext cx="2184400" cy="2184400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2700000">
            <a:off x="8128001" y="2659966"/>
            <a:ext cx="2184400" cy="2184400"/>
          </a:xfrm>
          <a:prstGeom prst="roundRect">
            <a:avLst>
              <a:gd name="adj" fmla="val 10272"/>
            </a:avLst>
          </a:prstGeom>
          <a:solidFill>
            <a:srgbClr val="43CB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868423" y="3502639"/>
            <a:ext cx="174731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1.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다양한 재료의 조합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577151" y="2825066"/>
            <a:ext cx="438513" cy="48603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9005004" y="2857558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Freeform 11"/>
          <p:cNvSpPr>
            <a:spLocks noEditPoints="1"/>
          </p:cNvSpPr>
          <p:nvPr/>
        </p:nvSpPr>
        <p:spPr bwMode="auto">
          <a:xfrm>
            <a:off x="6657656" y="2867145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5032361" y="2888711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902582" y="3505664"/>
            <a:ext cx="1747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2.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현금관리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936741" y="3508689"/>
            <a:ext cx="17473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3.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사용하기 편리한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UI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>
            <a:spLocks noChangeAspect="1"/>
          </p:cNvSpPr>
          <p:nvPr/>
        </p:nvSpPr>
        <p:spPr>
          <a:xfrm>
            <a:off x="8326500" y="3511714"/>
            <a:ext cx="1703166" cy="72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4.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실제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키오스크와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유사한 형태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4920" y="1048035"/>
            <a:ext cx="5908151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Txt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파일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프로그램에 </a:t>
            </a:r>
            <a:r>
              <a:rPr lang="ko-KR" altLang="en-US" sz="105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사용된 </a:t>
            </a:r>
            <a:r>
              <a:rPr lang="en-US" altLang="ko-KR" sz="105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txt</a:t>
            </a:r>
            <a:r>
              <a:rPr lang="ko-KR" altLang="en-US" sz="105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파일들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3902" y="1314450"/>
            <a:ext cx="416345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8063" y="2506436"/>
            <a:ext cx="4373337" cy="302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3269" y="1137557"/>
            <a:ext cx="37655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9065" y="3863069"/>
            <a:ext cx="4396500" cy="2994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73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4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76897"/>
              </p:ext>
            </p:extLst>
          </p:nvPr>
        </p:nvGraphicFramePr>
        <p:xfrm>
          <a:off x="1075232" y="2703099"/>
          <a:ext cx="9872168" cy="360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burger_sales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ko-KR" sz="1200" dirty="0" smtClean="0"/>
                        <a:t>];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완제버거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판매량 저장하는 배열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cheese_burger</a:t>
                      </a:r>
                      <a:r>
                        <a:rPr lang="en-US" altLang="ko-KR" sz="1100" dirty="0" smtClean="0"/>
                        <a:t>;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chicken_burger</a:t>
                      </a:r>
                      <a:r>
                        <a:rPr lang="en-US" altLang="ko-KR" sz="1100" dirty="0" smtClean="0"/>
                        <a:t>;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bulgogi_burger</a:t>
                      </a:r>
                      <a:r>
                        <a:rPr lang="en-US" altLang="ko-KR" sz="1100" dirty="0" smtClean="0"/>
                        <a:t>;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shrimp_burger</a:t>
                      </a:r>
                      <a:r>
                        <a:rPr lang="en-US" altLang="ko-KR" sz="1100" dirty="0" smtClean="0"/>
                        <a:t>;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완제버거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각각의 판매량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누적 매출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dirty="0" smtClean="0"/>
                        <a:t>=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2019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358931"/>
            <a:ext cx="5908151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dmin.h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관리자 모드를 위한 클래스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2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78954"/>
              </p:ext>
            </p:extLst>
          </p:nvPr>
        </p:nvGraphicFramePr>
        <p:xfrm>
          <a:off x="1075232" y="1415863"/>
          <a:ext cx="9872168" cy="524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ingredient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ingre_arr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INGRE_NUM</a:t>
                      </a:r>
                      <a:r>
                        <a:rPr lang="en-US" altLang="ko-KR" sz="1400" dirty="0" smtClean="0"/>
                        <a:t>];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재료 정보들 저장하는 클래스배열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ko-KR" sz="1400" dirty="0" smtClean="0"/>
                        <a:t>];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현금 재고 정보 저장하는 배열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en-US" altLang="ko-KR" sz="1400" dirty="0" smtClean="0"/>
                        <a:t>();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init_ingredient</a:t>
                      </a:r>
                      <a:r>
                        <a:rPr lang="en-US" altLang="ko-KR" sz="1400" dirty="0" smtClean="0"/>
                        <a:t>();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파일입출력으로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ingredient.txt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재료들의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id,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순이익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판매량 받아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온다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init_cash</a:t>
                      </a:r>
                      <a:r>
                        <a:rPr lang="en-US" altLang="ko-KR" sz="1400" dirty="0" smtClean="0"/>
                        <a:t>();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입출력으로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cash.txt</a:t>
                      </a:r>
                      <a:r>
                        <a:rPr lang="ko-KR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현금 재고 받아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온다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init_burger_sales</a:t>
                      </a:r>
                      <a:r>
                        <a:rPr lang="en-US" altLang="ko-KR" sz="1400" dirty="0" smtClean="0"/>
                        <a:t>();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파일입출력으로 완제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버거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판매량 받아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온다</a:t>
                      </a:r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041978"/>
            <a:ext cx="590815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Admin.h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12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3582" y="0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</a:t>
            </a:r>
            <a:r>
              <a:rPr lang="ko-KR" altLang="en-US" sz="3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설명</a:t>
            </a:r>
            <a:endParaRPr lang="en-US" altLang="ko-KR" sz="3600" b="1" kern="0" dirty="0">
              <a:ln w="3175">
                <a:noFill/>
              </a:ln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398"/>
              </p:ext>
            </p:extLst>
          </p:nvPr>
        </p:nvGraphicFramePr>
        <p:xfrm>
          <a:off x="1075232" y="1415863"/>
          <a:ext cx="9872168" cy="529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write_ingredient</a:t>
                      </a:r>
                      <a:r>
                        <a:rPr lang="en-US" altLang="ko-KR" sz="1100" dirty="0" smtClean="0"/>
                        <a:t>();   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write_cash</a:t>
                      </a:r>
                      <a:r>
                        <a:rPr lang="en-US" altLang="ko-KR" sz="1100" dirty="0" smtClean="0"/>
                        <a:t>(); 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write_burger_sales</a:t>
                      </a:r>
                      <a:r>
                        <a:rPr lang="en-US" altLang="ko-KR" sz="1100" dirty="0" smtClean="0"/>
                        <a:t>();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관리자모드에서 수정된 재료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현금 재고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완제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버거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판매량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정보들을 다시 파일에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쓴다</a:t>
                      </a:r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fill_cash_stock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1100" dirty="0" smtClean="0"/>
                        <a:t>);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change_cash_stock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1100" dirty="0" smtClean="0"/>
                        <a:t>);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profit_calc</a:t>
                      </a:r>
                      <a:r>
                        <a:rPr lang="en-US" altLang="ko-KR" sz="1200" dirty="0" smtClean="0"/>
                        <a:t>();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show_profit</a:t>
                      </a:r>
                      <a:r>
                        <a:rPr lang="en-US" altLang="ko-KR" sz="1200" dirty="0" smtClean="0"/>
                        <a:t>();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log_in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dirty="0" smtClean="0"/>
                        <a:t>);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check_zero_ingredient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altLang="ko-KR" sz="1600" dirty="0" smtClean="0"/>
                        <a:t>);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search_ing_ID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altLang="ko-KR" dirty="0" smtClean="0"/>
                        <a:t>);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075232" y="1041978"/>
            <a:ext cx="590815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Admin.h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cpp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97" y="1488975"/>
            <a:ext cx="5956606" cy="38800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73" y="2051746"/>
            <a:ext cx="5924854" cy="30545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53" y="1471459"/>
            <a:ext cx="4743694" cy="45150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02" y="2672438"/>
            <a:ext cx="3784795" cy="24131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34" y="2758934"/>
            <a:ext cx="6451932" cy="254013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3670974"/>
            <a:ext cx="4699242" cy="101605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37" y="2134962"/>
            <a:ext cx="5378726" cy="438807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12" y="2342115"/>
            <a:ext cx="5372376" cy="427377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55" y="1912069"/>
            <a:ext cx="3695890" cy="47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1223</Words>
  <Application>Microsoft Office PowerPoint</Application>
  <PresentationFormat>와이드스크린</PresentationFormat>
  <Paragraphs>340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</cp:lastModifiedBy>
  <cp:revision>70</cp:revision>
  <dcterms:created xsi:type="dcterms:W3CDTF">2019-10-04T04:09:33Z</dcterms:created>
  <dcterms:modified xsi:type="dcterms:W3CDTF">2019-12-10T06:33:30Z</dcterms:modified>
</cp:coreProperties>
</file>