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1C4"/>
    <a:srgbClr val="A5C8D6"/>
    <a:srgbClr val="58A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D31D5-45CB-4AC8-58E1-E2AE363D9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F570F-AAA3-0591-460C-1A8B6CA9D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86ED9-C5DC-8CFD-1BC3-E16E3353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679E7-3D11-2A8B-D571-F54C846C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0AF8F-0EED-A268-1B96-16BB2C43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42A27-F66A-4127-04EB-2D68AE07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E7C74-72B2-36DC-0BAF-9DE523AB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879BF-0A1E-F9DE-2B84-3DD18B50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69A00-C872-3A52-C45E-C76B7A1B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C84F1-DD82-B45A-5BCB-11CE8CE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950C-D7DE-86C2-7497-93DCE24A7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3A596-0E02-FE0B-A971-A525C9EF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2AC81-F1A2-2575-B44A-26F17C8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ECCAC-2A3F-E8E8-6738-361428B0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D4A50-1F5C-DE7A-9C29-5F9E60A2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106FA-3988-E166-44DC-27480D2B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D12F7-B9B7-69EE-D8F9-BB0F2D8E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099E3-2C17-2DE7-8D1D-695001B6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21E66-0558-5FE4-E25B-593FF5B1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57A5B-6B06-0514-4D88-5FC3788C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8F125-8287-A08E-5AE5-CA87C936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A06D0-A006-FE9F-0876-C04275C7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179BF-FF1A-2973-E166-695C3A6A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1B657-C0FC-5746-1ED5-3C9ED1AA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B6DE7-79DF-2A87-FC3D-7C503418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54EA-9516-2241-1F59-DA873C0E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6B8E7-971A-30B7-70E3-A898FE4DC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76AB0-94D1-C4EE-7185-BDE8C241D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8873B-7A4A-B701-36A8-8FA99A71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852AE-1197-7600-D43E-3EA0CF1A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E8779-882D-88BF-A2BE-FC377646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48F2-43D9-67EF-BC6E-EBCA3DC6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1676-1550-57D8-DCA4-277B8529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79BA3-C146-ACB2-6B28-106192906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3100D3-8B00-2C23-2C74-A492BE307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5F413-6020-14BB-51A3-9E6D41E6F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F75FCB-EE4E-B2A9-FF3F-02E47ED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FC3E58-5C4F-9E99-8F5C-949410DF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24A5E6-DBB8-9A91-B8ED-FF2868C8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5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BCB7E-9DB1-51BD-D00E-3155713A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4E2F0-EB8E-7E7A-408C-A805311E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FD485E-80CE-7C6F-3280-34C36D83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09476-5FFE-F006-F4B8-F26AE639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D5546D-FD7B-D714-60D2-E4805962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033AFD-88A0-F9DF-619C-1D88905C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C6097-C195-5A4D-6187-17B1BA6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7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99E60-01EE-21B7-B7A6-FFECEED4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28761-866B-4CA1-AF6D-0EB4EC465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4C7C4-15E1-455B-68E1-C23D6A4BC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217E7-402C-6F07-1A6D-17B2E182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1A3E-3C58-C7A0-989A-8FC27D59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728B4-6276-18F3-9558-6B517DCF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6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1CE84-2DB0-B8C9-6378-2E40CF00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C66334-254F-1AD2-0337-5766CA2F6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531ED-1554-653A-682E-61448465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5C7B2-CFD6-2960-A5DD-97025F8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EB9F7-1B1E-98A4-0098-2D7D6272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A1034-961E-924F-D06A-19B3FD82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9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4EEF2-31BE-FC3B-853C-C4EF67B7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B3D87-1A69-9C5B-4CFF-8CF4C160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96607-65F0-6C07-A803-2AE896690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B763C-462E-45E3-8985-E4D46C13D6F1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E3A4A-E3E6-9A1B-5EFE-B5EAA373F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7D89B-4286-F8B3-B1EA-E3B3EDF23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199B7-B7FD-4994-9338-CB737837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3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6E35B6-8013-8FB2-1CD0-65D72B089C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64B1C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647C4-92B4-3CCE-F249-E9BA96E1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2787" y="3352799"/>
            <a:ext cx="9144000" cy="914247"/>
          </a:xfrm>
        </p:spPr>
        <p:txBody>
          <a:bodyPr>
            <a:normAutofit fontScale="90000"/>
          </a:bodyPr>
          <a:lstStyle/>
          <a:p>
            <a:r>
              <a:rPr lang="en-US" altLang="ko-KR" spc="-150" dirty="0">
                <a:solidFill>
                  <a:schemeClr val="bg1"/>
                </a:solidFill>
                <a:latin typeface="Helvetica LT Std Black" panose="020B0904030502020204" pitchFamily="34" charset="0"/>
              </a:rPr>
              <a:t>radical optimism</a:t>
            </a:r>
            <a:endParaRPr lang="ko-KR" altLang="en-US" spc="-150" dirty="0">
              <a:solidFill>
                <a:schemeClr val="bg1"/>
              </a:solidFill>
              <a:latin typeface="Helvetica LT Std Black" panose="020B09040305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62715-F48B-4412-D645-5AF1157032D8}"/>
              </a:ext>
            </a:extLst>
          </p:cNvPr>
          <p:cNvSpPr txBox="1"/>
          <p:nvPr/>
        </p:nvSpPr>
        <p:spPr>
          <a:xfrm>
            <a:off x="6540910" y="3060411"/>
            <a:ext cx="520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Helvetica LT Std Black" panose="020B0904030502020204" pitchFamily="34" charset="0"/>
              </a:rPr>
              <a:t>Which team are you?</a:t>
            </a:r>
            <a:endParaRPr lang="ko-KR" altLang="en-US" sz="3200" spc="-150" dirty="0">
              <a:solidFill>
                <a:schemeClr val="bg1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5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Helvetica LT Std Black</vt:lpstr>
      <vt:lpstr>Office 테마</vt:lpstr>
      <vt:lpstr>radical optimism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radical optimism</dc:title>
  <dc:creator>이한석</dc:creator>
  <cp:lastModifiedBy>이한석</cp:lastModifiedBy>
  <cp:revision>1</cp:revision>
  <dcterms:created xsi:type="dcterms:W3CDTF">2024-05-06T13:19:36Z</dcterms:created>
  <dcterms:modified xsi:type="dcterms:W3CDTF">2024-05-06T13:25:54Z</dcterms:modified>
</cp:coreProperties>
</file>