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DC"/>
    <a:srgbClr val="97C8CD"/>
    <a:srgbClr val="599BB1"/>
    <a:srgbClr val="EC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FCFA7-2E78-48AA-9233-83B015DE87EC}" v="5" dt="2024-09-06T02:21:48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4" autoAdjust="0"/>
    <p:restoredTop sz="94660"/>
  </p:normalViewPr>
  <p:slideViewPr>
    <p:cSldViewPr snapToGrid="0">
      <p:cViewPr>
        <p:scale>
          <a:sx n="33" d="100"/>
          <a:sy n="33" d="100"/>
        </p:scale>
        <p:origin x="3366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한석" userId="ea2efb7e-b181-42d9-a574-294c91e57001" providerId="ADAL" clId="{6A1FCFA7-2E78-48AA-9233-83B015DE87EC}"/>
    <pc:docChg chg="custSel modSld">
      <pc:chgData name="이한석" userId="ea2efb7e-b181-42d9-a574-294c91e57001" providerId="ADAL" clId="{6A1FCFA7-2E78-48AA-9233-83B015DE87EC}" dt="2024-09-06T02:21:48.187" v="27" actId="164"/>
      <pc:docMkLst>
        <pc:docMk/>
      </pc:docMkLst>
      <pc:sldChg chg="addSp delSp modSp mod">
        <pc:chgData name="이한석" userId="ea2efb7e-b181-42d9-a574-294c91e57001" providerId="ADAL" clId="{6A1FCFA7-2E78-48AA-9233-83B015DE87EC}" dt="2024-09-06T02:21:48.187" v="27" actId="164"/>
        <pc:sldMkLst>
          <pc:docMk/>
          <pc:sldMk cId="2199148273" sldId="256"/>
        </pc:sldMkLst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4" creationId="{F0CBA55F-3D78-0E96-3D06-8A2C005AF3B9}"/>
          </ac:spMkLst>
        </pc:spChg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5" creationId="{4651D5F3-CF50-CACA-8055-F1F8AC5D6241}"/>
          </ac:spMkLst>
        </pc:spChg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7" creationId="{62D938A7-7255-CA23-1424-1000C7ABA793}"/>
          </ac:spMkLst>
        </pc:spChg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8" creationId="{A33F57D0-ABE3-343F-A922-A460960EB5C0}"/>
          </ac:spMkLst>
        </pc:spChg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9" creationId="{278BE1F2-B523-A869-6C9B-C0F7B818FF73}"/>
          </ac:spMkLst>
        </pc:spChg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10" creationId="{594B8692-E0C9-E0AE-8C1D-85D8FABF5D23}"/>
          </ac:spMkLst>
        </pc:spChg>
        <pc:spChg chg="mod">
          <ac:chgData name="이한석" userId="ea2efb7e-b181-42d9-a574-294c91e57001" providerId="ADAL" clId="{6A1FCFA7-2E78-48AA-9233-83B015DE87EC}" dt="2024-09-06T02:21:38.778" v="25" actId="164"/>
          <ac:spMkLst>
            <pc:docMk/>
            <pc:sldMk cId="2199148273" sldId="256"/>
            <ac:spMk id="50" creationId="{5B2A43AE-C28C-207E-A53E-65D64A574F74}"/>
          </ac:spMkLst>
        </pc:spChg>
        <pc:spChg chg="mod">
          <ac:chgData name="이한석" userId="ea2efb7e-b181-42d9-a574-294c91e57001" providerId="ADAL" clId="{6A1FCFA7-2E78-48AA-9233-83B015DE87EC}" dt="2024-09-06T02:21:38.778" v="25" actId="164"/>
          <ac:spMkLst>
            <pc:docMk/>
            <pc:sldMk cId="2199148273" sldId="256"/>
            <ac:spMk id="60" creationId="{7380813F-C106-F927-2B79-A929627B8399}"/>
          </ac:spMkLst>
        </pc:spChg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61" creationId="{B4BFDB12-AF8B-15CB-A343-CDB5A7AE766B}"/>
          </ac:spMkLst>
        </pc:spChg>
        <pc:spChg chg="mod">
          <ac:chgData name="이한석" userId="ea2efb7e-b181-42d9-a574-294c91e57001" providerId="ADAL" clId="{6A1FCFA7-2E78-48AA-9233-83B015DE87EC}" dt="2024-09-06T02:21:44.337" v="26" actId="164"/>
          <ac:spMkLst>
            <pc:docMk/>
            <pc:sldMk cId="2199148273" sldId="256"/>
            <ac:spMk id="62" creationId="{EC8A9F00-A235-EBB1-B953-1AADA1B2A915}"/>
          </ac:spMkLst>
        </pc:spChg>
        <pc:spChg chg="mod">
          <ac:chgData name="이한석" userId="ea2efb7e-b181-42d9-a574-294c91e57001" providerId="ADAL" clId="{6A1FCFA7-2E78-48AA-9233-83B015DE87EC}" dt="2024-09-06T02:21:34.055" v="24" actId="164"/>
          <ac:spMkLst>
            <pc:docMk/>
            <pc:sldMk cId="2199148273" sldId="256"/>
            <ac:spMk id="63" creationId="{5159F124-A5C3-01B5-30C4-62392CECBFB3}"/>
          </ac:spMkLst>
        </pc:spChg>
        <pc:spChg chg="mod">
          <ac:chgData name="이한석" userId="ea2efb7e-b181-42d9-a574-294c91e57001" providerId="ADAL" clId="{6A1FCFA7-2E78-48AA-9233-83B015DE87EC}" dt="2024-09-06T02:21:34.055" v="24" actId="164"/>
          <ac:spMkLst>
            <pc:docMk/>
            <pc:sldMk cId="2199148273" sldId="256"/>
            <ac:spMk id="67" creationId="{29FCA938-ACD4-D8F5-536A-4A1845D4D6E3}"/>
          </ac:spMkLst>
        </pc:spChg>
        <pc:spChg chg="mod">
          <ac:chgData name="이한석" userId="ea2efb7e-b181-42d9-a574-294c91e57001" providerId="ADAL" clId="{6A1FCFA7-2E78-48AA-9233-83B015DE87EC}" dt="2024-09-06T02:21:34.055" v="24" actId="164"/>
          <ac:spMkLst>
            <pc:docMk/>
            <pc:sldMk cId="2199148273" sldId="256"/>
            <ac:spMk id="68" creationId="{62D53E42-3FB3-7BD8-0654-7507D445999D}"/>
          </ac:spMkLst>
        </pc:spChg>
        <pc:spChg chg="mod">
          <ac:chgData name="이한석" userId="ea2efb7e-b181-42d9-a574-294c91e57001" providerId="ADAL" clId="{6A1FCFA7-2E78-48AA-9233-83B015DE87EC}" dt="2024-09-06T02:21:34.055" v="24" actId="164"/>
          <ac:spMkLst>
            <pc:docMk/>
            <pc:sldMk cId="2199148273" sldId="256"/>
            <ac:spMk id="73" creationId="{28C48FAC-DCC1-41BD-73C9-FD607F40937D}"/>
          </ac:spMkLst>
        </pc:spChg>
        <pc:spChg chg="mod">
          <ac:chgData name="이한석" userId="ea2efb7e-b181-42d9-a574-294c91e57001" providerId="ADAL" clId="{6A1FCFA7-2E78-48AA-9233-83B015DE87EC}" dt="2024-09-06T02:21:34.055" v="24" actId="164"/>
          <ac:spMkLst>
            <pc:docMk/>
            <pc:sldMk cId="2199148273" sldId="256"/>
            <ac:spMk id="74" creationId="{CB0E81C8-A5BD-4AF9-FD33-FFF7D9616BAD}"/>
          </ac:spMkLst>
        </pc:spChg>
        <pc:spChg chg="mod">
          <ac:chgData name="이한석" userId="ea2efb7e-b181-42d9-a574-294c91e57001" providerId="ADAL" clId="{6A1FCFA7-2E78-48AA-9233-83B015DE87EC}" dt="2024-09-06T02:21:34.055" v="24" actId="164"/>
          <ac:spMkLst>
            <pc:docMk/>
            <pc:sldMk cId="2199148273" sldId="256"/>
            <ac:spMk id="75" creationId="{D982E8C3-F300-05D4-26BC-B478AEDA9A03}"/>
          </ac:spMkLst>
        </pc:spChg>
        <pc:spChg chg="mod">
          <ac:chgData name="이한석" userId="ea2efb7e-b181-42d9-a574-294c91e57001" providerId="ADAL" clId="{6A1FCFA7-2E78-48AA-9233-83B015DE87EC}" dt="2024-09-06T02:21:34.055" v="24" actId="164"/>
          <ac:spMkLst>
            <pc:docMk/>
            <pc:sldMk cId="2199148273" sldId="256"/>
            <ac:spMk id="112" creationId="{82792097-0322-3D5F-534A-3418FE1CC9BF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15" creationId="{3771F2A9-0687-7B61-A69D-5C6855AE8AA6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16" creationId="{F808184D-EC78-4C3C-5C34-87611E2DE828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19" creationId="{2581369A-B059-F9D4-0CDB-DE92F1225E96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20" creationId="{795572F0-6237-5CA6-756E-E1E3C3308FF4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23" creationId="{146216EB-419C-49AF-C816-FA67183988DD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24" creationId="{3177678F-929E-23BD-B184-49F1DCB8EDA6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31" creationId="{6D628F00-7C45-639B-E787-2672A9843059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32" creationId="{45D18FEF-9E68-9683-91F1-499B992E0CA8}"/>
          </ac:spMkLst>
        </pc:spChg>
        <pc:spChg chg="del">
          <ac:chgData name="이한석" userId="ea2efb7e-b181-42d9-a574-294c91e57001" providerId="ADAL" clId="{6A1FCFA7-2E78-48AA-9233-83B015DE87EC}" dt="2024-09-06T02:19:04.528" v="0" actId="478"/>
          <ac:spMkLst>
            <pc:docMk/>
            <pc:sldMk cId="2199148273" sldId="256"/>
            <ac:spMk id="146" creationId="{9BEE0E62-0C40-D569-B5B5-F221D759923D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60" creationId="{0AB078CD-C525-41B1-1FCB-5C944567B4B0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73" creationId="{09507213-F7DD-7ECE-6102-967F8DA93FE3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179" creationId="{AF401D60-1FBF-A02B-B789-E32C960D2D8F}"/>
          </ac:spMkLst>
        </pc:spChg>
        <pc:spChg chg="mod">
          <ac:chgData name="이한석" userId="ea2efb7e-b181-42d9-a574-294c91e57001" providerId="ADAL" clId="{6A1FCFA7-2E78-48AA-9233-83B015DE87EC}" dt="2024-09-06T02:21:48.187" v="27" actId="164"/>
          <ac:spMkLst>
            <pc:docMk/>
            <pc:sldMk cId="2199148273" sldId="256"/>
            <ac:spMk id="193" creationId="{1C605EA9-1017-5127-4656-45E1E6E19907}"/>
          </ac:spMkLst>
        </pc:spChg>
        <pc:spChg chg="mod">
          <ac:chgData name="이한석" userId="ea2efb7e-b181-42d9-a574-294c91e57001" providerId="ADAL" clId="{6A1FCFA7-2E78-48AA-9233-83B015DE87EC}" dt="2024-09-06T02:21:48.187" v="27" actId="164"/>
          <ac:spMkLst>
            <pc:docMk/>
            <pc:sldMk cId="2199148273" sldId="256"/>
            <ac:spMk id="194" creationId="{CEB4B9A0-7989-1C21-C413-EDBAB7F42FFC}"/>
          </ac:spMkLst>
        </pc:spChg>
        <pc:spChg chg="mod">
          <ac:chgData name="이한석" userId="ea2efb7e-b181-42d9-a574-294c91e57001" providerId="ADAL" clId="{6A1FCFA7-2E78-48AA-9233-83B015DE87EC}" dt="2024-09-06T02:21:48.187" v="27" actId="164"/>
          <ac:spMkLst>
            <pc:docMk/>
            <pc:sldMk cId="2199148273" sldId="256"/>
            <ac:spMk id="195" creationId="{EC235906-E523-1C08-221C-FB7FB2F84425}"/>
          </ac:spMkLst>
        </pc:spChg>
        <pc:spChg chg="mod">
          <ac:chgData name="이한석" userId="ea2efb7e-b181-42d9-a574-294c91e57001" providerId="ADAL" clId="{6A1FCFA7-2E78-48AA-9233-83B015DE87EC}" dt="2024-09-06T02:21:48.187" v="27" actId="164"/>
          <ac:spMkLst>
            <pc:docMk/>
            <pc:sldMk cId="2199148273" sldId="256"/>
            <ac:spMk id="196" creationId="{BA7D71BE-4C73-259F-2E41-9E7B989B7654}"/>
          </ac:spMkLst>
        </pc:spChg>
        <pc:spChg chg="mod">
          <ac:chgData name="이한석" userId="ea2efb7e-b181-42d9-a574-294c91e57001" providerId="ADAL" clId="{6A1FCFA7-2E78-48AA-9233-83B015DE87EC}" dt="2024-09-06T02:21:48.187" v="27" actId="164"/>
          <ac:spMkLst>
            <pc:docMk/>
            <pc:sldMk cId="2199148273" sldId="256"/>
            <ac:spMk id="197" creationId="{80B55780-A439-EC77-571E-FF88D3397601}"/>
          </ac:spMkLst>
        </pc:spChg>
        <pc:spChg chg="mod">
          <ac:chgData name="이한석" userId="ea2efb7e-b181-42d9-a574-294c91e57001" providerId="ADAL" clId="{6A1FCFA7-2E78-48AA-9233-83B015DE87EC}" dt="2024-09-06T02:21:48.187" v="27" actId="164"/>
          <ac:spMkLst>
            <pc:docMk/>
            <pc:sldMk cId="2199148273" sldId="256"/>
            <ac:spMk id="198" creationId="{04A2BD3A-1FE9-EE2F-5EBA-B1F8F7040FD0}"/>
          </ac:spMkLst>
        </pc:spChg>
        <pc:spChg chg="del mod">
          <ac:chgData name="이한석" userId="ea2efb7e-b181-42d9-a574-294c91e57001" providerId="ADAL" clId="{6A1FCFA7-2E78-48AA-9233-83B015DE87EC}" dt="2024-09-06T02:19:11.038" v="3" actId="478"/>
          <ac:spMkLst>
            <pc:docMk/>
            <pc:sldMk cId="2199148273" sldId="256"/>
            <ac:spMk id="225" creationId="{A63DFD48-D2B8-C982-B601-5ADB4987AF3E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226" creationId="{05D6CB1A-AD21-9A1F-59AE-E35B5030BCD0}"/>
          </ac:spMkLst>
        </pc:spChg>
        <pc:spChg chg="del mod">
          <ac:chgData name="이한석" userId="ea2efb7e-b181-42d9-a574-294c91e57001" providerId="ADAL" clId="{6A1FCFA7-2E78-48AA-9233-83B015DE87EC}" dt="2024-09-06T02:19:28.606" v="6" actId="478"/>
          <ac:spMkLst>
            <pc:docMk/>
            <pc:sldMk cId="2199148273" sldId="256"/>
            <ac:spMk id="237" creationId="{6F7BB668-39D7-B462-CD2B-C8F6F847D421}"/>
          </ac:spMkLst>
        </pc:spChg>
        <pc:spChg chg="mod">
          <ac:chgData name="이한석" userId="ea2efb7e-b181-42d9-a574-294c91e57001" providerId="ADAL" clId="{6A1FCFA7-2E78-48AA-9233-83B015DE87EC}" dt="2024-09-06T02:21:27.157" v="23" actId="164"/>
          <ac:spMkLst>
            <pc:docMk/>
            <pc:sldMk cId="2199148273" sldId="256"/>
            <ac:spMk id="238" creationId="{4A86CAD8-BF80-F3A3-6B0D-74C2A254554C}"/>
          </ac:spMkLst>
        </pc:spChg>
        <pc:grpChg chg="add mod">
          <ac:chgData name="이한석" userId="ea2efb7e-b181-42d9-a574-294c91e57001" providerId="ADAL" clId="{6A1FCFA7-2E78-48AA-9233-83B015DE87EC}" dt="2024-09-06T02:21:27.157" v="23" actId="164"/>
          <ac:grpSpMkLst>
            <pc:docMk/>
            <pc:sldMk cId="2199148273" sldId="256"/>
            <ac:grpSpMk id="16" creationId="{D3D4A3DF-0B46-CA9D-D9E6-DB380950173A}"/>
          </ac:grpSpMkLst>
        </pc:grpChg>
        <pc:grpChg chg="add mod">
          <ac:chgData name="이한석" userId="ea2efb7e-b181-42d9-a574-294c91e57001" providerId="ADAL" clId="{6A1FCFA7-2E78-48AA-9233-83B015DE87EC}" dt="2024-09-06T02:21:34.055" v="24" actId="164"/>
          <ac:grpSpMkLst>
            <pc:docMk/>
            <pc:sldMk cId="2199148273" sldId="256"/>
            <ac:grpSpMk id="17" creationId="{922B600E-9432-F083-B2DB-A8695E761520}"/>
          </ac:grpSpMkLst>
        </pc:grpChg>
        <pc:grpChg chg="add mod">
          <ac:chgData name="이한석" userId="ea2efb7e-b181-42d9-a574-294c91e57001" providerId="ADAL" clId="{6A1FCFA7-2E78-48AA-9233-83B015DE87EC}" dt="2024-09-06T02:21:38.778" v="25" actId="164"/>
          <ac:grpSpMkLst>
            <pc:docMk/>
            <pc:sldMk cId="2199148273" sldId="256"/>
            <ac:grpSpMk id="19" creationId="{505BCC26-E678-DD4F-778D-8BDEC6F764B4}"/>
          </ac:grpSpMkLst>
        </pc:grpChg>
        <pc:grpChg chg="add mod">
          <ac:chgData name="이한석" userId="ea2efb7e-b181-42d9-a574-294c91e57001" providerId="ADAL" clId="{6A1FCFA7-2E78-48AA-9233-83B015DE87EC}" dt="2024-09-06T02:21:44.337" v="26" actId="164"/>
          <ac:grpSpMkLst>
            <pc:docMk/>
            <pc:sldMk cId="2199148273" sldId="256"/>
            <ac:grpSpMk id="20" creationId="{5B66ECBA-3920-2CCC-7542-BB9DDFF1BFED}"/>
          </ac:grpSpMkLst>
        </pc:grpChg>
        <pc:grpChg chg="add mod">
          <ac:chgData name="이한석" userId="ea2efb7e-b181-42d9-a574-294c91e57001" providerId="ADAL" clId="{6A1FCFA7-2E78-48AA-9233-83B015DE87EC}" dt="2024-09-06T02:21:48.187" v="27" actId="164"/>
          <ac:grpSpMkLst>
            <pc:docMk/>
            <pc:sldMk cId="2199148273" sldId="256"/>
            <ac:grpSpMk id="21" creationId="{69595F61-BC30-9F32-2B56-7B08FA2E4FF0}"/>
          </ac:grpSpMkLst>
        </pc:grpChg>
        <pc:cxnChg chg="mod">
          <ac:chgData name="이한석" userId="ea2efb7e-b181-42d9-a574-294c91e57001" providerId="ADAL" clId="{6A1FCFA7-2E78-48AA-9233-83B015DE87EC}" dt="2024-09-06T02:21:44.337" v="26" actId="164"/>
          <ac:cxnSpMkLst>
            <pc:docMk/>
            <pc:sldMk cId="2199148273" sldId="256"/>
            <ac:cxnSpMk id="12" creationId="{4FECF96C-046F-24BC-950B-FCBCA4A20592}"/>
          </ac:cxnSpMkLst>
        </pc:cxnChg>
        <pc:cxnChg chg="mod">
          <ac:chgData name="이한석" userId="ea2efb7e-b181-42d9-a574-294c91e57001" providerId="ADAL" clId="{6A1FCFA7-2E78-48AA-9233-83B015DE87EC}" dt="2024-09-06T02:21:44.337" v="26" actId="164"/>
          <ac:cxnSpMkLst>
            <pc:docMk/>
            <pc:sldMk cId="2199148273" sldId="256"/>
            <ac:cxnSpMk id="18" creationId="{19CFD8B2-D3D7-9D75-6F08-A7686206BEA5}"/>
          </ac:cxnSpMkLst>
        </pc:cxnChg>
        <pc:cxnChg chg="mod">
          <ac:chgData name="이한석" userId="ea2efb7e-b181-42d9-a574-294c91e57001" providerId="ADAL" clId="{6A1FCFA7-2E78-48AA-9233-83B015DE87EC}" dt="2024-09-06T02:21:44.337" v="26" actId="164"/>
          <ac:cxnSpMkLst>
            <pc:docMk/>
            <pc:sldMk cId="2199148273" sldId="256"/>
            <ac:cxnSpMk id="23" creationId="{3F9DC0CB-6CC3-5745-C4F9-6999DEE0DF9F}"/>
          </ac:cxnSpMkLst>
        </pc:cxnChg>
        <pc:cxnChg chg="mod">
          <ac:chgData name="이한석" userId="ea2efb7e-b181-42d9-a574-294c91e57001" providerId="ADAL" clId="{6A1FCFA7-2E78-48AA-9233-83B015DE87EC}" dt="2024-09-06T02:21:44.337" v="26" actId="164"/>
          <ac:cxnSpMkLst>
            <pc:docMk/>
            <pc:sldMk cId="2199148273" sldId="256"/>
            <ac:cxnSpMk id="27" creationId="{B75D2DFC-3B8F-C042-E138-5D9914891EBC}"/>
          </ac:cxnSpMkLst>
        </pc:cxnChg>
        <pc:cxnChg chg="mod">
          <ac:chgData name="이한석" userId="ea2efb7e-b181-42d9-a574-294c91e57001" providerId="ADAL" clId="{6A1FCFA7-2E78-48AA-9233-83B015DE87EC}" dt="2024-09-06T02:21:34.055" v="24" actId="164"/>
          <ac:cxnSpMkLst>
            <pc:docMk/>
            <pc:sldMk cId="2199148273" sldId="256"/>
            <ac:cxnSpMk id="70" creationId="{92D67DF3-5B87-082F-8724-DAED91D27EE0}"/>
          </ac:cxnSpMkLst>
        </pc:cxnChg>
        <pc:cxnChg chg="mod">
          <ac:chgData name="이한석" userId="ea2efb7e-b181-42d9-a574-294c91e57001" providerId="ADAL" clId="{6A1FCFA7-2E78-48AA-9233-83B015DE87EC}" dt="2024-09-06T02:21:34.055" v="24" actId="164"/>
          <ac:cxnSpMkLst>
            <pc:docMk/>
            <pc:sldMk cId="2199148273" sldId="256"/>
            <ac:cxnSpMk id="109" creationId="{487ED67A-2749-07B1-F916-9AE6F6270CAC}"/>
          </ac:cxnSpMkLst>
        </pc:cxnChg>
        <pc:cxnChg chg="mod">
          <ac:chgData name="이한석" userId="ea2efb7e-b181-42d9-a574-294c91e57001" providerId="ADAL" clId="{6A1FCFA7-2E78-48AA-9233-83B015DE87EC}" dt="2024-09-06T02:21:27.157" v="23" actId="164"/>
          <ac:cxnSpMkLst>
            <pc:docMk/>
            <pc:sldMk cId="2199148273" sldId="256"/>
            <ac:cxnSpMk id="118" creationId="{667B2672-AE0A-30CD-944C-39363A7674C5}"/>
          </ac:cxnSpMkLst>
        </pc:cxnChg>
        <pc:cxnChg chg="mod">
          <ac:chgData name="이한석" userId="ea2efb7e-b181-42d9-a574-294c91e57001" providerId="ADAL" clId="{6A1FCFA7-2E78-48AA-9233-83B015DE87EC}" dt="2024-09-06T02:21:27.157" v="23" actId="164"/>
          <ac:cxnSpMkLst>
            <pc:docMk/>
            <pc:sldMk cId="2199148273" sldId="256"/>
            <ac:cxnSpMk id="122" creationId="{BC85FC12-603F-81CE-4D47-00BBE686124C}"/>
          </ac:cxnSpMkLst>
        </pc:cxnChg>
        <pc:cxnChg chg="del mod">
          <ac:chgData name="이한석" userId="ea2efb7e-b181-42d9-a574-294c91e57001" providerId="ADAL" clId="{6A1FCFA7-2E78-48AA-9233-83B015DE87EC}" dt="2024-09-06T02:19:07.424" v="1" actId="478"/>
          <ac:cxnSpMkLst>
            <pc:docMk/>
            <pc:sldMk cId="2199148273" sldId="256"/>
            <ac:cxnSpMk id="162" creationId="{CBEFACC1-6AF6-845C-84B4-9F382F997463}"/>
          </ac:cxnSpMkLst>
        </pc:cxnChg>
        <pc:cxnChg chg="mod">
          <ac:chgData name="이한석" userId="ea2efb7e-b181-42d9-a574-294c91e57001" providerId="ADAL" clId="{6A1FCFA7-2E78-48AA-9233-83B015DE87EC}" dt="2024-09-06T02:21:27.157" v="23" actId="164"/>
          <ac:cxnSpMkLst>
            <pc:docMk/>
            <pc:sldMk cId="2199148273" sldId="256"/>
            <ac:cxnSpMk id="174" creationId="{73694E9A-ED7B-64B8-795A-B366C3B92FBD}"/>
          </ac:cxnSpMkLst>
        </pc:cxnChg>
        <pc:cxnChg chg="mod">
          <ac:chgData name="이한석" userId="ea2efb7e-b181-42d9-a574-294c91e57001" providerId="ADAL" clId="{6A1FCFA7-2E78-48AA-9233-83B015DE87EC}" dt="2024-09-06T02:21:27.157" v="23" actId="164"/>
          <ac:cxnSpMkLst>
            <pc:docMk/>
            <pc:sldMk cId="2199148273" sldId="256"/>
            <ac:cxnSpMk id="180" creationId="{63F1C91C-5319-DF3B-C96B-A6A7576DB12F}"/>
          </ac:cxnSpMkLst>
        </pc:cxnChg>
        <pc:cxnChg chg="del mod">
          <ac:chgData name="이한석" userId="ea2efb7e-b181-42d9-a574-294c91e57001" providerId="ADAL" clId="{6A1FCFA7-2E78-48AA-9233-83B015DE87EC}" dt="2024-09-06T02:19:29.349" v="7" actId="478"/>
          <ac:cxnSpMkLst>
            <pc:docMk/>
            <pc:sldMk cId="2199148273" sldId="256"/>
            <ac:cxnSpMk id="183" creationId="{2439DB33-3F93-5088-EEA5-BA17CD588CEC}"/>
          </ac:cxnSpMkLst>
        </pc:cxnChg>
        <pc:cxnChg chg="mod">
          <ac:chgData name="이한석" userId="ea2efb7e-b181-42d9-a574-294c91e57001" providerId="ADAL" clId="{6A1FCFA7-2E78-48AA-9233-83B015DE87EC}" dt="2024-09-06T02:21:27.157" v="23" actId="164"/>
          <ac:cxnSpMkLst>
            <pc:docMk/>
            <pc:sldMk cId="2199148273" sldId="256"/>
            <ac:cxnSpMk id="187" creationId="{2B2087F4-5F2F-9502-1A9F-8CEBD5B2C36F}"/>
          </ac:cxnSpMkLst>
        </pc:cxnChg>
        <pc:cxnChg chg="mod">
          <ac:chgData name="이한석" userId="ea2efb7e-b181-42d9-a574-294c91e57001" providerId="ADAL" clId="{6A1FCFA7-2E78-48AA-9233-83B015DE87EC}" dt="2024-09-06T02:21:27.157" v="23" actId="164"/>
          <ac:cxnSpMkLst>
            <pc:docMk/>
            <pc:sldMk cId="2199148273" sldId="256"/>
            <ac:cxnSpMk id="190" creationId="{224D03D6-B96B-3122-F59C-50D8841A4A0C}"/>
          </ac:cxnSpMkLst>
        </pc:cxnChg>
        <pc:cxnChg chg="mod">
          <ac:chgData name="이한석" userId="ea2efb7e-b181-42d9-a574-294c91e57001" providerId="ADAL" clId="{6A1FCFA7-2E78-48AA-9233-83B015DE87EC}" dt="2024-09-06T02:21:48.187" v="27" actId="164"/>
          <ac:cxnSpMkLst>
            <pc:docMk/>
            <pc:sldMk cId="2199148273" sldId="256"/>
            <ac:cxnSpMk id="199" creationId="{9524C453-ABDB-51AC-9397-2E8A9CBBAA88}"/>
          </ac:cxnSpMkLst>
        </pc:cxnChg>
        <pc:cxnChg chg="mod">
          <ac:chgData name="이한석" userId="ea2efb7e-b181-42d9-a574-294c91e57001" providerId="ADAL" clId="{6A1FCFA7-2E78-48AA-9233-83B015DE87EC}" dt="2024-09-06T02:21:48.187" v="27" actId="164"/>
          <ac:cxnSpMkLst>
            <pc:docMk/>
            <pc:sldMk cId="2199148273" sldId="256"/>
            <ac:cxnSpMk id="202" creationId="{6FD204EF-944E-A4FE-2233-3792A0E1460D}"/>
          </ac:cxnSpMkLst>
        </pc:cxnChg>
        <pc:cxnChg chg="mod">
          <ac:chgData name="이한석" userId="ea2efb7e-b181-42d9-a574-294c91e57001" providerId="ADAL" clId="{6A1FCFA7-2E78-48AA-9233-83B015DE87EC}" dt="2024-09-06T02:21:48.187" v="27" actId="164"/>
          <ac:cxnSpMkLst>
            <pc:docMk/>
            <pc:sldMk cId="2199148273" sldId="256"/>
            <ac:cxnSpMk id="205" creationId="{F3C90B7B-1D1E-83B0-DB4F-E26CB5AC0E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02E84-1022-3191-E4B7-6BA50A73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A315F-F4C9-3FA6-5672-361C70E2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D1586-1A67-0982-3D9B-0379B764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321C9-E58E-500C-E09D-B9EEB276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F49D-97C8-1A8D-6FBF-21AF5BFA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092B-D20A-1375-B894-281E312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C1EE8-5E99-24DC-6C92-23503210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75537-269C-75B8-7E6B-06FAD8CB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D9D9-A064-556D-D051-E35BF33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87C68-5E39-863E-181D-A8A98726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D9B27-5756-D4F6-65E2-7B0A58F91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33073B-3210-2C61-4533-3C5E9F8A4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C4CC1-701F-5734-5F8B-7A649471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85192-607F-8635-087A-DCF120F6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6B0D0-8C57-AF4B-AF3F-2C0B5AB8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1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3089F-3840-09D6-4232-ED309431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654D7-4297-4BCB-3493-37BE499D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7322-51BD-F9BC-6B98-18918A1D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66495-DBE4-15FC-2D75-87E45449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82B0E-DEE4-6235-C28F-64E68232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333C-4B8D-5B7E-010D-173A770F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8CA39-B790-835B-A2B8-1B039520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61266-CE89-B7C5-707C-659F78A5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3E4EB-40D3-FB06-E7FA-E2E9353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87CF5-6289-3662-C4D9-BB229258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270A-564E-3318-4130-D8D56118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51614-D130-D99F-BFBA-83A2833DB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35127-BCCF-EC76-8F4F-DF44F4310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EBACE-D08E-8756-8459-30755E1C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6907D-E5BA-6C0C-FDC3-47C54CFD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18D1C-A282-B64A-5915-7D6850DC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76678-F94C-C038-E830-DC0D1905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A65-5A15-13E6-1A45-85E22260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C6DE1-C4BB-8A5B-C755-AB69FBB50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FE9B64-865B-D7FF-7178-9AA48B2F7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E372DF-5874-1187-6E39-BA494068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9821B-D37F-7B7E-6CDC-C221682A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5DD22C-8804-6185-6994-DD8B0960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95CDA3-836D-532F-9248-7BB3D464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4921F-54C4-4A33-67A5-94A21F15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BFF0E-F227-A5D2-C9BA-8929F331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ECBC4-8A5D-D507-C5B3-F47F3008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32139A-A75D-679E-417C-B58B9B5F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9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677F27-6F56-A999-B8D9-6FA93FC9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3261F-521A-31BC-557D-C4743BC8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5A355-7A5B-5625-100E-64AD83A4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9930-977F-7BF0-37A6-9F025C80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02E9-9545-98F5-5D5F-6FD64ABE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01796-8A3E-88F2-93FA-C13A1DC8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A7BBD-11E0-93E6-3BDC-CFFE0C59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118D4-BB1C-BA63-83DA-803C208E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C3887-71BB-87FD-8C46-0398BFB6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36B9B-06B3-95EB-40F7-C8E8F17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688B92-FDE7-91A6-A394-75CAC1DA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1DBA6-2D21-20DB-65A6-142EEEDD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83CF8-4CA0-AC8A-FC4F-CD1C6230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415FC-E92F-FD43-953B-385590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9FAB2-4564-283C-C0A9-C441634F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249B0-7652-936B-84A0-CAD4FD72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EBEDB-9F02-92EB-1CE0-72AA9756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153FF-94B0-F7DF-FD9E-55967CCE3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FAC85-FE2E-45F2-B9FC-7DEE9C9E32BB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99369-26D4-7438-6548-73B899F0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05174-9242-FB6E-3E3C-D70F9172A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0074A-5952-4993-92FE-405718C3F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5BCC26-E678-DD4F-778D-8BDEC6F764B4}"/>
              </a:ext>
            </a:extLst>
          </p:cNvPr>
          <p:cNvGrpSpPr/>
          <p:nvPr/>
        </p:nvGrpSpPr>
        <p:grpSpPr>
          <a:xfrm>
            <a:off x="1215935" y="-1257969"/>
            <a:ext cx="4546600" cy="1180802"/>
            <a:chOff x="1215935" y="-1257969"/>
            <a:chExt cx="4546600" cy="1180802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B2A43AE-C28C-207E-A53E-65D64A574F74}"/>
                </a:ext>
              </a:extLst>
            </p:cNvPr>
            <p:cNvSpPr/>
            <p:nvPr/>
          </p:nvSpPr>
          <p:spPr>
            <a:xfrm>
              <a:off x="1215935" y="-836689"/>
              <a:ext cx="4546600" cy="759522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for </a:t>
              </a:r>
              <a:r>
                <a:rPr lang="en-US" altLang="ko-KR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i</a:t>
              </a:r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 in range(</a:t>
              </a:r>
              <a:r>
                <a:rPr lang="en-US" altLang="ko-KR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len</a:t>
              </a:r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key_list</a:t>
              </a:r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))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80813F-C106-F927-2B79-A929627B8399}"/>
                </a:ext>
              </a:extLst>
            </p:cNvPr>
            <p:cNvSpPr txBox="1"/>
            <p:nvPr/>
          </p:nvSpPr>
          <p:spPr>
            <a:xfrm>
              <a:off x="2520060" y="-1257969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Helvetica LT Std Black" panose="020B0904030502020204" pitchFamily="34" charset="0"/>
                </a:rPr>
                <a:t>print_menu</a:t>
              </a:r>
              <a:r>
                <a:rPr lang="en-US" altLang="ko-KR" sz="2000" dirty="0">
                  <a:latin typeface="Helvetica LT Std Black" panose="020B0904030502020204" pitchFamily="34" charset="0"/>
                </a:rPr>
                <a:t>()</a:t>
              </a:r>
              <a:endParaRPr lang="ko-KR" altLang="en-US" sz="2000" dirty="0">
                <a:latin typeface="Helvetica LT Std Black" panose="020B09040305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66ECBA-3920-2CCC-7542-BB9DDFF1BFED}"/>
              </a:ext>
            </a:extLst>
          </p:cNvPr>
          <p:cNvGrpSpPr/>
          <p:nvPr/>
        </p:nvGrpSpPr>
        <p:grpSpPr>
          <a:xfrm>
            <a:off x="1041400" y="666692"/>
            <a:ext cx="4546600" cy="5507683"/>
            <a:chOff x="1041400" y="666692"/>
            <a:chExt cx="4546600" cy="550768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0CBA55F-3D78-0E96-3D06-8A2C005AF3B9}"/>
                </a:ext>
              </a:extLst>
            </p:cNvPr>
            <p:cNvSpPr/>
            <p:nvPr/>
          </p:nvSpPr>
          <p:spPr>
            <a:xfrm>
              <a:off x="1041400" y="1083735"/>
              <a:ext cx="4546600" cy="5090640"/>
            </a:xfrm>
            <a:prstGeom prst="roundRect">
              <a:avLst/>
            </a:prstGeom>
            <a:solidFill>
              <a:srgbClr val="599B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51D5F3-CF50-CACA-8055-F1F8AC5D6241}"/>
                </a:ext>
              </a:extLst>
            </p:cNvPr>
            <p:cNvSpPr txBox="1"/>
            <p:nvPr/>
          </p:nvSpPr>
          <p:spPr>
            <a:xfrm>
              <a:off x="1965158" y="666692"/>
              <a:ext cx="2682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Helvetica LT Std Black" panose="020B0904030502020204" pitchFamily="34" charset="0"/>
                </a:rPr>
                <a:t>vendingmachine</a:t>
              </a:r>
              <a:r>
                <a:rPr lang="en-US" altLang="ko-KR" sz="2000" dirty="0">
                  <a:latin typeface="Helvetica LT Std Black" panose="020B0904030502020204" pitchFamily="34" charset="0"/>
                </a:rPr>
                <a:t>()</a:t>
              </a:r>
              <a:endParaRPr lang="ko-KR" altLang="en-US" sz="2000" dirty="0">
                <a:latin typeface="Helvetica LT Std Black" panose="020B0904030502020204" pitchFamily="34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2D938A7-7255-CA23-1424-1000C7ABA793}"/>
                </a:ext>
              </a:extLst>
            </p:cNvPr>
            <p:cNvSpPr/>
            <p:nvPr/>
          </p:nvSpPr>
          <p:spPr>
            <a:xfrm>
              <a:off x="2417233" y="1386357"/>
              <a:ext cx="1794933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elvetica LT Std Black" panose="020B0904030502020204" pitchFamily="34" charset="0"/>
                </a:rPr>
                <a:t>print_menu</a:t>
              </a:r>
              <a:r>
                <a:rPr lang="en-US" altLang="ko-KR" dirty="0">
                  <a:solidFill>
                    <a:schemeClr val="tx1"/>
                  </a:solidFill>
                  <a:latin typeface="Helvetica LT Std Black" panose="020B0904030502020204" pitchFamily="34" charset="0"/>
                </a:rPr>
                <a:t>()</a:t>
              </a:r>
              <a:endParaRPr lang="ko-KR" altLang="en-US" dirty="0">
                <a:solidFill>
                  <a:schemeClr val="tx1"/>
                </a:solidFill>
                <a:latin typeface="Helvetica LT Std Black" panose="020B09040305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33F57D0-ABE3-343F-A922-A460960EB5C0}"/>
                </a:ext>
              </a:extLst>
            </p:cNvPr>
            <p:cNvSpPr/>
            <p:nvPr/>
          </p:nvSpPr>
          <p:spPr>
            <a:xfrm>
              <a:off x="1902882" y="2450979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elvetica LT Std Black" panose="020B0904030502020204" pitchFamily="34" charset="0"/>
                </a:rPr>
                <a:t>insert_cash</a:t>
              </a:r>
              <a:r>
                <a:rPr lang="en-US" altLang="ko-KR" dirty="0">
                  <a:solidFill>
                    <a:schemeClr val="tx1"/>
                  </a:solidFill>
                  <a:latin typeface="Helvetica LT Std Black" panose="020B0904030502020204" pitchFamily="34" charset="0"/>
                </a:rPr>
                <a:t>(money)</a:t>
              </a:r>
              <a:endParaRPr lang="ko-KR" altLang="en-US" dirty="0">
                <a:solidFill>
                  <a:schemeClr val="tx1"/>
                </a:solidFill>
                <a:latin typeface="Helvetica LT Std Black" panose="020B0904030502020204" pitchFamily="34" charset="0"/>
              </a:endParaRP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278BE1F2-B523-A869-6C9B-C0F7B818FF73}"/>
                </a:ext>
              </a:extLst>
            </p:cNvPr>
            <p:cNvSpPr/>
            <p:nvPr/>
          </p:nvSpPr>
          <p:spPr>
            <a:xfrm>
              <a:off x="1636628" y="3608430"/>
              <a:ext cx="3356141" cy="999066"/>
            </a:xfrm>
            <a:prstGeom prst="diamond">
              <a:avLst/>
            </a:prstGeom>
            <a:solidFill>
              <a:srgbClr val="97C8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Continue transaction?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94B8692-E0C9-E0AE-8C1D-85D8FABF5D23}"/>
                </a:ext>
              </a:extLst>
            </p:cNvPr>
            <p:cNvSpPr/>
            <p:nvPr/>
          </p:nvSpPr>
          <p:spPr>
            <a:xfrm>
              <a:off x="1902882" y="5012265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“End Transaction,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Return Change”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FECF96C-046F-24BC-950B-FCBCA4A2059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3314699" y="3212979"/>
              <a:ext cx="1" cy="39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9CFD8B2-D3D7-9D75-6F08-A7686206BEA5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314699" y="4607496"/>
              <a:ext cx="1" cy="40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F9DC0CB-6CC3-5745-C4F9-6999DEE0DF9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314700" y="2148357"/>
              <a:ext cx="0" cy="302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75D2DFC-3B8F-C042-E138-5D9914891EBC}"/>
                </a:ext>
              </a:extLst>
            </p:cNvPr>
            <p:cNvCxnSpPr>
              <a:cxnSpLocks/>
              <a:stCxn id="9" idx="3"/>
              <a:endCxn id="7" idx="3"/>
            </p:cNvCxnSpPr>
            <p:nvPr/>
          </p:nvCxnSpPr>
          <p:spPr>
            <a:xfrm flipH="1" flipV="1">
              <a:off x="4212166" y="1767357"/>
              <a:ext cx="780603" cy="2340606"/>
            </a:xfrm>
            <a:prstGeom prst="bentConnector3">
              <a:avLst>
                <a:gd name="adj1" fmla="val -2928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BFDB12-AF8B-15CB-A343-CDB5A7AE766B}"/>
                </a:ext>
              </a:extLst>
            </p:cNvPr>
            <p:cNvSpPr txBox="1"/>
            <p:nvPr/>
          </p:nvSpPr>
          <p:spPr>
            <a:xfrm>
              <a:off x="3306230" y="4602922"/>
              <a:ext cx="46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Yes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8A9F00-A235-EBB1-B953-1AADA1B2A915}"/>
                </a:ext>
              </a:extLst>
            </p:cNvPr>
            <p:cNvSpPr txBox="1"/>
            <p:nvPr/>
          </p:nvSpPr>
          <p:spPr>
            <a:xfrm>
              <a:off x="5165838" y="262668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No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22B600E-9432-F083-B2DB-A8695E761520}"/>
              </a:ext>
            </a:extLst>
          </p:cNvPr>
          <p:cNvGrpSpPr/>
          <p:nvPr/>
        </p:nvGrpSpPr>
        <p:grpSpPr>
          <a:xfrm>
            <a:off x="6253344" y="-3740326"/>
            <a:ext cx="6008772" cy="5507683"/>
            <a:chOff x="6253344" y="-3740326"/>
            <a:chExt cx="6008772" cy="5507683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159F124-A5C3-01B5-30C4-62392CECBFB3}"/>
                </a:ext>
              </a:extLst>
            </p:cNvPr>
            <p:cNvSpPr/>
            <p:nvPr/>
          </p:nvSpPr>
          <p:spPr>
            <a:xfrm>
              <a:off x="6253344" y="-3323283"/>
              <a:ext cx="6008772" cy="5090640"/>
            </a:xfrm>
            <a:prstGeom prst="roundRect">
              <a:avLst/>
            </a:prstGeom>
            <a:solidFill>
              <a:srgbClr val="599B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다이아몬드 66">
              <a:extLst>
                <a:ext uri="{FF2B5EF4-FFF2-40B4-BE49-F238E27FC236}">
                  <a16:creationId xmlns:a16="http://schemas.microsoft.com/office/drawing/2014/main" id="{29FCA938-ACD4-D8F5-536A-4A1845D4D6E3}"/>
                </a:ext>
              </a:extLst>
            </p:cNvPr>
            <p:cNvSpPr/>
            <p:nvPr/>
          </p:nvSpPr>
          <p:spPr>
            <a:xfrm>
              <a:off x="6694133" y="-2902003"/>
              <a:ext cx="3014466" cy="999066"/>
            </a:xfrm>
            <a:prstGeom prst="diamond">
              <a:avLst/>
            </a:prstGeom>
            <a:solidFill>
              <a:srgbClr val="97C8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money ≥ 0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2D53E42-3FB3-7BD8-0654-7507D445999D}"/>
                </a:ext>
              </a:extLst>
            </p:cNvPr>
            <p:cNvSpPr/>
            <p:nvPr/>
          </p:nvSpPr>
          <p:spPr>
            <a:xfrm>
              <a:off x="6777628" y="445986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 LT Std Black" panose="020B0904030502020204" pitchFamily="34" charset="0"/>
                </a:rPr>
                <a:t>choose(money)</a:t>
              </a:r>
              <a:endParaRPr lang="ko-KR" altLang="en-US" dirty="0">
                <a:solidFill>
                  <a:schemeClr val="tx1"/>
                </a:solidFill>
                <a:latin typeface="Helvetica LT Std Black" panose="020B0904030502020204" pitchFamily="34" charset="0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92D67DF3-5B87-082F-8724-DAED91D27EE0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 flipH="1">
              <a:off x="8189446" y="-1902937"/>
              <a:ext cx="11920" cy="234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8C48FAC-DCC1-41BD-73C9-FD607F40937D}"/>
                </a:ext>
              </a:extLst>
            </p:cNvPr>
            <p:cNvSpPr txBox="1"/>
            <p:nvPr/>
          </p:nvSpPr>
          <p:spPr>
            <a:xfrm>
              <a:off x="8172052" y="-1050432"/>
              <a:ext cx="462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Yes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0E81C8-A5BD-4AF9-FD33-FFF7D9616BAD}"/>
                </a:ext>
              </a:extLst>
            </p:cNvPr>
            <p:cNvSpPr txBox="1"/>
            <p:nvPr/>
          </p:nvSpPr>
          <p:spPr>
            <a:xfrm>
              <a:off x="10057148" y="-2757932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No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982E8C3-F300-05D4-26BC-B478AEDA9A03}"/>
                </a:ext>
              </a:extLst>
            </p:cNvPr>
            <p:cNvSpPr txBox="1"/>
            <p:nvPr/>
          </p:nvSpPr>
          <p:spPr>
            <a:xfrm>
              <a:off x="7793322" y="-3740326"/>
              <a:ext cx="2928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atin typeface="Helvetica LT Std Black" panose="020B0904030502020204" pitchFamily="34" charset="0"/>
                </a:rPr>
                <a:t>insert_cash</a:t>
              </a:r>
              <a:r>
                <a:rPr lang="en-US" altLang="ko-KR" sz="2000" dirty="0">
                  <a:latin typeface="Helvetica LT Std Black" panose="020B0904030502020204" pitchFamily="34" charset="0"/>
                </a:rPr>
                <a:t>(money)</a:t>
              </a:r>
              <a:endParaRPr lang="ko-KR" altLang="en-US" sz="2000" dirty="0">
                <a:latin typeface="Helvetica LT Std Black" panose="020B0904030502020204" pitchFamily="34" charset="0"/>
              </a:endParaRPr>
            </a:p>
          </p:txBody>
        </p: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487ED67A-2749-07B1-F916-9AE6F6270CAC}"/>
                </a:ext>
              </a:extLst>
            </p:cNvPr>
            <p:cNvCxnSpPr>
              <a:cxnSpLocks/>
              <a:stCxn id="67" idx="3"/>
              <a:endCxn id="112" idx="0"/>
            </p:cNvCxnSpPr>
            <p:nvPr/>
          </p:nvCxnSpPr>
          <p:spPr>
            <a:xfrm>
              <a:off x="9708599" y="-2402470"/>
              <a:ext cx="932613" cy="10508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2792097-0322-3D5F-534A-3418FE1CC9BF}"/>
                </a:ext>
              </a:extLst>
            </p:cNvPr>
            <p:cNvSpPr/>
            <p:nvPr/>
          </p:nvSpPr>
          <p:spPr>
            <a:xfrm>
              <a:off x="9229394" y="-1351604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rgbClr val="1A1918"/>
                  </a:solidFill>
                  <a:effectLst/>
                  <a:latin typeface="HelveticaNeueLT Com 53 Ex" panose="020B0605020202020204" pitchFamily="34" charset="0"/>
                </a:rPr>
                <a:t>Cash cannot be less than 0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595F61-BC30-9F32-2B56-7B08FA2E4FF0}"/>
              </a:ext>
            </a:extLst>
          </p:cNvPr>
          <p:cNvGrpSpPr/>
          <p:nvPr/>
        </p:nvGrpSpPr>
        <p:grpSpPr>
          <a:xfrm>
            <a:off x="481555" y="7891259"/>
            <a:ext cx="4546600" cy="6116841"/>
            <a:chOff x="481555" y="7891259"/>
            <a:chExt cx="4546600" cy="611684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EB4B9A0-7989-1C21-C413-EDBAB7F42FFC}"/>
                </a:ext>
              </a:extLst>
            </p:cNvPr>
            <p:cNvSpPr txBox="1"/>
            <p:nvPr/>
          </p:nvSpPr>
          <p:spPr>
            <a:xfrm>
              <a:off x="524821" y="7891259"/>
              <a:ext cx="4460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Helvetica LT Std Black" panose="020B0904030502020204" pitchFamily="34" charset="0"/>
                </a:rPr>
                <a:t>process_order</a:t>
              </a:r>
              <a:r>
                <a:rPr lang="en-US" altLang="ko-KR" sz="2000" dirty="0">
                  <a:latin typeface="Helvetica LT Std Black" panose="020B0904030502020204" pitchFamily="34" charset="0"/>
                </a:rPr>
                <a:t>(num, inserted2)</a:t>
              </a:r>
              <a:endParaRPr lang="ko-KR" altLang="en-US" sz="2000" dirty="0">
                <a:latin typeface="Helvetica LT Std Black" panose="020B0904030502020204" pitchFamily="34" charset="0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EC235906-E523-1C08-221C-FB7FB2F84425}"/>
                </a:ext>
              </a:extLst>
            </p:cNvPr>
            <p:cNvSpPr/>
            <p:nvPr/>
          </p:nvSpPr>
          <p:spPr>
            <a:xfrm>
              <a:off x="481555" y="8332618"/>
              <a:ext cx="4546600" cy="5675482"/>
            </a:xfrm>
            <a:prstGeom prst="roundRect">
              <a:avLst/>
            </a:prstGeom>
            <a:solidFill>
              <a:srgbClr val="599B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1C605EA9-1017-5127-4656-45E1E6E19907}"/>
                </a:ext>
              </a:extLst>
            </p:cNvPr>
            <p:cNvSpPr/>
            <p:nvPr/>
          </p:nvSpPr>
          <p:spPr>
            <a:xfrm>
              <a:off x="939183" y="8699070"/>
              <a:ext cx="3733267" cy="887906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inserted2 -= </a:t>
              </a:r>
              <a:r>
                <a:rPr lang="en-US" altLang="ko-KR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value_list</a:t>
              </a:r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[num]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BA7D71BE-4C73-259F-2E41-9E7B989B7654}"/>
                </a:ext>
              </a:extLst>
            </p:cNvPr>
            <p:cNvSpPr/>
            <p:nvPr/>
          </p:nvSpPr>
          <p:spPr>
            <a:xfrm>
              <a:off x="939183" y="10008253"/>
              <a:ext cx="3733267" cy="887906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“Please take your drink”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80B55780-A439-EC77-571E-FF88D3397601}"/>
                </a:ext>
              </a:extLst>
            </p:cNvPr>
            <p:cNvSpPr/>
            <p:nvPr/>
          </p:nvSpPr>
          <p:spPr>
            <a:xfrm>
              <a:off x="939183" y="11317436"/>
              <a:ext cx="3733267" cy="887906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“Please take your change”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198" name="순서도: 수행의 시작/종료 197">
              <a:extLst>
                <a:ext uri="{FF2B5EF4-FFF2-40B4-BE49-F238E27FC236}">
                  <a16:creationId xmlns:a16="http://schemas.microsoft.com/office/drawing/2014/main" id="{04A2BD3A-1FE9-EE2F-5EBA-B1F8F7040FD0}"/>
                </a:ext>
              </a:extLst>
            </p:cNvPr>
            <p:cNvSpPr/>
            <p:nvPr/>
          </p:nvSpPr>
          <p:spPr>
            <a:xfrm>
              <a:off x="1500971" y="12626619"/>
              <a:ext cx="2609690" cy="957338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Helvetica LT Std Black" panose="020B0904030502020204" pitchFamily="34" charset="0"/>
                </a:rPr>
                <a:t>return</a:t>
              </a:r>
              <a:endParaRPr lang="ko-KR" altLang="en-US" sz="2000" dirty="0">
                <a:latin typeface="Helvetica LT Std Black" panose="020B0904030502020204" pitchFamily="34" charset="0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9524C453-ABDB-51AC-9397-2E8A9CBBAA88}"/>
                </a:ext>
              </a:extLst>
            </p:cNvPr>
            <p:cNvCxnSpPr>
              <a:cxnSpLocks/>
              <a:stCxn id="193" idx="2"/>
              <a:endCxn id="196" idx="0"/>
            </p:cNvCxnSpPr>
            <p:nvPr/>
          </p:nvCxnSpPr>
          <p:spPr>
            <a:xfrm>
              <a:off x="2805817" y="9586976"/>
              <a:ext cx="0" cy="42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6FD204EF-944E-A4FE-2233-3792A0E1460D}"/>
                </a:ext>
              </a:extLst>
            </p:cNvPr>
            <p:cNvCxnSpPr>
              <a:cxnSpLocks/>
              <a:stCxn id="196" idx="2"/>
              <a:endCxn id="197" idx="0"/>
            </p:cNvCxnSpPr>
            <p:nvPr/>
          </p:nvCxnSpPr>
          <p:spPr>
            <a:xfrm>
              <a:off x="2805817" y="10896159"/>
              <a:ext cx="0" cy="42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F3C90B7B-1D1E-83B0-DB4F-E26CB5AC0E99}"/>
                </a:ext>
              </a:extLst>
            </p:cNvPr>
            <p:cNvCxnSpPr>
              <a:cxnSpLocks/>
              <a:stCxn id="197" idx="2"/>
              <a:endCxn id="198" idx="0"/>
            </p:cNvCxnSpPr>
            <p:nvPr/>
          </p:nvCxnSpPr>
          <p:spPr>
            <a:xfrm flipH="1">
              <a:off x="2805816" y="12205342"/>
              <a:ext cx="1" cy="42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D4A3DF-0B46-CA9D-D9E6-DB380950173A}"/>
              </a:ext>
            </a:extLst>
          </p:cNvPr>
          <p:cNvGrpSpPr/>
          <p:nvPr/>
        </p:nvGrpSpPr>
        <p:grpSpPr>
          <a:xfrm>
            <a:off x="6253343" y="1828010"/>
            <a:ext cx="7340737" cy="6706390"/>
            <a:chOff x="6253343" y="1828010"/>
            <a:chExt cx="7340737" cy="670639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3771F2A9-0687-7B61-A69D-5C6855AE8AA6}"/>
                </a:ext>
              </a:extLst>
            </p:cNvPr>
            <p:cNvSpPr/>
            <p:nvPr/>
          </p:nvSpPr>
          <p:spPr>
            <a:xfrm>
              <a:off x="6253343" y="2228219"/>
              <a:ext cx="7340737" cy="6306181"/>
            </a:xfrm>
            <a:prstGeom prst="roundRect">
              <a:avLst/>
            </a:prstGeom>
            <a:solidFill>
              <a:srgbClr val="599B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다이아몬드 115">
              <a:extLst>
                <a:ext uri="{FF2B5EF4-FFF2-40B4-BE49-F238E27FC236}">
                  <a16:creationId xmlns:a16="http://schemas.microsoft.com/office/drawing/2014/main" id="{F808184D-EC78-4C3C-5C34-87611E2DE828}"/>
                </a:ext>
              </a:extLst>
            </p:cNvPr>
            <p:cNvSpPr/>
            <p:nvPr/>
          </p:nvSpPr>
          <p:spPr>
            <a:xfrm>
              <a:off x="6660847" y="4466411"/>
              <a:ext cx="3363240" cy="999066"/>
            </a:xfrm>
            <a:prstGeom prst="diamond">
              <a:avLst/>
            </a:prstGeom>
            <a:solidFill>
              <a:srgbClr val="97C8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len</a:t>
              </a:r>
              <a:r>
                <a:rPr lang="en-US" altLang="ko-KR" sz="1400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(</a:t>
              </a:r>
              <a:r>
                <a:rPr lang="en-US" altLang="ko-KR" sz="1400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key_list</a:t>
              </a:r>
              <a:r>
                <a:rPr lang="en-US" altLang="ko-KR" sz="1400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) ≥ inserted ≥ 0</a:t>
              </a:r>
              <a:endParaRPr lang="ko-KR" altLang="en-US" sz="1400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667B2672-AE0A-30CD-944C-39363A7674C5}"/>
                </a:ext>
              </a:extLst>
            </p:cNvPr>
            <p:cNvCxnSpPr>
              <a:cxnSpLocks/>
              <a:stCxn id="116" idx="2"/>
              <a:endCxn id="160" idx="0"/>
            </p:cNvCxnSpPr>
            <p:nvPr/>
          </p:nvCxnSpPr>
          <p:spPr>
            <a:xfrm>
              <a:off x="8342467" y="5465477"/>
              <a:ext cx="0" cy="444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581369A-B059-F9D4-0CDB-DE92F1225E96}"/>
                </a:ext>
              </a:extLst>
            </p:cNvPr>
            <p:cNvSpPr txBox="1"/>
            <p:nvPr/>
          </p:nvSpPr>
          <p:spPr>
            <a:xfrm>
              <a:off x="7747411" y="5399251"/>
              <a:ext cx="462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Yes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95572F0-6237-5CA6-756E-E1E3C3308FF4}"/>
                </a:ext>
              </a:extLst>
            </p:cNvPr>
            <p:cNvSpPr txBox="1"/>
            <p:nvPr/>
          </p:nvSpPr>
          <p:spPr>
            <a:xfrm>
              <a:off x="10722137" y="4581174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No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C85FC12-603F-81CE-4D47-00BBE686124C}"/>
                </a:ext>
              </a:extLst>
            </p:cNvPr>
            <p:cNvCxnSpPr>
              <a:cxnSpLocks/>
              <a:stCxn id="116" idx="3"/>
              <a:endCxn id="123" idx="0"/>
            </p:cNvCxnSpPr>
            <p:nvPr/>
          </p:nvCxnSpPr>
          <p:spPr>
            <a:xfrm>
              <a:off x="10024087" y="4965944"/>
              <a:ext cx="1641735" cy="3339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146216EB-419C-49AF-C816-FA67183988DD}"/>
                </a:ext>
              </a:extLst>
            </p:cNvPr>
            <p:cNvSpPr/>
            <p:nvPr/>
          </p:nvSpPr>
          <p:spPr>
            <a:xfrm>
              <a:off x="10254004" y="5299861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rgbClr val="1A1918"/>
                  </a:solidFill>
                  <a:effectLst/>
                  <a:latin typeface="HelveticaNeueLT Com 53 Ex" panose="020B0605020202020204" pitchFamily="34" charset="0"/>
                </a:rPr>
                <a:t>"Select a valid menu number."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177678F-929E-23BD-B184-49F1DCB8EDA6}"/>
                </a:ext>
              </a:extLst>
            </p:cNvPr>
            <p:cNvSpPr txBox="1"/>
            <p:nvPr/>
          </p:nvSpPr>
          <p:spPr>
            <a:xfrm>
              <a:off x="8744826" y="1828010"/>
              <a:ext cx="255852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Helvetica LT Std Black" panose="020B0904030502020204" pitchFamily="34" charset="0"/>
                </a:rPr>
                <a:t>choose(inserted)</a:t>
              </a:r>
              <a:endParaRPr lang="ko-KR" altLang="en-US" sz="2000" dirty="0">
                <a:latin typeface="Helvetica LT Std Black" panose="020B0904030502020204" pitchFamily="34" charset="0"/>
              </a:endParaRPr>
            </a:p>
            <a:p>
              <a:endParaRPr lang="ko-KR" altLang="en-US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6D628F00-7C45-639B-E787-2672A9843059}"/>
                </a:ext>
              </a:extLst>
            </p:cNvPr>
            <p:cNvSpPr/>
            <p:nvPr/>
          </p:nvSpPr>
          <p:spPr>
            <a:xfrm>
              <a:off x="7845910" y="2468562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rgbClr val="1A1918"/>
                  </a:solidFill>
                  <a:effectLst/>
                  <a:latin typeface="HelveticaNeueLT Com 53 Ex" panose="020B0605020202020204" pitchFamily="34" charset="0"/>
                </a:rPr>
                <a:t>Inserted amount</a:t>
              </a:r>
              <a:r>
                <a:rPr lang="en-US" altLang="ko-KR" b="0" i="0" dirty="0">
                  <a:solidFill>
                    <a:schemeClr val="tx1"/>
                  </a:solidFill>
                  <a:effectLst/>
                  <a:latin typeface="HelveticaNeueLT Com 53 Ex" panose="020B0605020202020204" pitchFamily="34" charset="0"/>
                </a:rPr>
                <a:t>: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inserted</a:t>
              </a:r>
              <a:endParaRPr lang="en-US" altLang="ko-KR" b="0" i="0" dirty="0">
                <a:solidFill>
                  <a:srgbClr val="1A1918"/>
                </a:solidFill>
                <a:effectLst/>
                <a:latin typeface="HelveticaNeueLT Com 53 Ex" panose="020B0605020202020204" pitchFamily="34" charset="0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45D18FEF-9E68-9683-91F1-499B992E0CA8}"/>
                </a:ext>
              </a:extLst>
            </p:cNvPr>
            <p:cNvSpPr/>
            <p:nvPr/>
          </p:nvSpPr>
          <p:spPr>
            <a:xfrm>
              <a:off x="7845910" y="3470224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rgbClr val="1A1918"/>
                  </a:solidFill>
                  <a:effectLst/>
                  <a:latin typeface="HelveticaNeueLT Com 53 Ex" panose="020B0605020202020204" pitchFamily="34" charset="0"/>
                </a:rPr>
                <a:t>Get user input (</a:t>
              </a:r>
              <a:r>
                <a:rPr lang="en-US" altLang="ko-KR" b="0" i="0" dirty="0" err="1">
                  <a:solidFill>
                    <a:srgbClr val="1A1918"/>
                  </a:solidFill>
                  <a:effectLst/>
                  <a:latin typeface="HelveticaNeueLT Com 53 Ex" panose="020B0605020202020204" pitchFamily="34" charset="0"/>
                </a:rPr>
                <a:t>menu_num</a:t>
              </a:r>
              <a:r>
                <a:rPr lang="en-US" altLang="ko-KR" b="0" i="0" dirty="0">
                  <a:solidFill>
                    <a:srgbClr val="1A1918"/>
                  </a:solidFill>
                  <a:effectLst/>
                  <a:latin typeface="HelveticaNeueLT Com 53 Ex" panose="020B0605020202020204" pitchFamily="34" charset="0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160" name="다이아몬드 159">
              <a:extLst>
                <a:ext uri="{FF2B5EF4-FFF2-40B4-BE49-F238E27FC236}">
                  <a16:creationId xmlns:a16="http://schemas.microsoft.com/office/drawing/2014/main" id="{0AB078CD-C525-41B1-1FCB-5C944567B4B0}"/>
                </a:ext>
              </a:extLst>
            </p:cNvPr>
            <p:cNvSpPr/>
            <p:nvPr/>
          </p:nvSpPr>
          <p:spPr>
            <a:xfrm>
              <a:off x="6660847" y="5910271"/>
              <a:ext cx="3363240" cy="999066"/>
            </a:xfrm>
            <a:prstGeom prst="diamond">
              <a:avLst/>
            </a:prstGeom>
            <a:solidFill>
              <a:srgbClr val="97C8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inserted≥ </a:t>
              </a:r>
              <a:r>
                <a:rPr lang="en-US" altLang="ko-KR" sz="1400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value_list</a:t>
              </a:r>
              <a:r>
                <a:rPr lang="en-US" altLang="ko-KR" sz="1400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[</a:t>
              </a:r>
              <a:r>
                <a:rPr lang="en-US" altLang="ko-KR" sz="1400" dirty="0" err="1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menu_num</a:t>
              </a:r>
              <a:r>
                <a:rPr lang="en-US" altLang="ko-KR" sz="1400" dirty="0">
                  <a:solidFill>
                    <a:schemeClr val="tx1"/>
                  </a:solidFill>
                  <a:latin typeface="HelveticaNeueLT Com 53 Ex" panose="020B0605020202020204" pitchFamily="34" charset="0"/>
                </a:rPr>
                <a:t> – 1]</a:t>
              </a:r>
              <a:endParaRPr lang="ko-KR" altLang="en-US" sz="1400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09507213-F7DD-7ECE-6102-967F8DA93FE3}"/>
                </a:ext>
              </a:extLst>
            </p:cNvPr>
            <p:cNvSpPr/>
            <p:nvPr/>
          </p:nvSpPr>
          <p:spPr>
            <a:xfrm>
              <a:off x="6930649" y="7357142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elvetica LT Std Black" panose="020B0904030502020204" pitchFamily="34" charset="0"/>
                </a:rPr>
                <a:t>process_order</a:t>
              </a:r>
              <a:endParaRPr lang="en-US" altLang="ko-KR" sz="1600" dirty="0">
                <a:solidFill>
                  <a:schemeClr val="tx1"/>
                </a:solidFill>
                <a:latin typeface="Helvetica LT Std Black" panose="020B0904030502020204" pitchFamily="34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elvetica LT Std Black" panose="020B0904030502020204" pitchFamily="34" charset="0"/>
                </a:rPr>
                <a:t>(menu_num-1, inserted)</a:t>
              </a:r>
              <a:endParaRPr lang="ko-KR" altLang="en-US" sz="1600" dirty="0">
                <a:solidFill>
                  <a:schemeClr val="tx1"/>
                </a:solidFill>
                <a:latin typeface="Helvetica LT Std Black" panose="020B0904030502020204" pitchFamily="34" charset="0"/>
              </a:endParaRPr>
            </a:p>
          </p:txBody>
        </p: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73694E9A-ED7B-64B8-795A-B366C3B92FBD}"/>
                </a:ext>
              </a:extLst>
            </p:cNvPr>
            <p:cNvCxnSpPr>
              <a:cxnSpLocks/>
              <a:stCxn id="160" idx="2"/>
              <a:endCxn id="173" idx="0"/>
            </p:cNvCxnSpPr>
            <p:nvPr/>
          </p:nvCxnSpPr>
          <p:spPr>
            <a:xfrm>
              <a:off x="8342467" y="6909337"/>
              <a:ext cx="0" cy="44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AF401D60-1FBF-A02B-B789-E32C960D2D8F}"/>
                </a:ext>
              </a:extLst>
            </p:cNvPr>
            <p:cNvSpPr/>
            <p:nvPr/>
          </p:nvSpPr>
          <p:spPr>
            <a:xfrm>
              <a:off x="10254004" y="7357142"/>
              <a:ext cx="2823636" cy="762000"/>
            </a:xfrm>
            <a:prstGeom prst="roundRect">
              <a:avLst/>
            </a:prstGeom>
            <a:solidFill>
              <a:srgbClr val="B6D2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rgbClr val="1A1918"/>
                  </a:solidFill>
                  <a:effectLst/>
                  <a:latin typeface="HelveticaNeueLT Com 53 Ex" panose="020B0605020202020204" pitchFamily="34" charset="0"/>
                </a:rPr>
                <a:t>“Not enough money”</a:t>
              </a:r>
              <a:endParaRPr lang="ko-KR" altLang="en-US" dirty="0">
                <a:solidFill>
                  <a:schemeClr val="tx1"/>
                </a:solidFill>
                <a:latin typeface="HelveticaNeueLT Com 53 Ex" panose="020B0605020202020204" pitchFamily="34" charset="0"/>
              </a:endParaRPr>
            </a:p>
          </p:txBody>
        </p: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63F1C91C-5319-DF3B-C96B-A6A7576DB12F}"/>
                </a:ext>
              </a:extLst>
            </p:cNvPr>
            <p:cNvCxnSpPr>
              <a:cxnSpLocks/>
              <a:stCxn id="160" idx="3"/>
              <a:endCxn id="179" idx="0"/>
            </p:cNvCxnSpPr>
            <p:nvPr/>
          </p:nvCxnSpPr>
          <p:spPr>
            <a:xfrm>
              <a:off x="10024087" y="6409804"/>
              <a:ext cx="1641735" cy="9473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2B2087F4-5F2F-9502-1A9F-8CEBD5B2C36F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9257728" y="3230562"/>
              <a:ext cx="0" cy="239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224D03D6-B96B-3122-F59C-50D8841A4A0C}"/>
                </a:ext>
              </a:extLst>
            </p:cNvPr>
            <p:cNvCxnSpPr>
              <a:cxnSpLocks/>
              <a:stCxn id="132" idx="2"/>
              <a:endCxn id="116" idx="0"/>
            </p:cNvCxnSpPr>
            <p:nvPr/>
          </p:nvCxnSpPr>
          <p:spPr>
            <a:xfrm flipH="1">
              <a:off x="8342467" y="4232224"/>
              <a:ext cx="915261" cy="23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5D6CB1A-AD21-9A1F-59AE-E35B5030BCD0}"/>
                </a:ext>
              </a:extLst>
            </p:cNvPr>
            <p:cNvSpPr txBox="1"/>
            <p:nvPr/>
          </p:nvSpPr>
          <p:spPr>
            <a:xfrm>
              <a:off x="7747411" y="6858000"/>
              <a:ext cx="462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Yes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A86CAD8-BF80-F3A3-6B0D-74C2A254554C}"/>
                </a:ext>
              </a:extLst>
            </p:cNvPr>
            <p:cNvSpPr txBox="1"/>
            <p:nvPr/>
          </p:nvSpPr>
          <p:spPr>
            <a:xfrm>
              <a:off x="11250607" y="6858000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NeueLT Com 47 LtCn" panose="020B0406020202030204" pitchFamily="34" charset="0"/>
                </a:rPr>
                <a:t>No</a:t>
              </a:r>
              <a:endParaRPr lang="ko-KR" altLang="en-US" dirty="0">
                <a:latin typeface="HelveticaNeueLT Com 47 LtCn" panose="020B04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14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153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Helvetica LT Std Black</vt:lpstr>
      <vt:lpstr>HelveticaNeueLT Com 47 LtCn</vt:lpstr>
      <vt:lpstr>HelveticaNeueLT Com 53 Ex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이한석</dc:creator>
  <cp:lastModifiedBy>이한석</cp:lastModifiedBy>
  <cp:revision>3</cp:revision>
  <dcterms:created xsi:type="dcterms:W3CDTF">2024-09-05T11:30:34Z</dcterms:created>
  <dcterms:modified xsi:type="dcterms:W3CDTF">2024-09-06T02:21:48Z</dcterms:modified>
</cp:coreProperties>
</file>