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77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</p:sldIdLst>
  <p:sldSz cx="9144000" cy="6858000"/>
  <p:notesSz cx="7559675" cy="10691495"/>
</p:presentation>
</file>

<file path=ppt/_rels/presentation.xml.rels><?xml version="1.0" encoding="UTF-8"?>
<Relationships xmlns="http://schemas.openxmlformats.org/package/2006/relationships"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slide" Target="slides/slide26.xml"></Relationship><Relationship Id="rId41" Type="http://schemas.openxmlformats.org/officeDocument/2006/relationships/slide" Target="slides/slide27.xml"></Relationship><Relationship Id="rId42" Type="http://schemas.openxmlformats.org/officeDocument/2006/relationships/slide" Target="slides/slide28.xml"></Relationship><Relationship Id="rId43" Type="http://schemas.openxmlformats.org/officeDocument/2006/relationships/slide" Target="slides/slide29.xml"></Relationship><Relationship Id="rId44" Type="http://schemas.openxmlformats.org/officeDocument/2006/relationships/slide" Target="slides/slide30.xml"></Relationship><Relationship Id="rId45" Type="http://schemas.openxmlformats.org/officeDocument/2006/relationships/slide" Target="slides/slide31.xml"></Relationship><Relationship Id="rId46" Type="http://schemas.openxmlformats.org/officeDocument/2006/relationships/slide" Target="slides/slide32.xml"></Relationship><Relationship Id="rId47" Type="http://schemas.openxmlformats.org/officeDocument/2006/relationships/slide" Target="slides/slide33.xml"></Relationship><Relationship Id="rId48" Type="http://schemas.openxmlformats.org/officeDocument/2006/relationships/slide" Target="slides/slide34.xml"></Relationship><Relationship Id="rId49" Type="http://schemas.openxmlformats.org/officeDocument/2006/relationships/slide" Target="slides/slide35.xml"></Relationship><Relationship Id="rId50" Type="http://schemas.openxmlformats.org/officeDocument/2006/relationships/slide" Target="slides/slide36.xml"></Relationship><Relationship Id="rId51" Type="http://schemas.openxmlformats.org/officeDocument/2006/relationships/slide" Target="slides/slide37.xml"></Relationship><Relationship Id="rId52" Type="http://schemas.openxmlformats.org/officeDocument/2006/relationships/slide" Target="slides/slide38.xml"></Relationship><Relationship Id="rId53" Type="http://schemas.openxmlformats.org/officeDocument/2006/relationships/slide" Target="slides/slide39.xml"></Relationship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1"/>
          <p:cNvGraphicFramePr/>
          <p:nvPr/>
        </p:nvGraphicFramePr>
        <p:xfrm>
          <a:off x="0" y="0"/>
          <a:ext cx="9143640" cy="2941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History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9" name="CustomShape 2"/>
          <p:cNvSpPr/>
          <p:nvPr/>
        </p:nvSpPr>
        <p:spPr>
          <a:xfrm>
            <a:off x="0" y="0"/>
            <a:ext cx="45085" cy="28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0" name="Table 3"/>
          <p:cNvGraphicFramePr>
            <a:graphicFrameLocks noGrp="1"/>
          </p:cNvGraphicFramePr>
          <p:nvPr/>
        </p:nvGraphicFramePr>
        <p:xfrm>
          <a:off x="76835" y="522605"/>
          <a:ext cx="9001760" cy="61201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52830"/>
                <a:gridCol w="936625"/>
                <a:gridCol w="937260"/>
                <a:gridCol w="935355"/>
                <a:gridCol w="635"/>
                <a:gridCol w="937260"/>
                <a:gridCol w="513080"/>
                <a:gridCol w="513080"/>
                <a:gridCol w="513080"/>
                <a:gridCol w="513080"/>
                <a:gridCol w="513080"/>
                <a:gridCol w="513080"/>
                <a:gridCol w="513080"/>
                <a:gridCol w="610235"/>
              </a:tblGrid>
              <a:tr h="259715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endParaRPr lang="ko-KR" altLang="en-US" sz="10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시작일</a:t>
                      </a:r>
                      <a:endParaRPr lang="ko-KR" altLang="en-US" sz="10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종</a:t>
                      </a:r>
                      <a:r>
                        <a:rPr lang="en-US" altLang="ko-KR" sz="10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료</a:t>
                      </a:r>
                      <a:r>
                        <a:rPr lang="en-US" altLang="ko-KR" sz="10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0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소요일</a:t>
                      </a:r>
                      <a:endParaRPr lang="ko-KR" altLang="en-US" sz="10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진</a:t>
                      </a:r>
                      <a:r>
                        <a:rPr lang="en-US" altLang="ko-KR" sz="10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행</a:t>
                      </a:r>
                      <a:r>
                        <a:rPr lang="en-US" altLang="ko-KR" sz="10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률</a:t>
                      </a:r>
                      <a:endParaRPr lang="ko-KR" altLang="en-US" sz="10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0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</a:t>
                      </a:r>
                      <a:r>
                        <a:rPr lang="en-US" altLang="ko-KR" sz="10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endParaRPr lang="ko-KR" altLang="en-US" sz="10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7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612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</a:t>
                      </a: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선정 및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보</a:t>
                      </a: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집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19.06.18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.06.18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25%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 구</a:t>
                      </a: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레이아웃 설계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.06.19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19.6.2</a:t>
                      </a: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95%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DB설계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</a:t>
                      </a: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블</a:t>
                      </a: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</a:t>
                      </a: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19.06.24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19.06.25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7.5%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페이지구현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19.06.26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19.07.02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46%</a:t>
                      </a: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15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" name="CustomShape 4"/>
          <p:cNvSpPr/>
          <p:nvPr/>
        </p:nvSpPr>
        <p:spPr>
          <a:xfrm>
            <a:off x="4886325" y="1903095"/>
            <a:ext cx="504190" cy="107950"/>
          </a:xfrm>
          <a:prstGeom prst="rect">
            <a:avLst/>
          </a:prstGeom>
          <a:ln>
            <a:solidFill>
              <a:schemeClr val="accent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4884420" y="2030730"/>
            <a:ext cx="478790" cy="107950"/>
          </a:xfrm>
          <a:prstGeom prst="rect">
            <a:avLst/>
          </a:prstGeom>
          <a:solidFill>
            <a:srgbClr val="92cddd"/>
          </a:solidFill>
          <a:ln>
            <a:solidFill>
              <a:schemeClr val="accent5">
                <a:lumMod val="60000"/>
                <a:lumOff val="40000"/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5396865" y="2502535"/>
            <a:ext cx="1014730" cy="107950"/>
          </a:xfrm>
          <a:prstGeom prst="rect">
            <a:avLst/>
          </a:prstGeom>
          <a:ln>
            <a:solidFill>
              <a:schemeClr val="accent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5400040" y="2628265"/>
            <a:ext cx="74930" cy="107950"/>
          </a:xfrm>
          <a:prstGeom prst="rect">
            <a:avLst/>
          </a:prstGeom>
          <a:solidFill>
            <a:srgbClr val="92cddd"/>
          </a:solidFill>
          <a:ln>
            <a:solidFill>
              <a:schemeClr val="accent5">
                <a:lumMod val="60000"/>
                <a:lumOff val="40000"/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5395595" y="3112770"/>
            <a:ext cx="1014730" cy="107950"/>
          </a:xfrm>
          <a:prstGeom prst="rect">
            <a:avLst/>
          </a:prstGeom>
          <a:ln>
            <a:solidFill>
              <a:schemeClr val="accent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9"/>
          <p:cNvSpPr/>
          <p:nvPr/>
        </p:nvSpPr>
        <p:spPr>
          <a:xfrm>
            <a:off x="4885055" y="1303020"/>
            <a:ext cx="504190" cy="107950"/>
          </a:xfrm>
          <a:prstGeom prst="rect">
            <a:avLst/>
          </a:prstGeom>
          <a:ln>
            <a:solidFill>
              <a:schemeClr val="accent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10"/>
          <p:cNvSpPr/>
          <p:nvPr/>
        </p:nvSpPr>
        <p:spPr>
          <a:xfrm>
            <a:off x="4883150" y="1430655"/>
            <a:ext cx="125730" cy="107950"/>
          </a:xfrm>
          <a:prstGeom prst="rect">
            <a:avLst/>
          </a:prstGeom>
          <a:solidFill>
            <a:srgbClr val="92cddd"/>
          </a:solidFill>
          <a:ln>
            <a:solidFill>
              <a:schemeClr val="accent5">
                <a:lumMod val="60000"/>
                <a:lumOff val="40000"/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1"/>
          <p:cNvSpPr>
            <a:spLocks/>
          </p:cNvSpPr>
          <p:nvPr/>
        </p:nvSpPr>
        <p:spPr>
          <a:xfrm rot="0">
            <a:off x="5389880" y="3235325"/>
            <a:ext cx="464820" cy="108585"/>
          </a:xfrm>
          <a:prstGeom prst="rect"/>
          <a:solidFill>
            <a:srgbClr val="92CDDD"/>
          </a:solidFill>
          <a:ln w="25400" cap="flat" cmpd="sng">
            <a:solidFill>
              <a:schemeClr val="accent5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Arial" charset="0"/>
              <a:ea typeface="Arial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Table 1"/>
          <p:cNvGraphicFramePr/>
          <p:nvPr/>
        </p:nvGraphicFramePr>
        <p:xfrm>
          <a:off x="0" y="0"/>
          <a:ext cx="9143640" cy="2941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Site Map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페이지 구성도 아이디찾기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25" name="CustomShape 2"/>
          <p:cNvSpPr/>
          <p:nvPr/>
        </p:nvSpPr>
        <p:spPr>
          <a:xfrm>
            <a:off x="0" y="0"/>
            <a:ext cx="46800" cy="286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6" name="Group 3"/>
          <p:cNvGrpSpPr/>
          <p:nvPr/>
        </p:nvGrpSpPr>
        <p:grpSpPr>
          <a:xfrm>
            <a:off x="36360" y="295200"/>
            <a:ext cx="9064080" cy="536040"/>
            <a:chOff x="36360" y="295200"/>
            <a:chExt cx="9064080" cy="536040"/>
          </a:xfrm>
        </p:grpSpPr>
        <p:sp>
          <p:nvSpPr>
            <p:cNvPr id="227" name="CustomShape 4"/>
            <p:cNvSpPr/>
            <p:nvPr/>
          </p:nvSpPr>
          <p:spPr>
            <a:xfrm>
              <a:off x="7381800" y="295200"/>
              <a:ext cx="1635120" cy="18432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228" name="CustomShape 5"/>
            <p:cNvSpPr/>
            <p:nvPr/>
          </p:nvSpPr>
          <p:spPr>
            <a:xfrm>
              <a:off x="36360" y="300960"/>
              <a:ext cx="9064080" cy="5302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CustomShape 6"/>
            <p:cNvSpPr/>
            <p:nvPr/>
          </p:nvSpPr>
          <p:spPr>
            <a:xfrm>
              <a:off x="4183560" y="415440"/>
              <a:ext cx="636840" cy="36684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230" name="CustomShape 7"/>
            <p:cNvSpPr/>
            <p:nvPr/>
          </p:nvSpPr>
          <p:spPr>
            <a:xfrm>
              <a:off x="333360" y="433800"/>
              <a:ext cx="1955160" cy="2862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CustomShape 8"/>
            <p:cNvSpPr/>
            <p:nvPr/>
          </p:nvSpPr>
          <p:spPr>
            <a:xfrm>
              <a:off x="5177880" y="498960"/>
              <a:ext cx="3549600" cy="2113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CustomShape 9"/>
            <p:cNvSpPr/>
            <p:nvPr/>
          </p:nvSpPr>
          <p:spPr>
            <a:xfrm>
              <a:off x="1004400" y="466200"/>
              <a:ext cx="460440" cy="26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233" name="CustomShape 10"/>
            <p:cNvSpPr/>
            <p:nvPr/>
          </p:nvSpPr>
          <p:spPr>
            <a:xfrm>
              <a:off x="5228640" y="478800"/>
              <a:ext cx="3704040" cy="24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234" name="CustomShape 11"/>
            <p:cNvSpPr/>
            <p:nvPr/>
          </p:nvSpPr>
          <p:spPr>
            <a:xfrm>
              <a:off x="7329240" y="317520"/>
              <a:ext cx="1697760" cy="1198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35" name="Group 12"/>
          <p:cNvGrpSpPr/>
          <p:nvPr/>
        </p:nvGrpSpPr>
        <p:grpSpPr>
          <a:xfrm>
            <a:off x="0" y="6080040"/>
            <a:ext cx="9146520" cy="760320"/>
            <a:chOff x="0" y="6080040"/>
            <a:chExt cx="9146520" cy="760320"/>
          </a:xfrm>
        </p:grpSpPr>
        <p:sp>
          <p:nvSpPr>
            <p:cNvPr id="236" name="CustomShape 13"/>
            <p:cNvSpPr/>
            <p:nvPr/>
          </p:nvSpPr>
          <p:spPr>
            <a:xfrm>
              <a:off x="2438280" y="6080040"/>
              <a:ext cx="4834800" cy="3067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CustomShape 14"/>
            <p:cNvSpPr/>
            <p:nvPr/>
          </p:nvSpPr>
          <p:spPr>
            <a:xfrm>
              <a:off x="3999240" y="6098400"/>
              <a:ext cx="1207800" cy="26028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238" name="CustomShape 15"/>
            <p:cNvSpPr/>
            <p:nvPr/>
          </p:nvSpPr>
          <p:spPr>
            <a:xfrm>
              <a:off x="0" y="6081480"/>
              <a:ext cx="9146520" cy="7588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CustomShape 16"/>
            <p:cNvSpPr/>
            <p:nvPr/>
          </p:nvSpPr>
          <p:spPr>
            <a:xfrm>
              <a:off x="1158120" y="6365160"/>
              <a:ext cx="1860480" cy="39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240" name="CustomShape 17"/>
            <p:cNvSpPr/>
            <p:nvPr/>
          </p:nvSpPr>
          <p:spPr>
            <a:xfrm>
              <a:off x="5298480" y="6385680"/>
              <a:ext cx="2692440" cy="39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  <p:sp>
        <p:nvSpPr>
          <p:cNvPr id="241" name="CustomShape 18"/>
          <p:cNvSpPr/>
          <p:nvPr/>
        </p:nvSpPr>
        <p:spPr>
          <a:xfrm>
            <a:off x="3164040" y="2564280"/>
            <a:ext cx="2820600" cy="3859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이메일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42" name="CustomShape 19"/>
          <p:cNvSpPr/>
          <p:nvPr/>
        </p:nvSpPr>
        <p:spPr>
          <a:xfrm>
            <a:off x="3164040" y="3236040"/>
            <a:ext cx="2820600" cy="3859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이름 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Table 1"/>
          <p:cNvGraphicFramePr/>
          <p:nvPr/>
        </p:nvGraphicFramePr>
        <p:xfrm>
          <a:off x="0" y="0"/>
          <a:ext cx="9143640" cy="2941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Site Map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페이지 구성도 비밀번호 찾기 페이지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44" name="CustomShape 2"/>
          <p:cNvSpPr/>
          <p:nvPr/>
        </p:nvSpPr>
        <p:spPr>
          <a:xfrm>
            <a:off x="0" y="0"/>
            <a:ext cx="46800" cy="286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5" name="Group 3"/>
          <p:cNvGrpSpPr/>
          <p:nvPr/>
        </p:nvGrpSpPr>
        <p:grpSpPr>
          <a:xfrm>
            <a:off x="36360" y="295200"/>
            <a:ext cx="9064080" cy="536040"/>
            <a:chOff x="36360" y="295200"/>
            <a:chExt cx="9064080" cy="536040"/>
          </a:xfrm>
        </p:grpSpPr>
        <p:sp>
          <p:nvSpPr>
            <p:cNvPr id="246" name="CustomShape 4"/>
            <p:cNvSpPr/>
            <p:nvPr/>
          </p:nvSpPr>
          <p:spPr>
            <a:xfrm>
              <a:off x="7381800" y="295200"/>
              <a:ext cx="1635120" cy="18432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247" name="CustomShape 5"/>
            <p:cNvSpPr/>
            <p:nvPr/>
          </p:nvSpPr>
          <p:spPr>
            <a:xfrm>
              <a:off x="36360" y="300960"/>
              <a:ext cx="9064080" cy="5302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CustomShape 6"/>
            <p:cNvSpPr/>
            <p:nvPr/>
          </p:nvSpPr>
          <p:spPr>
            <a:xfrm>
              <a:off x="4183560" y="415440"/>
              <a:ext cx="636840" cy="36684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249" name="CustomShape 7"/>
            <p:cNvSpPr/>
            <p:nvPr/>
          </p:nvSpPr>
          <p:spPr>
            <a:xfrm>
              <a:off x="333360" y="433800"/>
              <a:ext cx="1955160" cy="2862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CustomShape 8"/>
            <p:cNvSpPr/>
            <p:nvPr/>
          </p:nvSpPr>
          <p:spPr>
            <a:xfrm>
              <a:off x="5177880" y="498960"/>
              <a:ext cx="3549600" cy="2113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CustomShape 9"/>
            <p:cNvSpPr/>
            <p:nvPr/>
          </p:nvSpPr>
          <p:spPr>
            <a:xfrm>
              <a:off x="1004400" y="466200"/>
              <a:ext cx="460440" cy="26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252" name="CustomShape 10"/>
            <p:cNvSpPr/>
            <p:nvPr/>
          </p:nvSpPr>
          <p:spPr>
            <a:xfrm>
              <a:off x="5228640" y="478800"/>
              <a:ext cx="3704040" cy="24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253" name="CustomShape 11"/>
            <p:cNvSpPr/>
            <p:nvPr/>
          </p:nvSpPr>
          <p:spPr>
            <a:xfrm>
              <a:off x="7329240" y="317520"/>
              <a:ext cx="1697760" cy="1198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4" name="Group 12"/>
          <p:cNvGrpSpPr/>
          <p:nvPr/>
        </p:nvGrpSpPr>
        <p:grpSpPr>
          <a:xfrm>
            <a:off x="0" y="6080040"/>
            <a:ext cx="9147240" cy="760680"/>
            <a:chOff x="0" y="6080040"/>
            <a:chExt cx="9147240" cy="760680"/>
          </a:xfrm>
        </p:grpSpPr>
        <p:sp>
          <p:nvSpPr>
            <p:cNvPr id="255" name="CustomShape 13"/>
            <p:cNvSpPr/>
            <p:nvPr/>
          </p:nvSpPr>
          <p:spPr>
            <a:xfrm>
              <a:off x="2438280" y="6080040"/>
              <a:ext cx="4835520" cy="3070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" name="CustomShape 14"/>
            <p:cNvSpPr/>
            <p:nvPr/>
          </p:nvSpPr>
          <p:spPr>
            <a:xfrm>
              <a:off x="3999240" y="6098400"/>
              <a:ext cx="1207800" cy="26028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257" name="CustomShape 15"/>
            <p:cNvSpPr/>
            <p:nvPr/>
          </p:nvSpPr>
          <p:spPr>
            <a:xfrm>
              <a:off x="0" y="6081480"/>
              <a:ext cx="9147240" cy="759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CustomShape 16"/>
            <p:cNvSpPr/>
            <p:nvPr/>
          </p:nvSpPr>
          <p:spPr>
            <a:xfrm>
              <a:off x="1158120" y="6365160"/>
              <a:ext cx="1861200" cy="39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259" name="CustomShape 17"/>
            <p:cNvSpPr/>
            <p:nvPr/>
          </p:nvSpPr>
          <p:spPr>
            <a:xfrm>
              <a:off x="5298480" y="6385680"/>
              <a:ext cx="2692800" cy="39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  <p:sp>
        <p:nvSpPr>
          <p:cNvPr id="260" name="CustomShape 18"/>
          <p:cNvSpPr/>
          <p:nvPr/>
        </p:nvSpPr>
        <p:spPr>
          <a:xfrm>
            <a:off x="3166920" y="2973600"/>
            <a:ext cx="2820600" cy="3859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이메일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61" name="CustomShape 19"/>
          <p:cNvSpPr/>
          <p:nvPr/>
        </p:nvSpPr>
        <p:spPr>
          <a:xfrm>
            <a:off x="3166920" y="3597840"/>
            <a:ext cx="2820600" cy="3859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이름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62" name="CustomShape 20"/>
          <p:cNvSpPr/>
          <p:nvPr/>
        </p:nvSpPr>
        <p:spPr>
          <a:xfrm>
            <a:off x="3166920" y="2292840"/>
            <a:ext cx="2820600" cy="3859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아이디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63" name="CustomShape 21"/>
          <p:cNvSpPr/>
          <p:nvPr/>
        </p:nvSpPr>
        <p:spPr>
          <a:xfrm>
            <a:off x="3166920" y="4296960"/>
            <a:ext cx="2820600" cy="3859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인증코드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64" name="CustomShape 22"/>
          <p:cNvSpPr/>
          <p:nvPr/>
        </p:nvSpPr>
        <p:spPr>
          <a:xfrm>
            <a:off x="0" y="849600"/>
            <a:ext cx="2087640" cy="5222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&lt;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비밀번호 페이지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1.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이메일 인증후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바뀐 비밀번호 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이메일로 전송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Table 1"/>
          <p:cNvGraphicFramePr/>
          <p:nvPr/>
        </p:nvGraphicFramePr>
        <p:xfrm>
          <a:off x="0" y="0"/>
          <a:ext cx="9143640" cy="2941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Site Map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페이지 구성도 마이 페이지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66" name="CustomShape 2"/>
          <p:cNvSpPr/>
          <p:nvPr/>
        </p:nvSpPr>
        <p:spPr>
          <a:xfrm>
            <a:off x="0" y="0"/>
            <a:ext cx="46800" cy="286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7" name="Group 3"/>
          <p:cNvGrpSpPr/>
          <p:nvPr/>
        </p:nvGrpSpPr>
        <p:grpSpPr>
          <a:xfrm>
            <a:off x="36360" y="295200"/>
            <a:ext cx="9064080" cy="536040"/>
            <a:chOff x="36360" y="295200"/>
            <a:chExt cx="9064080" cy="536040"/>
          </a:xfrm>
        </p:grpSpPr>
        <p:sp>
          <p:nvSpPr>
            <p:cNvPr id="268" name="CustomShape 4"/>
            <p:cNvSpPr/>
            <p:nvPr/>
          </p:nvSpPr>
          <p:spPr>
            <a:xfrm>
              <a:off x="7381800" y="295200"/>
              <a:ext cx="1635120" cy="18432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269" name="CustomShape 5"/>
            <p:cNvSpPr/>
            <p:nvPr/>
          </p:nvSpPr>
          <p:spPr>
            <a:xfrm>
              <a:off x="36360" y="300960"/>
              <a:ext cx="9064080" cy="5302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CustomShape 6"/>
            <p:cNvSpPr/>
            <p:nvPr/>
          </p:nvSpPr>
          <p:spPr>
            <a:xfrm>
              <a:off x="4183560" y="415440"/>
              <a:ext cx="636840" cy="36684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271" name="CustomShape 7"/>
            <p:cNvSpPr/>
            <p:nvPr/>
          </p:nvSpPr>
          <p:spPr>
            <a:xfrm>
              <a:off x="333360" y="433800"/>
              <a:ext cx="1955160" cy="2862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CustomShape 8"/>
            <p:cNvSpPr/>
            <p:nvPr/>
          </p:nvSpPr>
          <p:spPr>
            <a:xfrm>
              <a:off x="5177880" y="498960"/>
              <a:ext cx="3549600" cy="2113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" name="CustomShape 9"/>
            <p:cNvSpPr/>
            <p:nvPr/>
          </p:nvSpPr>
          <p:spPr>
            <a:xfrm>
              <a:off x="1004400" y="466200"/>
              <a:ext cx="460440" cy="26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274" name="CustomShape 10"/>
            <p:cNvSpPr/>
            <p:nvPr/>
          </p:nvSpPr>
          <p:spPr>
            <a:xfrm>
              <a:off x="5228640" y="478800"/>
              <a:ext cx="3704040" cy="24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275" name="CustomShape 11"/>
            <p:cNvSpPr/>
            <p:nvPr/>
          </p:nvSpPr>
          <p:spPr>
            <a:xfrm>
              <a:off x="7329240" y="317520"/>
              <a:ext cx="1697760" cy="1198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6" name="Group 12"/>
          <p:cNvGrpSpPr/>
          <p:nvPr/>
        </p:nvGrpSpPr>
        <p:grpSpPr>
          <a:xfrm>
            <a:off x="0" y="6080040"/>
            <a:ext cx="9147240" cy="760680"/>
            <a:chOff x="0" y="6080040"/>
            <a:chExt cx="9147240" cy="760680"/>
          </a:xfrm>
        </p:grpSpPr>
        <p:sp>
          <p:nvSpPr>
            <p:cNvPr id="277" name="CustomShape 13"/>
            <p:cNvSpPr/>
            <p:nvPr/>
          </p:nvSpPr>
          <p:spPr>
            <a:xfrm>
              <a:off x="2438280" y="6080040"/>
              <a:ext cx="4835520" cy="3070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" name="CustomShape 14"/>
            <p:cNvSpPr/>
            <p:nvPr/>
          </p:nvSpPr>
          <p:spPr>
            <a:xfrm>
              <a:off x="3999240" y="6098400"/>
              <a:ext cx="1207800" cy="26028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279" name="CustomShape 15"/>
            <p:cNvSpPr/>
            <p:nvPr/>
          </p:nvSpPr>
          <p:spPr>
            <a:xfrm>
              <a:off x="0" y="6081480"/>
              <a:ext cx="9147240" cy="759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CustomShape 16"/>
            <p:cNvSpPr/>
            <p:nvPr/>
          </p:nvSpPr>
          <p:spPr>
            <a:xfrm>
              <a:off x="1158120" y="6365160"/>
              <a:ext cx="1861200" cy="39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281" name="CustomShape 17"/>
            <p:cNvSpPr/>
            <p:nvPr/>
          </p:nvSpPr>
          <p:spPr>
            <a:xfrm>
              <a:off x="5298480" y="6385680"/>
              <a:ext cx="2692800" cy="39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  <p:sp>
        <p:nvSpPr>
          <p:cNvPr id="282" name="CustomShape 18"/>
          <p:cNvSpPr/>
          <p:nvPr/>
        </p:nvSpPr>
        <p:spPr>
          <a:xfrm>
            <a:off x="1211040" y="4215240"/>
            <a:ext cx="1157040" cy="8647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회원 정보 수정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83" name="CustomShape 19"/>
          <p:cNvSpPr/>
          <p:nvPr/>
        </p:nvSpPr>
        <p:spPr>
          <a:xfrm>
            <a:off x="2847960" y="4211280"/>
            <a:ext cx="1353600" cy="86868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예약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84" name="CustomShape 20"/>
          <p:cNvSpPr/>
          <p:nvPr/>
        </p:nvSpPr>
        <p:spPr>
          <a:xfrm>
            <a:off x="1211040" y="1134000"/>
            <a:ext cx="6724440" cy="23378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회원 등급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85" name="CustomShape 21"/>
          <p:cNvSpPr/>
          <p:nvPr/>
        </p:nvSpPr>
        <p:spPr>
          <a:xfrm>
            <a:off x="4582800" y="4202280"/>
            <a:ext cx="1318320" cy="86868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문의 내역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86" name="CustomShape 22"/>
          <p:cNvSpPr/>
          <p:nvPr/>
        </p:nvSpPr>
        <p:spPr>
          <a:xfrm>
            <a:off x="6380640" y="4210560"/>
            <a:ext cx="1318320" cy="86868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회원 탈퇴 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Table 1"/>
          <p:cNvGraphicFramePr/>
          <p:nvPr/>
        </p:nvGraphicFramePr>
        <p:xfrm>
          <a:off x="0" y="0"/>
          <a:ext cx="9143640" cy="2941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Site Map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페이지 구성도 마이 페이지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회원수정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88" name="CustomShape 2"/>
          <p:cNvSpPr/>
          <p:nvPr/>
        </p:nvSpPr>
        <p:spPr>
          <a:xfrm>
            <a:off x="0" y="0"/>
            <a:ext cx="47520" cy="2876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9" name="Group 3"/>
          <p:cNvGrpSpPr/>
          <p:nvPr/>
        </p:nvGrpSpPr>
        <p:grpSpPr>
          <a:xfrm>
            <a:off x="36360" y="295200"/>
            <a:ext cx="9064440" cy="536400"/>
            <a:chOff x="36360" y="295200"/>
            <a:chExt cx="9064440" cy="536400"/>
          </a:xfrm>
        </p:grpSpPr>
        <p:sp>
          <p:nvSpPr>
            <p:cNvPr id="290" name="CustomShape 4"/>
            <p:cNvSpPr/>
            <p:nvPr/>
          </p:nvSpPr>
          <p:spPr>
            <a:xfrm>
              <a:off x="7381800" y="295200"/>
              <a:ext cx="1635840" cy="18432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291" name="CustomShape 5"/>
            <p:cNvSpPr/>
            <p:nvPr/>
          </p:nvSpPr>
          <p:spPr>
            <a:xfrm>
              <a:off x="36360" y="300960"/>
              <a:ext cx="9064440" cy="5306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CustomShape 6"/>
            <p:cNvSpPr/>
            <p:nvPr/>
          </p:nvSpPr>
          <p:spPr>
            <a:xfrm>
              <a:off x="4183560" y="415440"/>
              <a:ext cx="637200" cy="36684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293" name="CustomShape 7"/>
            <p:cNvSpPr/>
            <p:nvPr/>
          </p:nvSpPr>
          <p:spPr>
            <a:xfrm>
              <a:off x="333360" y="433800"/>
              <a:ext cx="1955880" cy="286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CustomShape 8"/>
            <p:cNvSpPr/>
            <p:nvPr/>
          </p:nvSpPr>
          <p:spPr>
            <a:xfrm>
              <a:off x="5177880" y="498960"/>
              <a:ext cx="3550320" cy="2120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CustomShape 9"/>
            <p:cNvSpPr/>
            <p:nvPr/>
          </p:nvSpPr>
          <p:spPr>
            <a:xfrm>
              <a:off x="1004760" y="466200"/>
              <a:ext cx="460440" cy="26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296" name="CustomShape 10"/>
            <p:cNvSpPr/>
            <p:nvPr/>
          </p:nvSpPr>
          <p:spPr>
            <a:xfrm>
              <a:off x="5228640" y="478800"/>
              <a:ext cx="3704400" cy="24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297" name="CustomShape 11"/>
            <p:cNvSpPr/>
            <p:nvPr/>
          </p:nvSpPr>
          <p:spPr>
            <a:xfrm>
              <a:off x="7329240" y="317520"/>
              <a:ext cx="1698480" cy="1206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98" name="Group 12"/>
          <p:cNvGrpSpPr/>
          <p:nvPr/>
        </p:nvGrpSpPr>
        <p:grpSpPr>
          <a:xfrm>
            <a:off x="0" y="6080040"/>
            <a:ext cx="9147240" cy="760680"/>
            <a:chOff x="0" y="6080040"/>
            <a:chExt cx="9147240" cy="760680"/>
          </a:xfrm>
        </p:grpSpPr>
        <p:sp>
          <p:nvSpPr>
            <p:cNvPr id="299" name="CustomShape 13"/>
            <p:cNvSpPr/>
            <p:nvPr/>
          </p:nvSpPr>
          <p:spPr>
            <a:xfrm>
              <a:off x="2438280" y="6080040"/>
              <a:ext cx="4835520" cy="3070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" name="CustomShape 14"/>
            <p:cNvSpPr/>
            <p:nvPr/>
          </p:nvSpPr>
          <p:spPr>
            <a:xfrm>
              <a:off x="3999240" y="6098400"/>
              <a:ext cx="1208160" cy="26028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301" name="CustomShape 15"/>
            <p:cNvSpPr/>
            <p:nvPr/>
          </p:nvSpPr>
          <p:spPr>
            <a:xfrm>
              <a:off x="0" y="6081480"/>
              <a:ext cx="9147240" cy="759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CustomShape 16"/>
            <p:cNvSpPr/>
            <p:nvPr/>
          </p:nvSpPr>
          <p:spPr>
            <a:xfrm>
              <a:off x="1158120" y="6365160"/>
              <a:ext cx="1861200" cy="39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303" name="CustomShape 17"/>
            <p:cNvSpPr/>
            <p:nvPr/>
          </p:nvSpPr>
          <p:spPr>
            <a:xfrm>
              <a:off x="5298480" y="6385680"/>
              <a:ext cx="2692800" cy="39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  <p:sp>
        <p:nvSpPr>
          <p:cNvPr id="304" name="CustomShape 18"/>
          <p:cNvSpPr/>
          <p:nvPr/>
        </p:nvSpPr>
        <p:spPr>
          <a:xfrm>
            <a:off x="3163680" y="3147840"/>
            <a:ext cx="2821320" cy="386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비밀번호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305" name="CustomShape 19"/>
          <p:cNvSpPr/>
          <p:nvPr/>
        </p:nvSpPr>
        <p:spPr>
          <a:xfrm>
            <a:off x="0" y="849600"/>
            <a:ext cx="2088360" cy="5223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&lt;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회원수정 페이지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1.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비밀번호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입력시 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회원가입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페이지와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동일 페이지로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구성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" name="Table 1"/>
          <p:cNvGraphicFramePr/>
          <p:nvPr/>
        </p:nvGraphicFramePr>
        <p:xfrm>
          <a:off x="0" y="0"/>
          <a:ext cx="9143640" cy="2941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Site Map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페이지 구성도 마이 페이지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예약확인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07" name="CustomShape 2"/>
          <p:cNvSpPr/>
          <p:nvPr/>
        </p:nvSpPr>
        <p:spPr>
          <a:xfrm>
            <a:off x="0" y="0"/>
            <a:ext cx="47520" cy="2876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8" name="Group 3"/>
          <p:cNvGrpSpPr/>
          <p:nvPr/>
        </p:nvGrpSpPr>
        <p:grpSpPr>
          <a:xfrm>
            <a:off x="36360" y="295200"/>
            <a:ext cx="9064440" cy="536400"/>
            <a:chOff x="36360" y="295200"/>
            <a:chExt cx="9064440" cy="536400"/>
          </a:xfrm>
        </p:grpSpPr>
        <p:sp>
          <p:nvSpPr>
            <p:cNvPr id="309" name="CustomShape 4"/>
            <p:cNvSpPr/>
            <p:nvPr/>
          </p:nvSpPr>
          <p:spPr>
            <a:xfrm>
              <a:off x="7381800" y="295200"/>
              <a:ext cx="1635840" cy="18432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310" name="CustomShape 5"/>
            <p:cNvSpPr/>
            <p:nvPr/>
          </p:nvSpPr>
          <p:spPr>
            <a:xfrm>
              <a:off x="36360" y="300960"/>
              <a:ext cx="9064440" cy="5306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" name="CustomShape 6"/>
            <p:cNvSpPr/>
            <p:nvPr/>
          </p:nvSpPr>
          <p:spPr>
            <a:xfrm>
              <a:off x="4183560" y="415440"/>
              <a:ext cx="637200" cy="36684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312" name="CustomShape 7"/>
            <p:cNvSpPr/>
            <p:nvPr/>
          </p:nvSpPr>
          <p:spPr>
            <a:xfrm>
              <a:off x="333360" y="433800"/>
              <a:ext cx="1955880" cy="286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" name="CustomShape 8"/>
            <p:cNvSpPr/>
            <p:nvPr/>
          </p:nvSpPr>
          <p:spPr>
            <a:xfrm>
              <a:off x="5177880" y="498960"/>
              <a:ext cx="3550320" cy="2120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CustomShape 9"/>
            <p:cNvSpPr/>
            <p:nvPr/>
          </p:nvSpPr>
          <p:spPr>
            <a:xfrm>
              <a:off x="1004760" y="466200"/>
              <a:ext cx="460440" cy="26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315" name="CustomShape 10"/>
            <p:cNvSpPr/>
            <p:nvPr/>
          </p:nvSpPr>
          <p:spPr>
            <a:xfrm>
              <a:off x="5228640" y="478800"/>
              <a:ext cx="3704400" cy="24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316" name="CustomShape 11"/>
            <p:cNvSpPr/>
            <p:nvPr/>
          </p:nvSpPr>
          <p:spPr>
            <a:xfrm>
              <a:off x="7329240" y="317520"/>
              <a:ext cx="1698480" cy="1206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17" name="Group 12"/>
          <p:cNvGrpSpPr/>
          <p:nvPr/>
        </p:nvGrpSpPr>
        <p:grpSpPr>
          <a:xfrm>
            <a:off x="0" y="6080040"/>
            <a:ext cx="9147240" cy="760680"/>
            <a:chOff x="0" y="6080040"/>
            <a:chExt cx="9147240" cy="760680"/>
          </a:xfrm>
        </p:grpSpPr>
        <p:sp>
          <p:nvSpPr>
            <p:cNvPr id="318" name="CustomShape 13"/>
            <p:cNvSpPr/>
            <p:nvPr/>
          </p:nvSpPr>
          <p:spPr>
            <a:xfrm>
              <a:off x="2438280" y="6080040"/>
              <a:ext cx="4835520" cy="3070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14"/>
            <p:cNvSpPr/>
            <p:nvPr/>
          </p:nvSpPr>
          <p:spPr>
            <a:xfrm>
              <a:off x="3999240" y="6098400"/>
              <a:ext cx="1208160" cy="26028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320" name="CustomShape 15"/>
            <p:cNvSpPr/>
            <p:nvPr/>
          </p:nvSpPr>
          <p:spPr>
            <a:xfrm>
              <a:off x="0" y="6081480"/>
              <a:ext cx="9147240" cy="759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CustomShape 16"/>
            <p:cNvSpPr/>
            <p:nvPr/>
          </p:nvSpPr>
          <p:spPr>
            <a:xfrm>
              <a:off x="1158120" y="6365160"/>
              <a:ext cx="1861200" cy="39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322" name="CustomShape 17"/>
            <p:cNvSpPr/>
            <p:nvPr/>
          </p:nvSpPr>
          <p:spPr>
            <a:xfrm>
              <a:off x="5298480" y="6385680"/>
              <a:ext cx="2692800" cy="39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  <p:sp>
        <p:nvSpPr>
          <p:cNvPr id="323" name="Line 18"/>
          <p:cNvSpPr/>
          <p:nvPr/>
        </p:nvSpPr>
        <p:spPr>
          <a:xfrm flipV="1">
            <a:off x="403200" y="2022840"/>
            <a:ext cx="8400240" cy="216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Line 19"/>
          <p:cNvSpPr/>
          <p:nvPr/>
        </p:nvSpPr>
        <p:spPr>
          <a:xfrm>
            <a:off x="1485720" y="1711800"/>
            <a:ext cx="1440" cy="125100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Line 20"/>
          <p:cNvSpPr/>
          <p:nvPr/>
        </p:nvSpPr>
        <p:spPr>
          <a:xfrm>
            <a:off x="2715120" y="1685160"/>
            <a:ext cx="1080" cy="124200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Line 21"/>
          <p:cNvSpPr/>
          <p:nvPr/>
        </p:nvSpPr>
        <p:spPr>
          <a:xfrm>
            <a:off x="7027200" y="1694160"/>
            <a:ext cx="1440" cy="125964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22"/>
          <p:cNvSpPr/>
          <p:nvPr/>
        </p:nvSpPr>
        <p:spPr>
          <a:xfrm>
            <a:off x="601920" y="1705680"/>
            <a:ext cx="68688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예약일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28" name="CustomShape 23"/>
          <p:cNvSpPr/>
          <p:nvPr/>
        </p:nvSpPr>
        <p:spPr>
          <a:xfrm>
            <a:off x="1522080" y="1705680"/>
            <a:ext cx="1159920" cy="286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상품 주문번호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29" name="CustomShape 24"/>
          <p:cNvSpPr/>
          <p:nvPr/>
        </p:nvSpPr>
        <p:spPr>
          <a:xfrm>
            <a:off x="4232160" y="1705680"/>
            <a:ext cx="114156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상품명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30" name="CustomShape 25"/>
          <p:cNvSpPr/>
          <p:nvPr/>
        </p:nvSpPr>
        <p:spPr>
          <a:xfrm>
            <a:off x="7228080" y="1705680"/>
            <a:ext cx="85644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예약상황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31" name="Line 26"/>
          <p:cNvSpPr/>
          <p:nvPr/>
        </p:nvSpPr>
        <p:spPr>
          <a:xfrm flipV="1">
            <a:off x="420840" y="2793240"/>
            <a:ext cx="8340840" cy="252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27"/>
          <p:cNvSpPr/>
          <p:nvPr/>
        </p:nvSpPr>
        <p:spPr>
          <a:xfrm>
            <a:off x="1576080" y="2249280"/>
            <a:ext cx="1054080" cy="286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11111111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33" name="CustomShape 28"/>
          <p:cNvSpPr/>
          <p:nvPr/>
        </p:nvSpPr>
        <p:spPr>
          <a:xfrm>
            <a:off x="3412440" y="2242800"/>
            <a:ext cx="2722680" cy="28764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상품정보 및 링크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34" name="CustomShape 29"/>
          <p:cNvSpPr/>
          <p:nvPr/>
        </p:nvSpPr>
        <p:spPr>
          <a:xfrm>
            <a:off x="426240" y="2225160"/>
            <a:ext cx="1022760" cy="3459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19.06.20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35" name="CustomShape 30"/>
          <p:cNvSpPr/>
          <p:nvPr/>
        </p:nvSpPr>
        <p:spPr>
          <a:xfrm>
            <a:off x="8025840" y="2460600"/>
            <a:ext cx="794880" cy="24768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예약취소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36" name="CustomShape 31"/>
          <p:cNvSpPr/>
          <p:nvPr/>
        </p:nvSpPr>
        <p:spPr>
          <a:xfrm>
            <a:off x="7223040" y="2463120"/>
            <a:ext cx="794880" cy="24768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입금완료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37" name="CustomShape 32"/>
          <p:cNvSpPr/>
          <p:nvPr/>
        </p:nvSpPr>
        <p:spPr>
          <a:xfrm>
            <a:off x="7223040" y="2212200"/>
            <a:ext cx="794880" cy="24768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입금대기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38" name="CustomShape 33"/>
          <p:cNvSpPr/>
          <p:nvPr/>
        </p:nvSpPr>
        <p:spPr>
          <a:xfrm>
            <a:off x="7228080" y="4675680"/>
            <a:ext cx="796320" cy="2487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평점등록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39" name="CustomShape 34"/>
          <p:cNvSpPr/>
          <p:nvPr/>
        </p:nvSpPr>
        <p:spPr>
          <a:xfrm>
            <a:off x="947880" y="1702440"/>
            <a:ext cx="9360" cy="9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35"/>
          <p:cNvSpPr/>
          <p:nvPr/>
        </p:nvSpPr>
        <p:spPr>
          <a:xfrm>
            <a:off x="504360" y="1267920"/>
            <a:ext cx="1409040" cy="286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예약 확인하기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41" name="CustomShape 36"/>
          <p:cNvSpPr/>
          <p:nvPr/>
        </p:nvSpPr>
        <p:spPr>
          <a:xfrm>
            <a:off x="513000" y="3411720"/>
            <a:ext cx="1409040" cy="286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다녀온 여행지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42" name="Line 37"/>
          <p:cNvSpPr/>
          <p:nvPr/>
        </p:nvSpPr>
        <p:spPr>
          <a:xfrm flipV="1">
            <a:off x="420840" y="4389480"/>
            <a:ext cx="8400960" cy="252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Line 38"/>
          <p:cNvSpPr/>
          <p:nvPr/>
        </p:nvSpPr>
        <p:spPr>
          <a:xfrm>
            <a:off x="1503360" y="4078440"/>
            <a:ext cx="1440" cy="125100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Line 39"/>
          <p:cNvSpPr/>
          <p:nvPr/>
        </p:nvSpPr>
        <p:spPr>
          <a:xfrm>
            <a:off x="2732760" y="4051800"/>
            <a:ext cx="1440" cy="124200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Line 40"/>
          <p:cNvSpPr/>
          <p:nvPr/>
        </p:nvSpPr>
        <p:spPr>
          <a:xfrm>
            <a:off x="7045200" y="4060800"/>
            <a:ext cx="1080" cy="125964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1"/>
          <p:cNvSpPr/>
          <p:nvPr/>
        </p:nvSpPr>
        <p:spPr>
          <a:xfrm>
            <a:off x="619920" y="4072320"/>
            <a:ext cx="687600" cy="286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여행일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47" name="CustomShape 42"/>
          <p:cNvSpPr/>
          <p:nvPr/>
        </p:nvSpPr>
        <p:spPr>
          <a:xfrm>
            <a:off x="1539720" y="4072320"/>
            <a:ext cx="1159920" cy="286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상품 주문번호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48" name="CustomShape 43"/>
          <p:cNvSpPr/>
          <p:nvPr/>
        </p:nvSpPr>
        <p:spPr>
          <a:xfrm>
            <a:off x="4250160" y="4072320"/>
            <a:ext cx="1142280" cy="286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상품명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49" name="CustomShape 44"/>
          <p:cNvSpPr/>
          <p:nvPr/>
        </p:nvSpPr>
        <p:spPr>
          <a:xfrm>
            <a:off x="7246080" y="4072320"/>
            <a:ext cx="857160" cy="286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리뷰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50" name="Line 45"/>
          <p:cNvSpPr/>
          <p:nvPr/>
        </p:nvSpPr>
        <p:spPr>
          <a:xfrm flipV="1">
            <a:off x="438480" y="5159880"/>
            <a:ext cx="8340840" cy="252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46"/>
          <p:cNvSpPr/>
          <p:nvPr/>
        </p:nvSpPr>
        <p:spPr>
          <a:xfrm>
            <a:off x="1576080" y="4651200"/>
            <a:ext cx="1054080" cy="286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11111111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52" name="CustomShape 47"/>
          <p:cNvSpPr/>
          <p:nvPr/>
        </p:nvSpPr>
        <p:spPr>
          <a:xfrm>
            <a:off x="3502080" y="4680720"/>
            <a:ext cx="2722680" cy="28764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상품정보 및 링크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53" name="CustomShape 48"/>
          <p:cNvSpPr/>
          <p:nvPr/>
        </p:nvSpPr>
        <p:spPr>
          <a:xfrm>
            <a:off x="426240" y="4645080"/>
            <a:ext cx="1022760" cy="3459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19.06.10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54" name="CustomShape 49"/>
          <p:cNvSpPr/>
          <p:nvPr/>
        </p:nvSpPr>
        <p:spPr>
          <a:xfrm>
            <a:off x="965880" y="4069080"/>
            <a:ext cx="9360" cy="9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50"/>
          <p:cNvSpPr/>
          <p:nvPr/>
        </p:nvSpPr>
        <p:spPr>
          <a:xfrm>
            <a:off x="8031960" y="4675680"/>
            <a:ext cx="796320" cy="2487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리뷰등록</a:t>
            </a:r>
            <a:endParaRPr b="0" lang="en-US" sz="1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Table 1"/>
          <p:cNvGraphicFramePr/>
          <p:nvPr/>
        </p:nvGraphicFramePr>
        <p:xfrm>
          <a:off x="0" y="0"/>
          <a:ext cx="9143640" cy="2941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Site Map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페이지 구성도 마이 페이지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문의내역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57" name="CustomShape 2"/>
          <p:cNvSpPr/>
          <p:nvPr/>
        </p:nvSpPr>
        <p:spPr>
          <a:xfrm>
            <a:off x="0" y="0"/>
            <a:ext cx="47520" cy="2876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8" name="Group 3"/>
          <p:cNvGrpSpPr/>
          <p:nvPr/>
        </p:nvGrpSpPr>
        <p:grpSpPr>
          <a:xfrm>
            <a:off x="36360" y="295200"/>
            <a:ext cx="9064440" cy="536400"/>
            <a:chOff x="36360" y="295200"/>
            <a:chExt cx="9064440" cy="536400"/>
          </a:xfrm>
        </p:grpSpPr>
        <p:sp>
          <p:nvSpPr>
            <p:cNvPr id="359" name="CustomShape 4"/>
            <p:cNvSpPr/>
            <p:nvPr/>
          </p:nvSpPr>
          <p:spPr>
            <a:xfrm>
              <a:off x="7381800" y="295200"/>
              <a:ext cx="1635840" cy="18432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360" name="CustomShape 5"/>
            <p:cNvSpPr/>
            <p:nvPr/>
          </p:nvSpPr>
          <p:spPr>
            <a:xfrm>
              <a:off x="36360" y="300960"/>
              <a:ext cx="9064440" cy="5306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6"/>
            <p:cNvSpPr/>
            <p:nvPr/>
          </p:nvSpPr>
          <p:spPr>
            <a:xfrm>
              <a:off x="4183560" y="415440"/>
              <a:ext cx="637200" cy="36684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362" name="CustomShape 7"/>
            <p:cNvSpPr/>
            <p:nvPr/>
          </p:nvSpPr>
          <p:spPr>
            <a:xfrm>
              <a:off x="333360" y="433800"/>
              <a:ext cx="1955880" cy="286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CustomShape 8"/>
            <p:cNvSpPr/>
            <p:nvPr/>
          </p:nvSpPr>
          <p:spPr>
            <a:xfrm>
              <a:off x="5177880" y="498960"/>
              <a:ext cx="3550320" cy="2120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9"/>
            <p:cNvSpPr/>
            <p:nvPr/>
          </p:nvSpPr>
          <p:spPr>
            <a:xfrm>
              <a:off x="1004760" y="466200"/>
              <a:ext cx="460440" cy="26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365" name="CustomShape 10"/>
            <p:cNvSpPr/>
            <p:nvPr/>
          </p:nvSpPr>
          <p:spPr>
            <a:xfrm>
              <a:off x="5228640" y="478800"/>
              <a:ext cx="3704400" cy="24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366" name="CustomShape 11"/>
            <p:cNvSpPr/>
            <p:nvPr/>
          </p:nvSpPr>
          <p:spPr>
            <a:xfrm>
              <a:off x="7329240" y="317520"/>
              <a:ext cx="1698480" cy="1206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7" name="Group 12"/>
          <p:cNvGrpSpPr/>
          <p:nvPr/>
        </p:nvGrpSpPr>
        <p:grpSpPr>
          <a:xfrm>
            <a:off x="0" y="6080040"/>
            <a:ext cx="9147240" cy="760680"/>
            <a:chOff x="0" y="6080040"/>
            <a:chExt cx="9147240" cy="760680"/>
          </a:xfrm>
        </p:grpSpPr>
        <p:sp>
          <p:nvSpPr>
            <p:cNvPr id="368" name="CustomShape 13"/>
            <p:cNvSpPr/>
            <p:nvPr/>
          </p:nvSpPr>
          <p:spPr>
            <a:xfrm>
              <a:off x="2438280" y="6080040"/>
              <a:ext cx="4835520" cy="3070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" name="CustomShape 14"/>
            <p:cNvSpPr/>
            <p:nvPr/>
          </p:nvSpPr>
          <p:spPr>
            <a:xfrm>
              <a:off x="3999240" y="6098400"/>
              <a:ext cx="1208160" cy="26028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370" name="CustomShape 15"/>
            <p:cNvSpPr/>
            <p:nvPr/>
          </p:nvSpPr>
          <p:spPr>
            <a:xfrm>
              <a:off x="0" y="6081480"/>
              <a:ext cx="9147240" cy="759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CustomShape 16"/>
            <p:cNvSpPr/>
            <p:nvPr/>
          </p:nvSpPr>
          <p:spPr>
            <a:xfrm>
              <a:off x="1158120" y="6365160"/>
              <a:ext cx="1861200" cy="39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372" name="CustomShape 17"/>
            <p:cNvSpPr/>
            <p:nvPr/>
          </p:nvSpPr>
          <p:spPr>
            <a:xfrm>
              <a:off x="5298480" y="6385680"/>
              <a:ext cx="2692800" cy="39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  <p:sp>
        <p:nvSpPr>
          <p:cNvPr id="373" name="Line 18"/>
          <p:cNvSpPr/>
          <p:nvPr/>
        </p:nvSpPr>
        <p:spPr>
          <a:xfrm>
            <a:off x="271440" y="2272320"/>
            <a:ext cx="8841240" cy="1728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Line 19"/>
          <p:cNvSpPr/>
          <p:nvPr/>
        </p:nvSpPr>
        <p:spPr>
          <a:xfrm>
            <a:off x="2202480" y="1961280"/>
            <a:ext cx="1440" cy="312696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Line 20"/>
          <p:cNvSpPr/>
          <p:nvPr/>
        </p:nvSpPr>
        <p:spPr>
          <a:xfrm>
            <a:off x="5744160" y="1847520"/>
            <a:ext cx="1080" cy="312768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Line 21"/>
          <p:cNvSpPr/>
          <p:nvPr/>
        </p:nvSpPr>
        <p:spPr>
          <a:xfrm>
            <a:off x="7744320" y="1943640"/>
            <a:ext cx="1080" cy="305820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22"/>
          <p:cNvSpPr/>
          <p:nvPr/>
        </p:nvSpPr>
        <p:spPr>
          <a:xfrm>
            <a:off x="1223640" y="1955160"/>
            <a:ext cx="90360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상담분류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78" name="CustomShape 23"/>
          <p:cNvSpPr/>
          <p:nvPr/>
        </p:nvSpPr>
        <p:spPr>
          <a:xfrm>
            <a:off x="3408120" y="1946160"/>
            <a:ext cx="115956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문의 제목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79" name="CustomShape 24"/>
          <p:cNvSpPr/>
          <p:nvPr/>
        </p:nvSpPr>
        <p:spPr>
          <a:xfrm>
            <a:off x="6135480" y="1955160"/>
            <a:ext cx="114156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작성일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80" name="CustomShape 25"/>
          <p:cNvSpPr/>
          <p:nvPr/>
        </p:nvSpPr>
        <p:spPr>
          <a:xfrm>
            <a:off x="7945200" y="1955160"/>
            <a:ext cx="85644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처리상태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81" name="Line 26"/>
          <p:cNvSpPr/>
          <p:nvPr/>
        </p:nvSpPr>
        <p:spPr>
          <a:xfrm flipV="1">
            <a:off x="245520" y="3317760"/>
            <a:ext cx="8858880" cy="2916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27"/>
          <p:cNvSpPr/>
          <p:nvPr/>
        </p:nvSpPr>
        <p:spPr>
          <a:xfrm>
            <a:off x="6137280" y="2624400"/>
            <a:ext cx="105336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19.06.20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83" name="CustomShape 28"/>
          <p:cNvSpPr/>
          <p:nvPr/>
        </p:nvSpPr>
        <p:spPr>
          <a:xfrm>
            <a:off x="2624400" y="2644920"/>
            <a:ext cx="272160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문의 제목 ㅇㅇㅇㅇㅇㅇ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84" name="Line 29"/>
          <p:cNvSpPr/>
          <p:nvPr/>
        </p:nvSpPr>
        <p:spPr>
          <a:xfrm flipV="1">
            <a:off x="262800" y="4380840"/>
            <a:ext cx="8832600" cy="1620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30"/>
          <p:cNvSpPr/>
          <p:nvPr/>
        </p:nvSpPr>
        <p:spPr>
          <a:xfrm>
            <a:off x="1152000" y="2608560"/>
            <a:ext cx="1022400" cy="34524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스케줄변경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86" name="CustomShape 31"/>
          <p:cNvSpPr/>
          <p:nvPr/>
        </p:nvSpPr>
        <p:spPr>
          <a:xfrm>
            <a:off x="1153800" y="3684960"/>
            <a:ext cx="1022400" cy="34524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예약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87" name="CustomShape 32"/>
          <p:cNvSpPr/>
          <p:nvPr/>
        </p:nvSpPr>
        <p:spPr>
          <a:xfrm>
            <a:off x="8009280" y="2661120"/>
            <a:ext cx="794880" cy="24768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답변대기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88" name="CustomShape 33"/>
          <p:cNvSpPr/>
          <p:nvPr/>
        </p:nvSpPr>
        <p:spPr>
          <a:xfrm>
            <a:off x="2626920" y="3720600"/>
            <a:ext cx="272160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문의 제목 ㅇㅇㅇㅇㅇㅇ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89" name="CustomShape 34"/>
          <p:cNvSpPr/>
          <p:nvPr/>
        </p:nvSpPr>
        <p:spPr>
          <a:xfrm>
            <a:off x="8002800" y="3736800"/>
            <a:ext cx="794880" cy="24768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답변완료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90" name="Line 35"/>
          <p:cNvSpPr/>
          <p:nvPr/>
        </p:nvSpPr>
        <p:spPr>
          <a:xfrm>
            <a:off x="1105200" y="1955160"/>
            <a:ext cx="1440" cy="312660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36"/>
          <p:cNvSpPr/>
          <p:nvPr/>
        </p:nvSpPr>
        <p:spPr>
          <a:xfrm>
            <a:off x="410040" y="1948680"/>
            <a:ext cx="58536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번호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92" name="CustomShape 37"/>
          <p:cNvSpPr/>
          <p:nvPr/>
        </p:nvSpPr>
        <p:spPr>
          <a:xfrm>
            <a:off x="403920" y="2652480"/>
            <a:ext cx="58536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93" name="CustomShape 38"/>
          <p:cNvSpPr/>
          <p:nvPr/>
        </p:nvSpPr>
        <p:spPr>
          <a:xfrm>
            <a:off x="380520" y="3728880"/>
            <a:ext cx="58536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94" name="CustomShape 39"/>
          <p:cNvSpPr/>
          <p:nvPr/>
        </p:nvSpPr>
        <p:spPr>
          <a:xfrm>
            <a:off x="6183000" y="3761280"/>
            <a:ext cx="105336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19.06.20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95" name="CustomShape 40"/>
          <p:cNvSpPr/>
          <p:nvPr/>
        </p:nvSpPr>
        <p:spPr>
          <a:xfrm>
            <a:off x="1137240" y="4422600"/>
            <a:ext cx="1031040" cy="7689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영수증</a:t>
            </a:r>
            <a:endParaRPr b="0" lang="en-US" sz="12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비자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여권</a:t>
            </a:r>
            <a:endParaRPr b="0" lang="en-US" sz="12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여행상담</a:t>
            </a:r>
            <a:endParaRPr b="0" lang="en-US" sz="12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기타 등</a:t>
            </a:r>
            <a:endParaRPr b="0" lang="en-US" sz="1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6" name="Table 1"/>
          <p:cNvGraphicFramePr/>
          <p:nvPr/>
        </p:nvGraphicFramePr>
        <p:xfrm>
          <a:off x="0" y="0"/>
          <a:ext cx="9143640" cy="2941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Site Map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페이지 구성도 마이 페이지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회원탈퇴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97" name="CustomShape 2"/>
          <p:cNvSpPr/>
          <p:nvPr/>
        </p:nvSpPr>
        <p:spPr>
          <a:xfrm>
            <a:off x="0" y="0"/>
            <a:ext cx="46800" cy="286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8" name="Group 3"/>
          <p:cNvGrpSpPr/>
          <p:nvPr/>
        </p:nvGrpSpPr>
        <p:grpSpPr>
          <a:xfrm>
            <a:off x="36360" y="295200"/>
            <a:ext cx="9064080" cy="536040"/>
            <a:chOff x="36360" y="295200"/>
            <a:chExt cx="9064080" cy="536040"/>
          </a:xfrm>
        </p:grpSpPr>
        <p:sp>
          <p:nvSpPr>
            <p:cNvPr id="399" name="CustomShape 4"/>
            <p:cNvSpPr/>
            <p:nvPr/>
          </p:nvSpPr>
          <p:spPr>
            <a:xfrm>
              <a:off x="7381800" y="295200"/>
              <a:ext cx="1635120" cy="18432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400" name="CustomShape 5"/>
            <p:cNvSpPr/>
            <p:nvPr/>
          </p:nvSpPr>
          <p:spPr>
            <a:xfrm>
              <a:off x="36360" y="300960"/>
              <a:ext cx="9064080" cy="5302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" name="CustomShape 6"/>
            <p:cNvSpPr/>
            <p:nvPr/>
          </p:nvSpPr>
          <p:spPr>
            <a:xfrm>
              <a:off x="4183560" y="415440"/>
              <a:ext cx="636840" cy="36684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402" name="CustomShape 7"/>
            <p:cNvSpPr/>
            <p:nvPr/>
          </p:nvSpPr>
          <p:spPr>
            <a:xfrm>
              <a:off x="333360" y="433800"/>
              <a:ext cx="1955160" cy="2862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" name="CustomShape 8"/>
            <p:cNvSpPr/>
            <p:nvPr/>
          </p:nvSpPr>
          <p:spPr>
            <a:xfrm>
              <a:off x="5177880" y="498960"/>
              <a:ext cx="3549600" cy="2113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" name="CustomShape 9"/>
            <p:cNvSpPr/>
            <p:nvPr/>
          </p:nvSpPr>
          <p:spPr>
            <a:xfrm>
              <a:off x="1004400" y="466200"/>
              <a:ext cx="460440" cy="26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405" name="CustomShape 10"/>
            <p:cNvSpPr/>
            <p:nvPr/>
          </p:nvSpPr>
          <p:spPr>
            <a:xfrm>
              <a:off x="5228640" y="478800"/>
              <a:ext cx="3704040" cy="24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406" name="CustomShape 11"/>
            <p:cNvSpPr/>
            <p:nvPr/>
          </p:nvSpPr>
          <p:spPr>
            <a:xfrm>
              <a:off x="7329240" y="317520"/>
              <a:ext cx="1697760" cy="1198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07" name="Group 12"/>
          <p:cNvGrpSpPr/>
          <p:nvPr/>
        </p:nvGrpSpPr>
        <p:grpSpPr>
          <a:xfrm>
            <a:off x="0" y="6080040"/>
            <a:ext cx="9146520" cy="760320"/>
            <a:chOff x="0" y="6080040"/>
            <a:chExt cx="9146520" cy="760320"/>
          </a:xfrm>
        </p:grpSpPr>
        <p:sp>
          <p:nvSpPr>
            <p:cNvPr id="408" name="CustomShape 13"/>
            <p:cNvSpPr/>
            <p:nvPr/>
          </p:nvSpPr>
          <p:spPr>
            <a:xfrm>
              <a:off x="2438280" y="6080040"/>
              <a:ext cx="4834800" cy="3067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" name="CustomShape 14"/>
            <p:cNvSpPr/>
            <p:nvPr/>
          </p:nvSpPr>
          <p:spPr>
            <a:xfrm>
              <a:off x="3999240" y="6098400"/>
              <a:ext cx="1207800" cy="26028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410" name="CustomShape 15"/>
            <p:cNvSpPr/>
            <p:nvPr/>
          </p:nvSpPr>
          <p:spPr>
            <a:xfrm>
              <a:off x="0" y="6081480"/>
              <a:ext cx="9146520" cy="7588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1" name="CustomShape 16"/>
            <p:cNvSpPr/>
            <p:nvPr/>
          </p:nvSpPr>
          <p:spPr>
            <a:xfrm>
              <a:off x="1158120" y="6365160"/>
              <a:ext cx="1860480" cy="39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412" name="CustomShape 17"/>
            <p:cNvSpPr/>
            <p:nvPr/>
          </p:nvSpPr>
          <p:spPr>
            <a:xfrm>
              <a:off x="5298480" y="6385680"/>
              <a:ext cx="2692440" cy="39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  <p:sp>
        <p:nvSpPr>
          <p:cNvPr id="413" name="CustomShape 18"/>
          <p:cNvSpPr/>
          <p:nvPr/>
        </p:nvSpPr>
        <p:spPr>
          <a:xfrm>
            <a:off x="3163680" y="3147840"/>
            <a:ext cx="2821320" cy="386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비밀번호 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" name="Table 1"/>
          <p:cNvGraphicFramePr>
            <a:graphicFrameLocks noGrp="1"/>
          </p:cNvGraphicFramePr>
          <p:nvPr/>
        </p:nvGraphicFramePr>
        <p:xfrm>
          <a:off x="0" y="0"/>
          <a:ext cx="9144001" cy="27749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44000"/>
              </a:tblGrid>
              <a:tr h="27749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Site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Map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이지 구성도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패키지페이지(지역)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15" name="CustomShape 2"/>
          <p:cNvSpPr/>
          <p:nvPr/>
        </p:nvSpPr>
        <p:spPr>
          <a:xfrm>
            <a:off x="0" y="0"/>
            <a:ext cx="47625" cy="287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6" name="Group 3"/>
          <p:cNvGrpSpPr/>
          <p:nvPr/>
        </p:nvGrpSpPr>
        <p:grpSpPr>
          <a:xfrm>
            <a:off x="36195" y="295275"/>
            <a:ext cx="9064625" cy="536575"/>
            <a:chOff x="36195" y="295275"/>
            <a:chExt cx="9064625" cy="536575"/>
          </a:xfrm>
        </p:grpSpPr>
        <p:sp>
          <p:nvSpPr>
            <p:cNvPr id="417" name="CustomShape 4"/>
            <p:cNvSpPr/>
            <p:nvPr/>
          </p:nvSpPr>
          <p:spPr>
            <a:xfrm>
              <a:off x="7381875" y="295275"/>
              <a:ext cx="1635760" cy="1841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418" name="CustomShape 5"/>
            <p:cNvSpPr/>
            <p:nvPr/>
          </p:nvSpPr>
          <p:spPr>
            <a:xfrm>
              <a:off x="36195" y="300990"/>
              <a:ext cx="9064625" cy="5308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9" name="CustomShape 6"/>
            <p:cNvSpPr/>
            <p:nvPr/>
          </p:nvSpPr>
          <p:spPr>
            <a:xfrm>
              <a:off x="4183380" y="415290"/>
              <a:ext cx="636905" cy="36703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420" name="CustomShape 7"/>
            <p:cNvSpPr/>
            <p:nvPr/>
          </p:nvSpPr>
          <p:spPr>
            <a:xfrm>
              <a:off x="333375" y="433705"/>
              <a:ext cx="1955800" cy="2870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1" name="CustomShape 8"/>
            <p:cNvSpPr/>
            <p:nvPr/>
          </p:nvSpPr>
          <p:spPr>
            <a:xfrm>
              <a:off x="5177790" y="499110"/>
              <a:ext cx="3550285" cy="21209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2" name="CustomShape 9"/>
            <p:cNvSpPr/>
            <p:nvPr/>
          </p:nvSpPr>
          <p:spPr>
            <a:xfrm>
              <a:off x="1004570" y="466090"/>
              <a:ext cx="460375" cy="26035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423" name="CustomShape 10"/>
            <p:cNvSpPr/>
            <p:nvPr/>
          </p:nvSpPr>
          <p:spPr>
            <a:xfrm>
              <a:off x="5228590" y="478790"/>
              <a:ext cx="3704590" cy="2451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424" name="CustomShape 11"/>
            <p:cNvSpPr/>
            <p:nvPr/>
          </p:nvSpPr>
          <p:spPr>
            <a:xfrm>
              <a:off x="7329170" y="317500"/>
              <a:ext cx="1698625" cy="12065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25" name="Group 12"/>
          <p:cNvGrpSpPr/>
          <p:nvPr/>
        </p:nvGrpSpPr>
        <p:grpSpPr>
          <a:xfrm>
            <a:off x="0" y="6080125"/>
            <a:ext cx="9147175" cy="760730"/>
            <a:chOff x="0" y="6080125"/>
            <a:chExt cx="9147175" cy="760730"/>
          </a:xfrm>
        </p:grpSpPr>
        <p:sp>
          <p:nvSpPr>
            <p:cNvPr id="426" name="CustomShape 13"/>
            <p:cNvSpPr/>
            <p:nvPr/>
          </p:nvSpPr>
          <p:spPr>
            <a:xfrm>
              <a:off x="2438400" y="6080125"/>
              <a:ext cx="4835525" cy="3073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" name="CustomShape 14"/>
            <p:cNvSpPr/>
            <p:nvPr/>
          </p:nvSpPr>
          <p:spPr>
            <a:xfrm>
              <a:off x="3999230" y="6115685"/>
              <a:ext cx="1207770" cy="2603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428" name="CustomShape 15"/>
            <p:cNvSpPr/>
            <p:nvPr/>
          </p:nvSpPr>
          <p:spPr>
            <a:xfrm>
              <a:off x="0" y="6081395"/>
              <a:ext cx="9147175" cy="7594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" name="CustomShape 16"/>
            <p:cNvSpPr/>
            <p:nvPr/>
          </p:nvSpPr>
          <p:spPr>
            <a:xfrm>
              <a:off x="1158240" y="6365240"/>
              <a:ext cx="1861185" cy="39687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430" name="CustomShape 17"/>
            <p:cNvSpPr/>
            <p:nvPr/>
          </p:nvSpPr>
          <p:spPr>
            <a:xfrm>
              <a:off x="5298440" y="6385560"/>
              <a:ext cx="2693035" cy="3975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  <p:sp>
        <p:nvSpPr>
          <p:cNvPr id="431" name="CustomShape 18"/>
          <p:cNvSpPr/>
          <p:nvPr/>
        </p:nvSpPr>
        <p:spPr>
          <a:xfrm>
            <a:off x="2190750" y="1026795"/>
            <a:ext cx="6654165" cy="461645"/>
          </a:xfrm>
          <a:prstGeom prst="rect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19"/>
          <p:cNvSpPr/>
          <p:nvPr/>
        </p:nvSpPr>
        <p:spPr>
          <a:xfrm>
            <a:off x="2222500" y="2368550"/>
            <a:ext cx="1900555" cy="1386205"/>
          </a:xfrm>
          <a:prstGeom prst="rect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720" bIns="5472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이미지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433" name="CustomShape 20"/>
          <p:cNvSpPr/>
          <p:nvPr/>
        </p:nvSpPr>
        <p:spPr>
          <a:xfrm>
            <a:off x="8242935" y="1093470"/>
            <a:ext cx="507365" cy="329565"/>
          </a:xfrm>
          <a:prstGeom prst="rect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720" bIns="547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검색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434" name="CustomShape 21"/>
          <p:cNvSpPr/>
          <p:nvPr/>
        </p:nvSpPr>
        <p:spPr>
          <a:xfrm>
            <a:off x="5993130" y="1093470"/>
            <a:ext cx="2154555" cy="329565"/>
          </a:xfrm>
          <a:prstGeom prst="rect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720" bIns="547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검색어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435" name="CustomShape 22"/>
          <p:cNvSpPr/>
          <p:nvPr/>
        </p:nvSpPr>
        <p:spPr>
          <a:xfrm>
            <a:off x="3579495" y="1093470"/>
            <a:ext cx="1172210" cy="329565"/>
          </a:xfrm>
          <a:prstGeom prst="rect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720" bIns="547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출발일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436" name="CustomShape 23"/>
          <p:cNvSpPr/>
          <p:nvPr/>
        </p:nvSpPr>
        <p:spPr>
          <a:xfrm>
            <a:off x="4824095" y="1093470"/>
            <a:ext cx="1137285" cy="329565"/>
          </a:xfrm>
          <a:prstGeom prst="rect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720" bIns="547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체류일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437" name="Line 24"/>
          <p:cNvSpPr/>
          <p:nvPr/>
        </p:nvSpPr>
        <p:spPr>
          <a:xfrm>
            <a:off x="2222500" y="3194685"/>
            <a:ext cx="1902460" cy="635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25"/>
          <p:cNvSpPr/>
          <p:nvPr/>
        </p:nvSpPr>
        <p:spPr>
          <a:xfrm>
            <a:off x="6943725" y="2368550"/>
            <a:ext cx="1900555" cy="1386205"/>
          </a:xfrm>
          <a:prstGeom prst="rect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720" bIns="5472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이미지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439" name="Line 26"/>
          <p:cNvSpPr/>
          <p:nvPr/>
        </p:nvSpPr>
        <p:spPr>
          <a:xfrm>
            <a:off x="6943725" y="3194685"/>
            <a:ext cx="1902460" cy="635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27"/>
          <p:cNvSpPr/>
          <p:nvPr/>
        </p:nvSpPr>
        <p:spPr>
          <a:xfrm>
            <a:off x="4599305" y="2368550"/>
            <a:ext cx="1900555" cy="1386205"/>
          </a:xfrm>
          <a:prstGeom prst="rect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720" bIns="5472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이미지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441" name="Line 28"/>
          <p:cNvSpPr/>
          <p:nvPr/>
        </p:nvSpPr>
        <p:spPr>
          <a:xfrm>
            <a:off x="4599305" y="3194685"/>
            <a:ext cx="1902460" cy="635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29"/>
          <p:cNvSpPr/>
          <p:nvPr/>
        </p:nvSpPr>
        <p:spPr>
          <a:xfrm>
            <a:off x="6943725" y="3920490"/>
            <a:ext cx="1900555" cy="1386205"/>
          </a:xfrm>
          <a:prstGeom prst="rect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720" bIns="5472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이미지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443" name="Line 30"/>
          <p:cNvSpPr/>
          <p:nvPr/>
        </p:nvSpPr>
        <p:spPr>
          <a:xfrm>
            <a:off x="6943725" y="4746625"/>
            <a:ext cx="1902460" cy="635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31"/>
          <p:cNvSpPr/>
          <p:nvPr/>
        </p:nvSpPr>
        <p:spPr>
          <a:xfrm>
            <a:off x="4599305" y="3920490"/>
            <a:ext cx="1900555" cy="1386205"/>
          </a:xfrm>
          <a:prstGeom prst="rect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720" bIns="5472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이미지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445" name="Line 32"/>
          <p:cNvSpPr/>
          <p:nvPr/>
        </p:nvSpPr>
        <p:spPr>
          <a:xfrm>
            <a:off x="4599305" y="4746625"/>
            <a:ext cx="1902460" cy="635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33"/>
          <p:cNvSpPr/>
          <p:nvPr/>
        </p:nvSpPr>
        <p:spPr>
          <a:xfrm>
            <a:off x="2222500" y="3920490"/>
            <a:ext cx="1900555" cy="1386205"/>
          </a:xfrm>
          <a:prstGeom prst="rect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720" bIns="5472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이미지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447" name="Line 34"/>
          <p:cNvSpPr/>
          <p:nvPr/>
        </p:nvSpPr>
        <p:spPr>
          <a:xfrm>
            <a:off x="2222500" y="4744085"/>
            <a:ext cx="1902460" cy="635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35"/>
          <p:cNvSpPr/>
          <p:nvPr/>
        </p:nvSpPr>
        <p:spPr>
          <a:xfrm>
            <a:off x="4472305" y="5439410"/>
            <a:ext cx="2154555" cy="329565"/>
          </a:xfrm>
          <a:prstGeom prst="rect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720" bIns="547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&lt;&lt; [1] [2] [3] &gt;&gt;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449" name="CustomShape 36"/>
          <p:cNvSpPr>
            <a:spLocks/>
          </p:cNvSpPr>
          <p:nvPr/>
        </p:nvSpPr>
        <p:spPr>
          <a:xfrm rot="0">
            <a:off x="0" y="848995"/>
            <a:ext cx="2088515" cy="5212715"/>
          </a:xfrm>
          <a:prstGeom prst="rect"/>
          <a:solidFill>
            <a:srgbClr val="729FCF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none" lIns="90170" tIns="45085" rIns="90170" bIns="45085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>
                <a:solidFill>
                  <a:srgbClr val="000000"/>
                </a:solidFill>
                <a:latin typeface="굴림" charset="0"/>
                <a:ea typeface="굴림" charset="0"/>
              </a:rPr>
              <a:t>&lt;패키지 페이지&gt;</a:t>
            </a:r>
            <a:endParaRPr lang="ko-KR" altLang="en-US" sz="1800" b="0" strike="noStrike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>
              <a:latin typeface="굴림" charset="0"/>
              <a:ea typeface="굴림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>
                <a:solidFill>
                  <a:srgbClr val="000000"/>
                </a:solidFill>
                <a:latin typeface="굴림" charset="0"/>
                <a:ea typeface="굴림" charset="0"/>
              </a:rPr>
              <a:t>1. 상품 검색 가능</a:t>
            </a:r>
            <a:endParaRPr lang="ko-KR" altLang="en-US" sz="1800" b="0" strike="noStrike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>
              <a:latin typeface="굴림" charset="0"/>
              <a:ea typeface="굴림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>
                <a:solidFill>
                  <a:srgbClr val="000000"/>
                </a:solidFill>
                <a:latin typeface="굴림" charset="0"/>
                <a:ea typeface="굴림" charset="0"/>
              </a:rPr>
              <a:t>2. 이벤트 패키지</a:t>
            </a:r>
            <a:endParaRPr lang="ko-KR" altLang="en-US" sz="1800" b="0" strike="noStrike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>
                <a:solidFill>
                  <a:srgbClr val="000000"/>
                </a:solidFill>
                <a:latin typeface="굴림" charset="0"/>
                <a:ea typeface="굴림" charset="0"/>
              </a:rPr>
              <a:t>탭</a:t>
            </a:r>
            <a:r>
              <a:rPr lang="en-US" altLang="ko-KR" sz="1800" b="0" strike="noStrike">
                <a:solidFill>
                  <a:srgbClr val="000000"/>
                </a:solidFill>
                <a:latin typeface="굴림" charset="0"/>
                <a:ea typeface="굴림" charset="0"/>
              </a:rPr>
              <a:t>으로 이벤트 중인</a:t>
            </a:r>
            <a:endParaRPr lang="ko-KR" altLang="en-US" sz="1800" b="0" strike="noStrike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>
                <a:solidFill>
                  <a:srgbClr val="000000"/>
                </a:solidFill>
                <a:latin typeface="굴림" charset="0"/>
                <a:ea typeface="굴림" charset="0"/>
              </a:rPr>
              <a:t>패키지를 확</a:t>
            </a:r>
            <a:r>
              <a:rPr lang="en-US" altLang="ko-KR" sz="1800" b="0" strike="noStrike">
                <a:solidFill>
                  <a:srgbClr val="000000"/>
                </a:solidFill>
                <a:latin typeface="굴림" charset="0"/>
                <a:ea typeface="굴림" charset="0"/>
              </a:rPr>
              <a:t>인</a:t>
            </a:r>
            <a:r>
              <a:rPr lang="en-US" altLang="ko-KR" sz="1800" b="0" strike="noStrike">
                <a:solidFill>
                  <a:srgbClr val="000000"/>
                </a:solidFill>
                <a:latin typeface="굴림" charset="0"/>
                <a:ea typeface="굴림" charset="0"/>
              </a:rPr>
              <a:t>가능</a:t>
            </a:r>
            <a:endParaRPr lang="ko-KR" altLang="en-US" sz="1800" b="0" strike="noStrike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>
              <a:latin typeface="굴림" charset="0"/>
              <a:ea typeface="굴림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>
                <a:solidFill>
                  <a:srgbClr val="000000"/>
                </a:solidFill>
                <a:latin typeface="굴림" charset="0"/>
                <a:ea typeface="굴림" charset="0"/>
              </a:rPr>
              <a:t>3. 각 상품에 대한</a:t>
            </a:r>
            <a:endParaRPr lang="ko-KR" altLang="en-US" sz="1800" b="0" strike="noStrike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>
                <a:solidFill>
                  <a:srgbClr val="000000"/>
                </a:solidFill>
                <a:latin typeface="굴림" charset="0"/>
                <a:ea typeface="굴림" charset="0"/>
              </a:rPr>
              <a:t>대표 이미지와</a:t>
            </a:r>
            <a:endParaRPr lang="ko-KR" altLang="en-US" sz="1800" b="0" strike="noStrike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>
                <a:solidFill>
                  <a:srgbClr val="000000"/>
                </a:solidFill>
                <a:latin typeface="굴림" charset="0"/>
                <a:ea typeface="굴림" charset="0"/>
              </a:rPr>
              <a:t>간략한 제품 정보</a:t>
            </a:r>
            <a:endParaRPr lang="ko-KR" altLang="en-US" sz="1800" b="0" strike="noStrike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>
                <a:solidFill>
                  <a:srgbClr val="000000"/>
                </a:solidFill>
                <a:latin typeface="굴림" charset="0"/>
                <a:ea typeface="굴림" charset="0"/>
              </a:rPr>
              <a:t>썸네일로</a:t>
            </a:r>
            <a:r>
              <a:rPr lang="en-US" altLang="ko-KR" sz="1800" b="0" strike="noStrike">
                <a:solidFill>
                  <a:srgbClr val="000000"/>
                </a:solidFill>
                <a:latin typeface="굴림" charset="0"/>
                <a:ea typeface="굴림" charset="0"/>
              </a:rPr>
              <a:t> </a:t>
            </a:r>
            <a:r>
              <a:rPr lang="en-US" altLang="ko-KR" sz="1800" b="0" strike="noStrike">
                <a:solidFill>
                  <a:srgbClr val="000000"/>
                </a:solidFill>
                <a:latin typeface="굴림" charset="0"/>
                <a:ea typeface="굴림" charset="0"/>
              </a:rPr>
              <a:t>표시</a:t>
            </a:r>
            <a:endParaRPr lang="ko-KR" altLang="en-US" sz="1800" b="0" strike="noStrike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>
              <a:latin typeface="굴림" charset="0"/>
              <a:ea typeface="굴림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>
                <a:solidFill>
                  <a:srgbClr val="000000"/>
                </a:solidFill>
                <a:latin typeface="굴림" charset="0"/>
                <a:ea typeface="굴림" charset="0"/>
              </a:rPr>
              <a:t>4. 페이징 구현</a:t>
            </a:r>
            <a:endParaRPr lang="ko-KR" altLang="en-US" sz="1800" b="0" strike="noStrike">
              <a:solidFill>
                <a:srgbClr val="000000"/>
              </a:solidFill>
              <a:latin typeface="굴림" charset="0"/>
              <a:ea typeface="굴림" charset="0"/>
            </a:endParaRPr>
          </a:p>
        </p:txBody>
      </p:sp>
      <p:sp>
        <p:nvSpPr>
          <p:cNvPr id="450" name="CustomShape 37"/>
          <p:cNvSpPr/>
          <p:nvPr/>
        </p:nvSpPr>
        <p:spPr>
          <a:xfrm>
            <a:off x="2247265" y="1093470"/>
            <a:ext cx="1280160" cy="329565"/>
          </a:xfrm>
          <a:prstGeom prst="rect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720" bIns="547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카테고리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451" name="CustomShape 38"/>
          <p:cNvSpPr/>
          <p:nvPr/>
        </p:nvSpPr>
        <p:spPr>
          <a:xfrm>
            <a:off x="6972300" y="1692275"/>
            <a:ext cx="1800225" cy="432435"/>
          </a:xfrm>
          <a:custGeom>
            <a:avLst/>
            <a:gdLst/>
            <a:ahLst/>
            <a:rect l="l" t="t" r="r" b="b"/>
            <a:pathLst>
              <a:path w="5006" h="1202">
                <a:moveTo>
                  <a:pt x="199" y="0"/>
                </a:moveTo>
                <a:cubicBezTo>
                  <a:pt x="99" y="0"/>
                  <a:pt x="0" y="100"/>
                  <a:pt x="0" y="200"/>
                </a:cubicBezTo>
                <a:lnTo>
                  <a:pt x="4" y="1000"/>
                </a:lnTo>
                <a:cubicBezTo>
                  <a:pt x="4" y="1100"/>
                  <a:pt x="105" y="1201"/>
                  <a:pt x="205" y="1201"/>
                </a:cubicBezTo>
                <a:lnTo>
                  <a:pt x="4805" y="1201"/>
                </a:lnTo>
                <a:cubicBezTo>
                  <a:pt x="4905" y="1201"/>
                  <a:pt x="5005" y="1100"/>
                  <a:pt x="5005" y="1000"/>
                </a:cubicBezTo>
                <a:lnTo>
                  <a:pt x="5001" y="200"/>
                </a:lnTo>
                <a:cubicBezTo>
                  <a:pt x="5001" y="100"/>
                  <a:pt x="4899" y="0"/>
                  <a:pt x="4799" y="0"/>
                </a:cubicBezTo>
                <a:lnTo>
                  <a:pt x="199" y="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60" tIns="54610" rIns="99060" bIns="5461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>
                <a:solidFill>
                  <a:srgbClr val="000000"/>
                </a:solidFill>
                <a:latin typeface="굴림" charset="0"/>
                <a:ea typeface="굴림" charset="0"/>
              </a:rPr>
              <a:t>이벤트3</a:t>
            </a:r>
            <a:endParaRPr lang="ko-KR" altLang="en-US" sz="1800" b="0" strike="noStrike">
              <a:solidFill>
                <a:srgbClr val="000000"/>
              </a:solidFill>
              <a:latin typeface="굴림" charset="0"/>
              <a:ea typeface="굴림" charset="0"/>
            </a:endParaRPr>
          </a:p>
        </p:txBody>
      </p:sp>
      <p:sp>
        <p:nvSpPr>
          <p:cNvPr id="452" name="CustomShape 39"/>
          <p:cNvSpPr/>
          <p:nvPr/>
        </p:nvSpPr>
        <p:spPr>
          <a:xfrm>
            <a:off x="4632960" y="1692275"/>
            <a:ext cx="1800225" cy="432435"/>
          </a:xfrm>
          <a:custGeom>
            <a:avLst/>
            <a:gdLst/>
            <a:ahLst/>
            <a:rect l="l" t="t" r="r" b="b"/>
            <a:pathLst>
              <a:path w="5006" h="1202">
                <a:moveTo>
                  <a:pt x="199" y="0"/>
                </a:moveTo>
                <a:cubicBezTo>
                  <a:pt x="99" y="0"/>
                  <a:pt x="0" y="100"/>
                  <a:pt x="0" y="200"/>
                </a:cubicBezTo>
                <a:lnTo>
                  <a:pt x="4" y="1000"/>
                </a:lnTo>
                <a:cubicBezTo>
                  <a:pt x="4" y="1100"/>
                  <a:pt x="105" y="1201"/>
                  <a:pt x="205" y="1201"/>
                </a:cubicBezTo>
                <a:lnTo>
                  <a:pt x="4805" y="1201"/>
                </a:lnTo>
                <a:cubicBezTo>
                  <a:pt x="4905" y="1201"/>
                  <a:pt x="5005" y="1100"/>
                  <a:pt x="5005" y="1000"/>
                </a:cubicBezTo>
                <a:lnTo>
                  <a:pt x="5001" y="200"/>
                </a:lnTo>
                <a:cubicBezTo>
                  <a:pt x="5001" y="100"/>
                  <a:pt x="4899" y="0"/>
                  <a:pt x="4799" y="0"/>
                </a:cubicBezTo>
                <a:lnTo>
                  <a:pt x="199" y="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60" tIns="54610" rIns="99060" bIns="5461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>
                <a:solidFill>
                  <a:srgbClr val="000000"/>
                </a:solidFill>
                <a:latin typeface="굴림" charset="0"/>
                <a:ea typeface="굴림" charset="0"/>
              </a:rPr>
              <a:t>이벤트2</a:t>
            </a:r>
            <a:endParaRPr lang="ko-KR" altLang="en-US" sz="1800" b="0" strike="noStrike">
              <a:solidFill>
                <a:srgbClr val="000000"/>
              </a:solidFill>
              <a:latin typeface="굴림" charset="0"/>
              <a:ea typeface="굴림" charset="0"/>
            </a:endParaRPr>
          </a:p>
        </p:txBody>
      </p:sp>
      <p:sp>
        <p:nvSpPr>
          <p:cNvPr id="453" name="CustomShape 40"/>
          <p:cNvSpPr/>
          <p:nvPr/>
        </p:nvSpPr>
        <p:spPr>
          <a:xfrm>
            <a:off x="2256790" y="1692275"/>
            <a:ext cx="1800225" cy="432435"/>
          </a:xfrm>
          <a:custGeom>
            <a:avLst/>
            <a:gdLst/>
            <a:ahLst/>
            <a:rect l="l" t="t" r="r" b="b"/>
            <a:pathLst>
              <a:path w="5006" h="1202">
                <a:moveTo>
                  <a:pt x="199" y="0"/>
                </a:moveTo>
                <a:cubicBezTo>
                  <a:pt x="99" y="0"/>
                  <a:pt x="0" y="100"/>
                  <a:pt x="0" y="200"/>
                </a:cubicBezTo>
                <a:lnTo>
                  <a:pt x="4" y="1000"/>
                </a:lnTo>
                <a:cubicBezTo>
                  <a:pt x="4" y="1100"/>
                  <a:pt x="105" y="1201"/>
                  <a:pt x="205" y="1201"/>
                </a:cubicBezTo>
                <a:lnTo>
                  <a:pt x="4805" y="1201"/>
                </a:lnTo>
                <a:cubicBezTo>
                  <a:pt x="4905" y="1201"/>
                  <a:pt x="5005" y="1100"/>
                  <a:pt x="5005" y="1000"/>
                </a:cubicBezTo>
                <a:lnTo>
                  <a:pt x="5001" y="200"/>
                </a:lnTo>
                <a:cubicBezTo>
                  <a:pt x="5001" y="100"/>
                  <a:pt x="4899" y="0"/>
                  <a:pt x="4799" y="0"/>
                </a:cubicBezTo>
                <a:lnTo>
                  <a:pt x="199" y="0"/>
                </a:ln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60" tIns="54610" rIns="99060" bIns="5461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>
                <a:solidFill>
                  <a:srgbClr val="000000"/>
                </a:solidFill>
                <a:latin typeface="굴림" charset="0"/>
                <a:ea typeface="굴림" charset="0"/>
              </a:rPr>
              <a:t>이벤트1</a:t>
            </a:r>
            <a:endParaRPr lang="ko-KR" altLang="en-US" sz="1800" b="0" strike="noStrike">
              <a:solidFill>
                <a:srgbClr val="000000"/>
              </a:solidFill>
              <a:latin typeface="굴림" charset="0"/>
              <a:ea typeface="굴림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4" name="Table 1"/>
          <p:cNvGraphicFramePr>
            <a:graphicFrameLocks noGrp="1"/>
          </p:cNvGraphicFramePr>
          <p:nvPr/>
        </p:nvGraphicFramePr>
        <p:xfrm>
          <a:off x="0" y="0"/>
          <a:ext cx="9144001" cy="29464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44000"/>
              </a:tblGrid>
              <a:tr h="2946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도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패키지페이지(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세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1/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55" name="CustomShape 2"/>
          <p:cNvSpPr/>
          <p:nvPr/>
        </p:nvSpPr>
        <p:spPr>
          <a:xfrm>
            <a:off x="0" y="0"/>
            <a:ext cx="47625" cy="287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6" name="Group 3"/>
          <p:cNvGrpSpPr/>
          <p:nvPr/>
        </p:nvGrpSpPr>
        <p:grpSpPr>
          <a:xfrm>
            <a:off x="36195" y="295275"/>
            <a:ext cx="9064625" cy="536575"/>
            <a:chOff x="36195" y="295275"/>
            <a:chExt cx="9064625" cy="536575"/>
          </a:xfrm>
        </p:grpSpPr>
        <p:sp>
          <p:nvSpPr>
            <p:cNvPr id="457" name="CustomShape 4"/>
            <p:cNvSpPr/>
            <p:nvPr/>
          </p:nvSpPr>
          <p:spPr>
            <a:xfrm>
              <a:off x="7381875" y="295275"/>
              <a:ext cx="1635760" cy="1841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458" name="CustomShape 5"/>
            <p:cNvSpPr/>
            <p:nvPr/>
          </p:nvSpPr>
          <p:spPr>
            <a:xfrm>
              <a:off x="36195" y="300990"/>
              <a:ext cx="9064625" cy="5308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9" name="CustomShape 6"/>
            <p:cNvSpPr/>
            <p:nvPr/>
          </p:nvSpPr>
          <p:spPr>
            <a:xfrm>
              <a:off x="4183380" y="415290"/>
              <a:ext cx="636905" cy="36703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460" name="CustomShape 7"/>
            <p:cNvSpPr/>
            <p:nvPr/>
          </p:nvSpPr>
          <p:spPr>
            <a:xfrm>
              <a:off x="333375" y="433705"/>
              <a:ext cx="1955800" cy="2870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" name="CustomShape 8"/>
            <p:cNvSpPr/>
            <p:nvPr/>
          </p:nvSpPr>
          <p:spPr>
            <a:xfrm>
              <a:off x="5177790" y="499110"/>
              <a:ext cx="3550285" cy="21209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2" name="CustomShape 9"/>
            <p:cNvSpPr/>
            <p:nvPr/>
          </p:nvSpPr>
          <p:spPr>
            <a:xfrm>
              <a:off x="1004570" y="466090"/>
              <a:ext cx="460375" cy="26035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463" name="CustomShape 10"/>
            <p:cNvSpPr/>
            <p:nvPr/>
          </p:nvSpPr>
          <p:spPr>
            <a:xfrm>
              <a:off x="5228590" y="478790"/>
              <a:ext cx="3704590" cy="2451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464" name="CustomShape 11"/>
            <p:cNvSpPr/>
            <p:nvPr/>
          </p:nvSpPr>
          <p:spPr>
            <a:xfrm>
              <a:off x="7329170" y="317500"/>
              <a:ext cx="1698625" cy="12065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65" name="CustomShape 12"/>
          <p:cNvSpPr/>
          <p:nvPr/>
        </p:nvSpPr>
        <p:spPr>
          <a:xfrm>
            <a:off x="5080" y="833755"/>
            <a:ext cx="2087880" cy="6024245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&lt;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상세내역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1/3&gt;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1.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상품의 대표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이미지 및 상세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정보 표시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466" name="Group 13"/>
          <p:cNvGrpSpPr/>
          <p:nvPr/>
        </p:nvGrpSpPr>
        <p:grpSpPr>
          <a:xfrm>
            <a:off x="2138680" y="1090295"/>
            <a:ext cx="6849745" cy="5575935"/>
            <a:chOff x="2138680" y="1090295"/>
            <a:chExt cx="6849745" cy="5575935"/>
          </a:xfrm>
        </p:grpSpPr>
        <p:sp>
          <p:nvSpPr>
            <p:cNvPr id="467" name="CustomShape 14"/>
            <p:cNvSpPr/>
            <p:nvPr/>
          </p:nvSpPr>
          <p:spPr>
            <a:xfrm>
              <a:off x="2138680" y="1090295"/>
              <a:ext cx="6849745" cy="557593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15"/>
            <p:cNvSpPr/>
            <p:nvPr/>
          </p:nvSpPr>
          <p:spPr>
            <a:xfrm>
              <a:off x="2256155" y="1609090"/>
              <a:ext cx="6598285" cy="50355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패키지 제목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469" name="CustomShape 16"/>
            <p:cNvSpPr/>
            <p:nvPr/>
          </p:nvSpPr>
          <p:spPr>
            <a:xfrm>
              <a:off x="2295525" y="2818765"/>
              <a:ext cx="3362325" cy="2627630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이미지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470" name="CustomShape 17"/>
            <p:cNvSpPr/>
            <p:nvPr/>
          </p:nvSpPr>
          <p:spPr>
            <a:xfrm>
              <a:off x="5845810" y="2818765"/>
              <a:ext cx="3016885" cy="2627630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제품 상세 정보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471" name="Line 18"/>
            <p:cNvSpPr/>
            <p:nvPr/>
          </p:nvSpPr>
          <p:spPr>
            <a:xfrm>
              <a:off x="5845810" y="3286125"/>
              <a:ext cx="3017520" cy="127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" name="CustomShape 19"/>
            <p:cNvSpPr/>
            <p:nvPr/>
          </p:nvSpPr>
          <p:spPr>
            <a:xfrm>
              <a:off x="5972175" y="3430270"/>
              <a:ext cx="941705" cy="187134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상품번호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여행기간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예약현황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혜택정보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473" name="Line 20"/>
            <p:cNvSpPr/>
            <p:nvPr/>
          </p:nvSpPr>
          <p:spPr>
            <a:xfrm>
              <a:off x="5845810" y="3861435"/>
              <a:ext cx="3017520" cy="127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" name="Line 21"/>
            <p:cNvSpPr/>
            <p:nvPr/>
          </p:nvSpPr>
          <p:spPr>
            <a:xfrm>
              <a:off x="5845810" y="4366260"/>
              <a:ext cx="3017520" cy="127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" name="Line 22"/>
            <p:cNvSpPr/>
            <p:nvPr/>
          </p:nvSpPr>
          <p:spPr>
            <a:xfrm>
              <a:off x="5845810" y="4834255"/>
              <a:ext cx="3017520" cy="127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" name="Line 23"/>
            <p:cNvSpPr/>
            <p:nvPr/>
          </p:nvSpPr>
          <p:spPr>
            <a:xfrm>
              <a:off x="7007860" y="3286125"/>
              <a:ext cx="1270" cy="216090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" name="Table 1"/>
          <p:cNvGraphicFramePr>
            <a:graphicFrameLocks noGrp="1"/>
          </p:cNvGraphicFramePr>
          <p:nvPr/>
        </p:nvGraphicFramePr>
        <p:xfrm>
          <a:off x="0" y="0"/>
          <a:ext cx="9144001" cy="29464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44000"/>
              </a:tblGrid>
              <a:tr h="2946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te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구성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도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패키지페이지(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세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2/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78" name="CustomShape 2"/>
          <p:cNvSpPr/>
          <p:nvPr/>
        </p:nvSpPr>
        <p:spPr>
          <a:xfrm>
            <a:off x="0" y="0"/>
            <a:ext cx="47625" cy="287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9" name="Group 3"/>
          <p:cNvGrpSpPr/>
          <p:nvPr/>
        </p:nvGrpSpPr>
        <p:grpSpPr>
          <a:xfrm>
            <a:off x="36195" y="295275"/>
            <a:ext cx="9064625" cy="536575"/>
            <a:chOff x="36195" y="295275"/>
            <a:chExt cx="9064625" cy="536575"/>
          </a:xfrm>
        </p:grpSpPr>
        <p:sp>
          <p:nvSpPr>
            <p:cNvPr id="480" name="CustomShape 4"/>
            <p:cNvSpPr/>
            <p:nvPr/>
          </p:nvSpPr>
          <p:spPr>
            <a:xfrm>
              <a:off x="7381875" y="295275"/>
              <a:ext cx="1635760" cy="1841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481" name="CustomShape 5"/>
            <p:cNvSpPr/>
            <p:nvPr/>
          </p:nvSpPr>
          <p:spPr>
            <a:xfrm>
              <a:off x="36195" y="300990"/>
              <a:ext cx="9064625" cy="5308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2" name="CustomShape 6"/>
            <p:cNvSpPr/>
            <p:nvPr/>
          </p:nvSpPr>
          <p:spPr>
            <a:xfrm>
              <a:off x="4183380" y="415290"/>
              <a:ext cx="636905" cy="36703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483" name="CustomShape 7"/>
            <p:cNvSpPr/>
            <p:nvPr/>
          </p:nvSpPr>
          <p:spPr>
            <a:xfrm>
              <a:off x="333375" y="433705"/>
              <a:ext cx="1955800" cy="2870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4" name="CustomShape 8"/>
            <p:cNvSpPr/>
            <p:nvPr/>
          </p:nvSpPr>
          <p:spPr>
            <a:xfrm>
              <a:off x="5177790" y="499110"/>
              <a:ext cx="3550285" cy="21209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" name="CustomShape 9"/>
            <p:cNvSpPr/>
            <p:nvPr/>
          </p:nvSpPr>
          <p:spPr>
            <a:xfrm>
              <a:off x="1004570" y="466090"/>
              <a:ext cx="460375" cy="26035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486" name="CustomShape 10"/>
            <p:cNvSpPr/>
            <p:nvPr/>
          </p:nvSpPr>
          <p:spPr>
            <a:xfrm>
              <a:off x="5228590" y="478790"/>
              <a:ext cx="3704590" cy="2451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487" name="CustomShape 11"/>
            <p:cNvSpPr/>
            <p:nvPr/>
          </p:nvSpPr>
          <p:spPr>
            <a:xfrm>
              <a:off x="7329170" y="317500"/>
              <a:ext cx="1698625" cy="12065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88" name="CustomShape 12"/>
          <p:cNvSpPr/>
          <p:nvPr/>
        </p:nvSpPr>
        <p:spPr>
          <a:xfrm>
            <a:off x="5080" y="833755"/>
            <a:ext cx="2087880" cy="60071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&lt;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상세내역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2/3&gt;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2.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상품을 이용한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사람들의 간략한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후기를 볼 수 있음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489" name="Group 13"/>
          <p:cNvGrpSpPr/>
          <p:nvPr/>
        </p:nvGrpSpPr>
        <p:grpSpPr>
          <a:xfrm>
            <a:off x="2230755" y="1471930"/>
            <a:ext cx="6715760" cy="5059680"/>
            <a:chOff x="2230755" y="1471930"/>
            <a:chExt cx="6715760" cy="5059680"/>
          </a:xfrm>
        </p:grpSpPr>
        <p:sp>
          <p:nvSpPr>
            <p:cNvPr id="490" name="CustomShape 14"/>
            <p:cNvSpPr/>
            <p:nvPr/>
          </p:nvSpPr>
          <p:spPr>
            <a:xfrm>
              <a:off x="2230755" y="1471930"/>
              <a:ext cx="6713855" cy="56578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상품평가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491" name="CustomShape 15"/>
            <p:cNvSpPr/>
            <p:nvPr/>
          </p:nvSpPr>
          <p:spPr>
            <a:xfrm>
              <a:off x="4532630" y="6045835"/>
              <a:ext cx="2173605" cy="40449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&lt;&lt; [1] [2] [3] &gt;&gt;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492" name="CustomShape 16"/>
            <p:cNvSpPr/>
            <p:nvPr/>
          </p:nvSpPr>
          <p:spPr>
            <a:xfrm>
              <a:off x="2230755" y="2038985"/>
              <a:ext cx="6713855" cy="449262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후기</a:t>
              </a: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후기</a:t>
              </a: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후기</a:t>
              </a: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4</a:t>
              </a: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493" name="Line 17"/>
            <p:cNvSpPr/>
            <p:nvPr/>
          </p:nvSpPr>
          <p:spPr>
            <a:xfrm>
              <a:off x="2231390" y="5803265"/>
              <a:ext cx="6715125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4" name="Line 18"/>
            <p:cNvSpPr/>
            <p:nvPr/>
          </p:nvSpPr>
          <p:spPr>
            <a:xfrm>
              <a:off x="2231390" y="3860800"/>
              <a:ext cx="6715125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" name="Line 19"/>
            <p:cNvSpPr/>
            <p:nvPr/>
          </p:nvSpPr>
          <p:spPr>
            <a:xfrm>
              <a:off x="2231390" y="4872355"/>
              <a:ext cx="6715125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6" name="Line 20"/>
            <p:cNvSpPr/>
            <p:nvPr/>
          </p:nvSpPr>
          <p:spPr>
            <a:xfrm>
              <a:off x="2231390" y="2929890"/>
              <a:ext cx="6715125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" name="CustomShape 21"/>
            <p:cNvSpPr/>
            <p:nvPr/>
          </p:nvSpPr>
          <p:spPr>
            <a:xfrm>
              <a:off x="2233295" y="2264410"/>
              <a:ext cx="917575" cy="36703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후기</a:t>
              </a: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  <a:endParaRPr b="0" lang="en-US" sz="1800" spc="-1" strike="noStrike">
                <a:latin typeface="굴림"/>
              </a:endParaRPr>
            </a:p>
          </p:txBody>
        </p:sp>
      </p:grp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"/>
          <p:cNvSpPr/>
          <p:nvPr/>
        </p:nvSpPr>
        <p:spPr>
          <a:xfrm>
            <a:off x="6865620" y="2197735"/>
            <a:ext cx="7620" cy="374650"/>
          </a:xfrm>
          <a:prstGeom prst="line">
            <a:avLst/>
          </a:prstGeom>
          <a:ln w="3240">
            <a:solidFill>
              <a:schemeClr val="bg1">
                <a:lumMod val="85000"/>
                <a:alpha val="10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50" name="Table 2"/>
          <p:cNvGraphicFramePr>
            <a:graphicFrameLocks noGrp="1"/>
          </p:cNvGraphicFramePr>
          <p:nvPr/>
        </p:nvGraphicFramePr>
        <p:xfrm>
          <a:off x="394335" y="4307840"/>
          <a:ext cx="8215630" cy="6819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57630"/>
                <a:gridCol w="1143000"/>
                <a:gridCol w="1143000"/>
                <a:gridCol w="1285875"/>
                <a:gridCol w="1143000"/>
                <a:gridCol w="1000125"/>
                <a:gridCol w="1143000"/>
              </a:tblGrid>
              <a:tr h="2273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8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OP</a:t>
                      </a:r>
                      <a:endParaRPr lang="ko-KR" altLang="en-US" sz="8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로그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회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원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가입/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탈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퇴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마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메뉴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CE</a:t>
                      </a:r>
                      <a:r>
                        <a:rPr lang="en-US" altLang="ko-KR" sz="8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8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TER</a:t>
                      </a:r>
                      <a:endParaRPr lang="ko-KR" altLang="en-US" sz="8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패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키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유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여행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상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품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평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객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센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터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팝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업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창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퀵메뉴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8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OOTER</a:t>
                      </a:r>
                      <a:endParaRPr lang="ko-KR" altLang="en-US" sz="8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트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참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조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Table 3"/>
          <p:cNvGraphicFramePr/>
          <p:nvPr/>
        </p:nvGraphicFramePr>
        <p:xfrm>
          <a:off x="4005000" y="1151280"/>
          <a:ext cx="1357200" cy="227160"/>
        </p:xfrm>
        <a:graphic>
          <a:graphicData uri="http://schemas.openxmlformats.org/drawingml/2006/table">
            <a:tbl>
              <a:tblPr/>
              <a:tblGrid>
                <a:gridCol w="1357560"/>
              </a:tblGrid>
              <a:tr h="227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0.</a:t>
                      </a:r>
                      <a:r>
                        <a:rPr b="1" lang="en-US" sz="8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메인 </a:t>
                      </a:r>
                      <a:r>
                        <a:rPr b="1" lang="en-US" sz="8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View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4"/>
          <p:cNvGraphicFramePr/>
          <p:nvPr/>
        </p:nvGraphicFramePr>
        <p:xfrm>
          <a:off x="0" y="0"/>
          <a:ext cx="9143640" cy="2941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Site Map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페이지 구성도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3" name="CustomShape 5"/>
          <p:cNvSpPr/>
          <p:nvPr/>
        </p:nvSpPr>
        <p:spPr>
          <a:xfrm>
            <a:off x="0" y="0"/>
            <a:ext cx="45085" cy="28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54" name="Table 6"/>
          <p:cNvGraphicFramePr/>
          <p:nvPr/>
        </p:nvGraphicFramePr>
        <p:xfrm>
          <a:off x="407160" y="2000160"/>
          <a:ext cx="999720" cy="227160"/>
        </p:xfrm>
        <a:graphic>
          <a:graphicData uri="http://schemas.openxmlformats.org/drawingml/2006/table">
            <a:tbl>
              <a:tblPr/>
              <a:tblGrid>
                <a:gridCol w="1000080"/>
              </a:tblGrid>
              <a:tr h="227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7"/>
          <p:cNvGraphicFramePr/>
          <p:nvPr/>
        </p:nvGraphicFramePr>
        <p:xfrm>
          <a:off x="1512720" y="2000160"/>
          <a:ext cx="999720" cy="227160"/>
        </p:xfrm>
        <a:graphic>
          <a:graphicData uri="http://schemas.openxmlformats.org/drawingml/2006/table">
            <a:tbl>
              <a:tblPr/>
              <a:tblGrid>
                <a:gridCol w="1000080"/>
              </a:tblGrid>
              <a:tr h="227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8"/>
          <p:cNvGraphicFramePr/>
          <p:nvPr/>
        </p:nvGraphicFramePr>
        <p:xfrm>
          <a:off x="3981600" y="2000160"/>
          <a:ext cx="999720" cy="227160"/>
        </p:xfrm>
        <a:graphic>
          <a:graphicData uri="http://schemas.openxmlformats.org/drawingml/2006/table">
            <a:tbl>
              <a:tblPr/>
              <a:tblGrid>
                <a:gridCol w="1000080"/>
              </a:tblGrid>
              <a:tr h="227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패키지</a:t>
                      </a: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지역</a:t>
                      </a: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9"/>
          <p:cNvGraphicFramePr/>
          <p:nvPr/>
        </p:nvGraphicFramePr>
        <p:xfrm>
          <a:off x="409680" y="2597040"/>
          <a:ext cx="999720" cy="227160"/>
        </p:xfrm>
        <a:graphic>
          <a:graphicData uri="http://schemas.openxmlformats.org/drawingml/2006/table">
            <a:tbl>
              <a:tblPr/>
              <a:tblGrid>
                <a:gridCol w="1000080"/>
              </a:tblGrid>
              <a:tr h="227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1_1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10"/>
          <p:cNvGraphicFramePr/>
          <p:nvPr/>
        </p:nvGraphicFramePr>
        <p:xfrm>
          <a:off x="5186160" y="2000880"/>
          <a:ext cx="999720" cy="227160"/>
        </p:xfrm>
        <a:graphic>
          <a:graphicData uri="http://schemas.openxmlformats.org/drawingml/2006/table">
            <a:tbl>
              <a:tblPr/>
              <a:tblGrid>
                <a:gridCol w="1000080"/>
              </a:tblGrid>
              <a:tr h="227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자유여행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11"/>
          <p:cNvGraphicFramePr/>
          <p:nvPr/>
        </p:nvGraphicFramePr>
        <p:xfrm>
          <a:off x="7605360" y="2000880"/>
          <a:ext cx="999720" cy="227160"/>
        </p:xfrm>
        <a:graphic>
          <a:graphicData uri="http://schemas.openxmlformats.org/drawingml/2006/table">
            <a:tbl>
              <a:tblPr/>
              <a:tblGrid>
                <a:gridCol w="1000080"/>
              </a:tblGrid>
              <a:tr h="227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고객센터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0" name="Line 12"/>
          <p:cNvSpPr/>
          <p:nvPr/>
        </p:nvSpPr>
        <p:spPr>
          <a:xfrm flipH="1">
            <a:off x="4708525" y="1356995"/>
            <a:ext cx="2540" cy="432435"/>
          </a:xfrm>
          <a:prstGeom prst="line">
            <a:avLst/>
          </a:prstGeom>
          <a:ln w="3240">
            <a:solidFill>
              <a:schemeClr val="bg1">
                <a:lumMod val="85000"/>
                <a:alpha val="10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Line 13"/>
          <p:cNvSpPr/>
          <p:nvPr/>
        </p:nvSpPr>
        <p:spPr>
          <a:xfrm flipH="1">
            <a:off x="918845" y="1783080"/>
            <a:ext cx="7199630" cy="1905"/>
          </a:xfrm>
          <a:prstGeom prst="line">
            <a:avLst/>
          </a:prstGeom>
          <a:ln w="3240">
            <a:solidFill>
              <a:schemeClr val="bg1">
                <a:lumMod val="85000"/>
                <a:alpha val="10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14"/>
          <p:cNvSpPr/>
          <p:nvPr/>
        </p:nvSpPr>
        <p:spPr>
          <a:xfrm flipH="1">
            <a:off x="906780" y="1786255"/>
            <a:ext cx="6985" cy="215265"/>
          </a:xfrm>
          <a:prstGeom prst="line">
            <a:avLst/>
          </a:prstGeom>
          <a:ln w="3240">
            <a:solidFill>
              <a:schemeClr val="bg1">
                <a:lumMod val="85000"/>
                <a:alpha val="10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15"/>
          <p:cNvSpPr/>
          <p:nvPr/>
        </p:nvSpPr>
        <p:spPr>
          <a:xfrm flipH="1">
            <a:off x="2012315" y="1792605"/>
            <a:ext cx="2540" cy="208915"/>
          </a:xfrm>
          <a:prstGeom prst="line">
            <a:avLst/>
          </a:prstGeom>
          <a:ln w="3240">
            <a:solidFill>
              <a:schemeClr val="bg1">
                <a:lumMod val="85000"/>
                <a:alpha val="10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16"/>
          <p:cNvSpPr/>
          <p:nvPr/>
        </p:nvSpPr>
        <p:spPr>
          <a:xfrm flipH="1">
            <a:off x="4481195" y="1800225"/>
            <a:ext cx="2540" cy="200660"/>
          </a:xfrm>
          <a:prstGeom prst="line">
            <a:avLst/>
          </a:prstGeom>
          <a:ln w="3240">
            <a:solidFill>
              <a:schemeClr val="bg1">
                <a:lumMod val="85000"/>
                <a:alpha val="10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Line 17"/>
          <p:cNvSpPr/>
          <p:nvPr/>
        </p:nvSpPr>
        <p:spPr>
          <a:xfrm>
            <a:off x="5685790" y="1809115"/>
            <a:ext cx="635" cy="192405"/>
          </a:xfrm>
          <a:prstGeom prst="line">
            <a:avLst/>
          </a:prstGeom>
          <a:ln w="3240">
            <a:solidFill>
              <a:schemeClr val="bg1">
                <a:lumMod val="85000"/>
                <a:alpha val="10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Line 18"/>
          <p:cNvSpPr/>
          <p:nvPr/>
        </p:nvSpPr>
        <p:spPr>
          <a:xfrm flipH="1">
            <a:off x="8105140" y="1783715"/>
            <a:ext cx="1270" cy="217805"/>
          </a:xfrm>
          <a:prstGeom prst="line">
            <a:avLst/>
          </a:prstGeom>
          <a:ln w="3240">
            <a:solidFill>
              <a:schemeClr val="bg1">
                <a:lumMod val="85000"/>
                <a:alpha val="10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Line 19"/>
          <p:cNvSpPr/>
          <p:nvPr/>
        </p:nvSpPr>
        <p:spPr>
          <a:xfrm>
            <a:off x="906780" y="2214880"/>
            <a:ext cx="3810" cy="383540"/>
          </a:xfrm>
          <a:prstGeom prst="line">
            <a:avLst/>
          </a:prstGeom>
          <a:ln w="3240">
            <a:solidFill>
              <a:schemeClr val="bg1">
                <a:lumMod val="85000"/>
                <a:alpha val="10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Line 20"/>
          <p:cNvSpPr/>
          <p:nvPr/>
        </p:nvSpPr>
        <p:spPr>
          <a:xfrm flipH="1">
            <a:off x="2007235" y="2214880"/>
            <a:ext cx="6350" cy="380365"/>
          </a:xfrm>
          <a:prstGeom prst="line">
            <a:avLst/>
          </a:prstGeom>
          <a:ln w="3240">
            <a:solidFill>
              <a:schemeClr val="bg1">
                <a:lumMod val="85000"/>
                <a:alpha val="10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Line 21"/>
          <p:cNvSpPr/>
          <p:nvPr/>
        </p:nvSpPr>
        <p:spPr>
          <a:xfrm>
            <a:off x="8105140" y="2215515"/>
            <a:ext cx="635" cy="356870"/>
          </a:xfrm>
          <a:prstGeom prst="line">
            <a:avLst/>
          </a:prstGeom>
          <a:ln w="3240">
            <a:solidFill>
              <a:schemeClr val="bg1">
                <a:lumMod val="85000"/>
                <a:alpha val="10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70" name="Table 22"/>
          <p:cNvGraphicFramePr/>
          <p:nvPr/>
        </p:nvGraphicFramePr>
        <p:xfrm>
          <a:off x="1507320" y="2593800"/>
          <a:ext cx="999720" cy="227160"/>
        </p:xfrm>
        <a:graphic>
          <a:graphicData uri="http://schemas.openxmlformats.org/drawingml/2006/table">
            <a:tbl>
              <a:tblPr/>
              <a:tblGrid>
                <a:gridCol w="1000080"/>
              </a:tblGrid>
              <a:tr h="227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2_1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예약확인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23"/>
          <p:cNvGraphicFramePr/>
          <p:nvPr/>
        </p:nvGraphicFramePr>
        <p:xfrm>
          <a:off x="3981600" y="2626920"/>
          <a:ext cx="999720" cy="227160"/>
        </p:xfrm>
        <a:graphic>
          <a:graphicData uri="http://schemas.openxmlformats.org/drawingml/2006/table">
            <a:tbl>
              <a:tblPr/>
              <a:tblGrid>
                <a:gridCol w="1000080"/>
              </a:tblGrid>
              <a:tr h="227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3_1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패키지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상세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24"/>
          <p:cNvGraphicFramePr/>
          <p:nvPr/>
        </p:nvGraphicFramePr>
        <p:xfrm>
          <a:off x="409680" y="2845440"/>
          <a:ext cx="999720" cy="227160"/>
        </p:xfrm>
        <a:graphic>
          <a:graphicData uri="http://schemas.openxmlformats.org/drawingml/2006/table">
            <a:tbl>
              <a:tblPr/>
              <a:tblGrid>
                <a:gridCol w="1000080"/>
              </a:tblGrid>
              <a:tr h="227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1_2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. ID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찾기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25"/>
          <p:cNvGraphicFramePr/>
          <p:nvPr/>
        </p:nvGraphicFramePr>
        <p:xfrm>
          <a:off x="1511280" y="2844720"/>
          <a:ext cx="999720" cy="227160"/>
        </p:xfrm>
        <a:graphic>
          <a:graphicData uri="http://schemas.openxmlformats.org/drawingml/2006/table">
            <a:tbl>
              <a:tblPr/>
              <a:tblGrid>
                <a:gridCol w="1000080"/>
              </a:tblGrid>
              <a:tr h="227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2_2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문의내역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26"/>
          <p:cNvGraphicFramePr>
            <a:graphicFrameLocks noGrp="1"/>
          </p:cNvGraphicFramePr>
          <p:nvPr/>
        </p:nvGraphicFramePr>
        <p:xfrm>
          <a:off x="7605395" y="2606040"/>
          <a:ext cx="1000125" cy="2273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00125"/>
              </a:tblGrid>
              <a:tr h="2273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en-US" altLang="ko-KR" sz="800" kern="1200" b="0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_</a:t>
                      </a:r>
                      <a:r>
                        <a:rPr lang="en-US" altLang="ko-KR" sz="800" kern="1200" b="0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공지사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항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27"/>
          <p:cNvGraphicFramePr>
            <a:graphicFrameLocks noGrp="1"/>
          </p:cNvGraphicFramePr>
          <p:nvPr/>
        </p:nvGraphicFramePr>
        <p:xfrm>
          <a:off x="7605395" y="2891790"/>
          <a:ext cx="1000125" cy="2273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00125"/>
              </a:tblGrid>
              <a:tr h="2273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6_2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질문하기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28"/>
          <p:cNvGraphicFramePr/>
          <p:nvPr/>
        </p:nvGraphicFramePr>
        <p:xfrm>
          <a:off x="3987000" y="3174840"/>
          <a:ext cx="999720" cy="227160"/>
        </p:xfrm>
        <a:graphic>
          <a:graphicData uri="http://schemas.openxmlformats.org/drawingml/2006/table">
            <a:tbl>
              <a:tblPr/>
              <a:tblGrid>
                <a:gridCol w="1000080"/>
              </a:tblGrid>
              <a:tr h="22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3_2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예약하기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29"/>
          <p:cNvGraphicFramePr/>
          <p:nvPr/>
        </p:nvGraphicFramePr>
        <p:xfrm>
          <a:off x="3987000" y="3461400"/>
          <a:ext cx="999720" cy="227160"/>
        </p:xfrm>
        <a:graphic>
          <a:graphicData uri="http://schemas.openxmlformats.org/drawingml/2006/table">
            <a:tbl>
              <a:tblPr/>
              <a:tblGrid>
                <a:gridCol w="1000080"/>
              </a:tblGrid>
              <a:tr h="22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3_3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예약확인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Table 30"/>
          <p:cNvGraphicFramePr/>
          <p:nvPr/>
        </p:nvGraphicFramePr>
        <p:xfrm>
          <a:off x="6366600" y="1983240"/>
          <a:ext cx="999720" cy="227160"/>
        </p:xfrm>
        <a:graphic>
          <a:graphicData uri="http://schemas.openxmlformats.org/drawingml/2006/table">
            <a:tbl>
              <a:tblPr/>
              <a:tblGrid>
                <a:gridCol w="1000080"/>
              </a:tblGrid>
              <a:tr h="227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상품후기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31"/>
          <p:cNvGraphicFramePr>
            <a:graphicFrameLocks noGrp="1"/>
          </p:cNvGraphicFramePr>
          <p:nvPr/>
        </p:nvGraphicFramePr>
        <p:xfrm>
          <a:off x="6373495" y="2606040"/>
          <a:ext cx="1000125" cy="2273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00125"/>
              </a:tblGrid>
              <a:tr h="2273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en-US" altLang="ko-KR" sz="800" kern="1200" b="0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_</a:t>
                      </a:r>
                      <a:r>
                        <a:rPr lang="en-US" altLang="ko-KR" sz="800" kern="1200" b="0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 상품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리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스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트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32"/>
          <p:cNvGraphicFramePr>
            <a:graphicFrameLocks noGrp="1"/>
          </p:cNvGraphicFramePr>
          <p:nvPr/>
        </p:nvGraphicFramePr>
        <p:xfrm>
          <a:off x="6376670" y="2875280"/>
          <a:ext cx="1000125" cy="2273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00125"/>
              </a:tblGrid>
              <a:tr h="2273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5_2. 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상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품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(상세)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Table 33"/>
          <p:cNvGraphicFramePr>
            <a:graphicFrameLocks noGrp="1"/>
          </p:cNvGraphicFramePr>
          <p:nvPr/>
        </p:nvGraphicFramePr>
        <p:xfrm>
          <a:off x="6390640" y="3143885"/>
          <a:ext cx="1000125" cy="2273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00125"/>
              </a:tblGrid>
              <a:tr h="2273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en-US" altLang="ko-KR" sz="800" kern="1200" b="0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_</a:t>
                      </a:r>
                      <a:r>
                        <a:rPr lang="en-US" altLang="ko-KR" sz="800" kern="1200" b="0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상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품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평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쓰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2" name="Line 34"/>
          <p:cNvSpPr/>
          <p:nvPr/>
        </p:nvSpPr>
        <p:spPr>
          <a:xfrm>
            <a:off x="6865620" y="1800225"/>
            <a:ext cx="635" cy="183515"/>
          </a:xfrm>
          <a:prstGeom prst="line">
            <a:avLst/>
          </a:prstGeom>
          <a:ln w="3240">
            <a:solidFill>
              <a:schemeClr val="bg1">
                <a:lumMod val="85000"/>
                <a:alpha val="10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83" name="Table 35"/>
          <p:cNvGraphicFramePr/>
          <p:nvPr/>
        </p:nvGraphicFramePr>
        <p:xfrm>
          <a:off x="2780640" y="2000880"/>
          <a:ext cx="999720" cy="227160"/>
        </p:xfrm>
        <a:graphic>
          <a:graphicData uri="http://schemas.openxmlformats.org/drawingml/2006/table">
            <a:tbl>
              <a:tblPr/>
              <a:tblGrid>
                <a:gridCol w="1000080"/>
              </a:tblGrid>
              <a:tr h="227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회원정보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4" name="Line 36"/>
          <p:cNvSpPr/>
          <p:nvPr/>
        </p:nvSpPr>
        <p:spPr>
          <a:xfrm flipH="1" flipV="1">
            <a:off x="2512695" y="2107565"/>
            <a:ext cx="268605" cy="1270"/>
          </a:xfrm>
          <a:prstGeom prst="line">
            <a:avLst/>
          </a:prstGeom>
          <a:ln w="3240">
            <a:solidFill>
              <a:schemeClr val="bg1">
                <a:lumMod val="85000"/>
                <a:alpha val="10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85" name="Table 37"/>
          <p:cNvGraphicFramePr/>
          <p:nvPr/>
        </p:nvGraphicFramePr>
        <p:xfrm>
          <a:off x="5034960" y="658440"/>
          <a:ext cx="999720" cy="227160"/>
        </p:xfrm>
        <a:graphic>
          <a:graphicData uri="http://schemas.openxmlformats.org/drawingml/2006/table">
            <a:tbl>
              <a:tblPr/>
              <a:tblGrid>
                <a:gridCol w="1000080"/>
              </a:tblGrid>
              <a:tr h="227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Table 38"/>
          <p:cNvGraphicFramePr>
            <a:graphicFrameLocks noGrp="1"/>
          </p:cNvGraphicFramePr>
          <p:nvPr/>
        </p:nvGraphicFramePr>
        <p:xfrm>
          <a:off x="2793365" y="2897505"/>
          <a:ext cx="1000125" cy="2159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00125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본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인인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증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Table 39"/>
          <p:cNvGraphicFramePr/>
          <p:nvPr/>
        </p:nvGraphicFramePr>
        <p:xfrm>
          <a:off x="3415680" y="660960"/>
          <a:ext cx="999720" cy="227160"/>
        </p:xfrm>
        <a:graphic>
          <a:graphicData uri="http://schemas.openxmlformats.org/drawingml/2006/table">
            <a:tbl>
              <a:tblPr/>
              <a:tblGrid>
                <a:gridCol w="1000080"/>
              </a:tblGrid>
              <a:tr h="227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이벤트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Table 40"/>
          <p:cNvGraphicFramePr/>
          <p:nvPr/>
        </p:nvGraphicFramePr>
        <p:xfrm>
          <a:off x="3990240" y="3741480"/>
          <a:ext cx="999720" cy="227160"/>
        </p:xfrm>
        <a:graphic>
          <a:graphicData uri="http://schemas.openxmlformats.org/drawingml/2006/table">
            <a:tbl>
              <a:tblPr/>
              <a:tblGrid>
                <a:gridCol w="1000080"/>
              </a:tblGrid>
              <a:tr h="22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3_4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결제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Table 41"/>
          <p:cNvGraphicFramePr/>
          <p:nvPr/>
        </p:nvGraphicFramePr>
        <p:xfrm>
          <a:off x="3975840" y="2892600"/>
          <a:ext cx="999720" cy="227160"/>
        </p:xfrm>
        <a:graphic>
          <a:graphicData uri="http://schemas.openxmlformats.org/drawingml/2006/table">
            <a:tbl>
              <a:tblPr/>
              <a:tblGrid>
                <a:gridCol w="1000080"/>
              </a:tblGrid>
              <a:tr h="227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3_1.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상품평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간단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le 43"/>
          <p:cNvGraphicFramePr>
            <a:graphicFrameLocks noGrp="1"/>
          </p:cNvGraphicFramePr>
          <p:nvPr/>
        </p:nvGraphicFramePr>
        <p:xfrm>
          <a:off x="6393815" y="3421380"/>
          <a:ext cx="1000125" cy="2273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00125"/>
              </a:tblGrid>
              <a:tr h="2273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5_3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상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품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평 수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2" name="Line 44"/>
          <p:cNvSpPr/>
          <p:nvPr/>
        </p:nvSpPr>
        <p:spPr>
          <a:xfrm>
            <a:off x="4481195" y="2214880"/>
            <a:ext cx="635" cy="412750"/>
          </a:xfrm>
          <a:prstGeom prst="line">
            <a:avLst/>
          </a:prstGeom>
          <a:ln w="3240">
            <a:solidFill>
              <a:schemeClr val="bg1">
                <a:lumMod val="85000"/>
                <a:alpha val="10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45"/>
          <p:cNvSpPr/>
          <p:nvPr/>
        </p:nvSpPr>
        <p:spPr>
          <a:xfrm flipH="1">
            <a:off x="5684520" y="2215515"/>
            <a:ext cx="1905" cy="380365"/>
          </a:xfrm>
          <a:prstGeom prst="line">
            <a:avLst/>
          </a:prstGeom>
          <a:ln w="3240">
            <a:solidFill>
              <a:schemeClr val="bg1">
                <a:lumMod val="85000"/>
                <a:alpha val="10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47"/>
          <p:cNvSpPr/>
          <p:nvPr/>
        </p:nvSpPr>
        <p:spPr>
          <a:xfrm flipH="1">
            <a:off x="4683760" y="873125"/>
            <a:ext cx="851535" cy="278765"/>
          </a:xfrm>
          <a:prstGeom prst="line">
            <a:avLst/>
          </a:prstGeom>
          <a:ln w="3240">
            <a:solidFill>
              <a:schemeClr val="bg1">
                <a:lumMod val="85000"/>
                <a:alpha val="10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48"/>
          <p:cNvSpPr/>
          <p:nvPr/>
        </p:nvSpPr>
        <p:spPr>
          <a:xfrm flipH="1" flipV="1">
            <a:off x="3915410" y="875665"/>
            <a:ext cx="768985" cy="276225"/>
          </a:xfrm>
          <a:prstGeom prst="line">
            <a:avLst/>
          </a:prstGeom>
          <a:ln w="3240">
            <a:solidFill>
              <a:schemeClr val="bg1">
                <a:lumMod val="85000"/>
                <a:alpha val="10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97" name="Table 49"/>
          <p:cNvGraphicFramePr>
            <a:graphicFrameLocks noGrp="1"/>
          </p:cNvGraphicFramePr>
          <p:nvPr/>
        </p:nvGraphicFramePr>
        <p:xfrm>
          <a:off x="2793365" y="2603500"/>
          <a:ext cx="1000125" cy="2273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00125"/>
              </a:tblGrid>
              <a:tr h="2273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회원수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99" name="Line 51"/>
          <p:cNvCxnSpPr>
            <a:endCxn id="97" idx="0"/>
          </p:cNvCxnSpPr>
          <p:nvPr/>
        </p:nvCxnSpPr>
        <p:spPr>
          <a:xfrm rot="0">
            <a:off x="3281045" y="2215515"/>
            <a:ext cx="12700" cy="388620"/>
          </a:xfrm>
          <a:prstGeom prst="line"/>
          <a:ln w="3175" cap="flat" cmpd="sng">
            <a:solidFill>
              <a:schemeClr val="bg1">
                <a:lumMod val="8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Table 52"/>
          <p:cNvGraphicFramePr/>
          <p:nvPr/>
        </p:nvGraphicFramePr>
        <p:xfrm>
          <a:off x="414720" y="3117240"/>
          <a:ext cx="999720" cy="227160"/>
        </p:xfrm>
        <a:graphic>
          <a:graphicData uri="http://schemas.openxmlformats.org/drawingml/2006/table">
            <a:tbl>
              <a:tblPr/>
              <a:tblGrid>
                <a:gridCol w="1000080"/>
              </a:tblGrid>
              <a:tr h="227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1_3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. PW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찾기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53"/>
          <p:cNvGraphicFramePr/>
          <p:nvPr/>
        </p:nvGraphicFramePr>
        <p:xfrm>
          <a:off x="1516320" y="3116520"/>
          <a:ext cx="999720" cy="227160"/>
        </p:xfrm>
        <a:graphic>
          <a:graphicData uri="http://schemas.openxmlformats.org/drawingml/2006/table">
            <a:tbl>
              <a:tblPr/>
              <a:tblGrid>
                <a:gridCol w="1000080"/>
              </a:tblGrid>
              <a:tr h="227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2_3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b="0" lang="en-US" sz="800" spc="-1" strike="noStrike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회원탈퇴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54"/>
          <p:cNvGraphicFramePr>
            <a:graphicFrameLocks noGrp="1"/>
          </p:cNvGraphicFramePr>
          <p:nvPr/>
        </p:nvGraphicFramePr>
        <p:xfrm>
          <a:off x="5184775" y="2612390"/>
          <a:ext cx="1000125" cy="2273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00125"/>
              </a:tblGrid>
              <a:tr h="2273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4_1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. 패키지(상세)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Table 55"/>
          <p:cNvGraphicFramePr>
            <a:graphicFrameLocks noGrp="1"/>
          </p:cNvGraphicFramePr>
          <p:nvPr/>
        </p:nvGraphicFramePr>
        <p:xfrm>
          <a:off x="5190490" y="3160395"/>
          <a:ext cx="1000125" cy="2273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00125"/>
              </a:tblGrid>
              <a:tr h="2273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4_2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. 예약하기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Table 56"/>
          <p:cNvGraphicFramePr>
            <a:graphicFrameLocks noGrp="1"/>
          </p:cNvGraphicFramePr>
          <p:nvPr/>
        </p:nvGraphicFramePr>
        <p:xfrm>
          <a:off x="5190490" y="3446780"/>
          <a:ext cx="1000125" cy="2273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00125"/>
              </a:tblGrid>
              <a:tr h="2273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4_3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. 예약확인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57"/>
          <p:cNvGraphicFramePr>
            <a:graphicFrameLocks noGrp="1"/>
          </p:cNvGraphicFramePr>
          <p:nvPr/>
        </p:nvGraphicFramePr>
        <p:xfrm>
          <a:off x="5193665" y="3726815"/>
          <a:ext cx="1000125" cy="2273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00125"/>
              </a:tblGrid>
              <a:tr h="2273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lang="en-US" altLang="ko-KR" sz="800" kern="1200" b="0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_4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. 결제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Table 58"/>
          <p:cNvGraphicFramePr>
            <a:graphicFrameLocks noGrp="1"/>
          </p:cNvGraphicFramePr>
          <p:nvPr/>
        </p:nvGraphicFramePr>
        <p:xfrm>
          <a:off x="5179060" y="2877820"/>
          <a:ext cx="1000125" cy="2273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00125"/>
              </a:tblGrid>
              <a:tr h="2273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4_1.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 상품평(간단)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Table 59"/>
          <p:cNvGraphicFramePr>
            <a:graphicFrameLocks noGrp="1"/>
          </p:cNvGraphicFramePr>
          <p:nvPr/>
        </p:nvGraphicFramePr>
        <p:xfrm>
          <a:off x="7600950" y="3173095"/>
          <a:ext cx="1000125" cy="2273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00125"/>
              </a:tblGrid>
              <a:tr h="2273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b="0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6_3</a:t>
                      </a:r>
                      <a:r>
                        <a:rPr lang="en-US" altLang="ko-KR" sz="800" kern="1200" b="0" strike="noStrike">
                          <a:solidFill>
                            <a:srgbClr val="808080"/>
                          </a:solidFill>
                          <a:latin typeface="맑은 고딕" charset="0"/>
                          <a:ea typeface="맑은 고딕" charset="0"/>
                        </a:rPr>
                        <a:t>.자주묻는질문</a:t>
                      </a:r>
                      <a:endParaRPr lang="ko-KR" altLang="en-US" sz="800" kern="1200" b="0" strike="noStrike">
                        <a:solidFill>
                          <a:srgbClr val="80808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8" name="Table 1"/>
          <p:cNvGraphicFramePr>
            <a:graphicFrameLocks noGrp="1"/>
          </p:cNvGraphicFramePr>
          <p:nvPr/>
        </p:nvGraphicFramePr>
        <p:xfrm>
          <a:off x="0" y="0"/>
          <a:ext cx="9144001" cy="29464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44000"/>
              </a:tblGrid>
              <a:tr h="2946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Site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Map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이지 구성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도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패키지페이지(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세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99" name="CustomShape 2"/>
          <p:cNvSpPr/>
          <p:nvPr/>
        </p:nvSpPr>
        <p:spPr>
          <a:xfrm>
            <a:off x="0" y="0"/>
            <a:ext cx="47625" cy="287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0" name="Group 3"/>
          <p:cNvGrpSpPr/>
          <p:nvPr/>
        </p:nvGrpSpPr>
        <p:grpSpPr>
          <a:xfrm>
            <a:off x="36195" y="295275"/>
            <a:ext cx="9064625" cy="536575"/>
            <a:chOff x="36195" y="295275"/>
            <a:chExt cx="9064625" cy="536575"/>
          </a:xfrm>
        </p:grpSpPr>
        <p:sp>
          <p:nvSpPr>
            <p:cNvPr id="501" name="CustomShape 4"/>
            <p:cNvSpPr/>
            <p:nvPr/>
          </p:nvSpPr>
          <p:spPr>
            <a:xfrm>
              <a:off x="7381875" y="295275"/>
              <a:ext cx="1635760" cy="1841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502" name="CustomShape 5"/>
            <p:cNvSpPr/>
            <p:nvPr/>
          </p:nvSpPr>
          <p:spPr>
            <a:xfrm>
              <a:off x="36195" y="300990"/>
              <a:ext cx="9064625" cy="5308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" name="CustomShape 6"/>
            <p:cNvSpPr/>
            <p:nvPr/>
          </p:nvSpPr>
          <p:spPr>
            <a:xfrm>
              <a:off x="4183380" y="415290"/>
              <a:ext cx="636905" cy="36703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504" name="CustomShape 7"/>
            <p:cNvSpPr/>
            <p:nvPr/>
          </p:nvSpPr>
          <p:spPr>
            <a:xfrm>
              <a:off x="333375" y="433705"/>
              <a:ext cx="1955800" cy="2870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5" name="CustomShape 8"/>
            <p:cNvSpPr/>
            <p:nvPr/>
          </p:nvSpPr>
          <p:spPr>
            <a:xfrm>
              <a:off x="5177790" y="499110"/>
              <a:ext cx="3550285" cy="21209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6" name="CustomShape 9"/>
            <p:cNvSpPr/>
            <p:nvPr/>
          </p:nvSpPr>
          <p:spPr>
            <a:xfrm>
              <a:off x="1004570" y="466090"/>
              <a:ext cx="460375" cy="26035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507" name="CustomShape 10"/>
            <p:cNvSpPr/>
            <p:nvPr/>
          </p:nvSpPr>
          <p:spPr>
            <a:xfrm>
              <a:off x="5228590" y="478790"/>
              <a:ext cx="3704590" cy="2451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508" name="CustomShape 11"/>
            <p:cNvSpPr/>
            <p:nvPr/>
          </p:nvSpPr>
          <p:spPr>
            <a:xfrm>
              <a:off x="7329170" y="317500"/>
              <a:ext cx="1698625" cy="12065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9" name="Group 12"/>
          <p:cNvGrpSpPr/>
          <p:nvPr/>
        </p:nvGrpSpPr>
        <p:grpSpPr>
          <a:xfrm>
            <a:off x="0" y="6080125"/>
            <a:ext cx="9147175" cy="760730"/>
            <a:chOff x="0" y="6080125"/>
            <a:chExt cx="9147175" cy="760730"/>
          </a:xfrm>
        </p:grpSpPr>
        <p:sp>
          <p:nvSpPr>
            <p:cNvPr id="510" name="CustomShape 13"/>
            <p:cNvSpPr/>
            <p:nvPr/>
          </p:nvSpPr>
          <p:spPr>
            <a:xfrm>
              <a:off x="2438400" y="6080125"/>
              <a:ext cx="4835525" cy="3073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1" name="CustomShape 14"/>
            <p:cNvSpPr/>
            <p:nvPr/>
          </p:nvSpPr>
          <p:spPr>
            <a:xfrm>
              <a:off x="3999230" y="6115685"/>
              <a:ext cx="1207770" cy="2603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512" name="CustomShape 15"/>
            <p:cNvSpPr/>
            <p:nvPr/>
          </p:nvSpPr>
          <p:spPr>
            <a:xfrm>
              <a:off x="0" y="6081395"/>
              <a:ext cx="9147175" cy="7594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" name="CustomShape 16"/>
            <p:cNvSpPr/>
            <p:nvPr/>
          </p:nvSpPr>
          <p:spPr>
            <a:xfrm>
              <a:off x="1158240" y="6365240"/>
              <a:ext cx="1861185" cy="39687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514" name="CustomShape 17"/>
            <p:cNvSpPr/>
            <p:nvPr/>
          </p:nvSpPr>
          <p:spPr>
            <a:xfrm>
              <a:off x="5298440" y="6385560"/>
              <a:ext cx="2693035" cy="3975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  <p:sp>
        <p:nvSpPr>
          <p:cNvPr id="515" name="CustomShape 18"/>
          <p:cNvSpPr/>
          <p:nvPr/>
        </p:nvSpPr>
        <p:spPr>
          <a:xfrm>
            <a:off x="17780" y="840105"/>
            <a:ext cx="2087880" cy="521843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&lt;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상세내역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3/3&gt;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3.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상품에 대한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일자를 선택하면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해당 일자에 대한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시간별 패키지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정보가 변환되어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선택할 수 있음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4.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해당 패키지에서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이용이 가능한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숙소와 인원을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선택하여 예약</a:t>
            </a:r>
            <a:endParaRPr b="0" lang="en-US" sz="1800" spc="-1" strike="noStrike">
              <a:latin typeface="굴림"/>
            </a:endParaRPr>
          </a:p>
        </p:txBody>
      </p:sp>
      <p:graphicFrame>
        <p:nvGraphicFramePr>
          <p:cNvPr id="516" name="Table 19"/>
          <p:cNvGraphicFramePr/>
          <p:nvPr/>
        </p:nvGraphicFramePr>
        <p:xfrm>
          <a:off x="2331720" y="1492560"/>
          <a:ext cx="3178080" cy="2146680"/>
        </p:xfrm>
        <a:graphic>
          <a:graphicData uri="http://schemas.openxmlformats.org/drawingml/2006/table">
            <a:tbl>
              <a:tblPr/>
              <a:tblGrid>
                <a:gridCol w="453960"/>
                <a:gridCol w="453960"/>
                <a:gridCol w="453960"/>
                <a:gridCol w="453960"/>
                <a:gridCol w="453960"/>
                <a:gridCol w="453960"/>
                <a:gridCol w="454680"/>
              </a:tblGrid>
              <a:tr h="358560"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굴림"/>
                          <a:ea typeface="굴림"/>
                        </a:rPr>
                        <a:t>월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굴림"/>
                          <a:ea typeface="굴림"/>
                        </a:rPr>
                        <a:t>화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굴림"/>
                          <a:ea typeface="굴림"/>
                        </a:rPr>
                        <a:t>수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굴림"/>
                          <a:ea typeface="굴림"/>
                        </a:rPr>
                        <a:t>목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굴림"/>
                          <a:ea typeface="굴림"/>
                        </a:rPr>
                        <a:t>금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굴림"/>
                          <a:ea typeface="굴림"/>
                        </a:rPr>
                        <a:t>토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굴림"/>
                          <a:ea typeface="굴림"/>
                        </a:rPr>
                        <a:t>일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58560"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3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4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5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6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7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8560"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8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9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10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11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12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13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14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58560"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15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16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17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18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19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20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21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8560"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22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23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24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25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26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27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28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53880"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29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30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31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517" name="Group 20"/>
          <p:cNvGrpSpPr/>
          <p:nvPr/>
        </p:nvGrpSpPr>
        <p:grpSpPr>
          <a:xfrm>
            <a:off x="2231390" y="941705"/>
            <a:ext cx="6726555" cy="2887345"/>
            <a:chOff x="2231390" y="941705"/>
            <a:chExt cx="6726555" cy="2887345"/>
          </a:xfrm>
        </p:grpSpPr>
        <p:sp>
          <p:nvSpPr>
            <p:cNvPr id="518" name="CustomShape 21"/>
            <p:cNvSpPr/>
            <p:nvPr/>
          </p:nvSpPr>
          <p:spPr>
            <a:xfrm>
              <a:off x="2231390" y="941705"/>
              <a:ext cx="3358515" cy="288734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일자 선택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519" name="CustomShape 22"/>
            <p:cNvSpPr/>
            <p:nvPr/>
          </p:nvSpPr>
          <p:spPr>
            <a:xfrm>
              <a:off x="5629275" y="941705"/>
              <a:ext cx="3328035" cy="288734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시간별 상세 패키지 정보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520" name="Line 23"/>
            <p:cNvSpPr/>
            <p:nvPr/>
          </p:nvSpPr>
          <p:spPr>
            <a:xfrm>
              <a:off x="5629275" y="1410970"/>
              <a:ext cx="3328670" cy="127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1" name="CustomShape 24"/>
            <p:cNvSpPr/>
            <p:nvPr/>
          </p:nvSpPr>
          <p:spPr>
            <a:xfrm>
              <a:off x="5744210" y="977265"/>
              <a:ext cx="2825115" cy="205676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 </a:t>
              </a:r>
              <a:r>
                <a:rPr b="0" lang="en-US" sz="14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출발일도착일     기간  교통  가격 상태</a:t>
              </a:r>
              <a:endParaRPr b="0" lang="en-US" sz="14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4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400" spc="-1" strike="noStrike">
                <a:latin typeface="굴림"/>
              </a:endParaRPr>
            </a:p>
          </p:txBody>
        </p:sp>
        <p:sp>
          <p:nvSpPr>
            <p:cNvPr id="522" name="Line 25"/>
            <p:cNvSpPr/>
            <p:nvPr/>
          </p:nvSpPr>
          <p:spPr>
            <a:xfrm>
              <a:off x="6195695" y="1402080"/>
              <a:ext cx="1270" cy="237363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3" name="Line 26"/>
            <p:cNvSpPr/>
            <p:nvPr/>
          </p:nvSpPr>
          <p:spPr>
            <a:xfrm>
              <a:off x="2231390" y="1410970"/>
              <a:ext cx="3359150" cy="127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4" name="Line 27"/>
            <p:cNvSpPr/>
            <p:nvPr/>
          </p:nvSpPr>
          <p:spPr>
            <a:xfrm>
              <a:off x="5629275" y="1880235"/>
              <a:ext cx="3328670" cy="127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5" name="Line 28"/>
            <p:cNvSpPr/>
            <p:nvPr/>
          </p:nvSpPr>
          <p:spPr>
            <a:xfrm>
              <a:off x="6864985" y="1428115"/>
              <a:ext cx="1270" cy="237363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6" name="Line 29"/>
            <p:cNvSpPr/>
            <p:nvPr/>
          </p:nvSpPr>
          <p:spPr>
            <a:xfrm>
              <a:off x="7442835" y="1402080"/>
              <a:ext cx="1270" cy="237363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7" name="Line 30"/>
            <p:cNvSpPr/>
            <p:nvPr/>
          </p:nvSpPr>
          <p:spPr>
            <a:xfrm>
              <a:off x="7957820" y="1410970"/>
              <a:ext cx="1270" cy="237363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8" name="Line 31"/>
            <p:cNvSpPr/>
            <p:nvPr/>
          </p:nvSpPr>
          <p:spPr>
            <a:xfrm>
              <a:off x="8335010" y="1419860"/>
              <a:ext cx="1270" cy="237363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9" name="Line 32"/>
            <p:cNvSpPr/>
            <p:nvPr/>
          </p:nvSpPr>
          <p:spPr>
            <a:xfrm>
              <a:off x="5629275" y="2709545"/>
              <a:ext cx="3328670" cy="127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0" name="Line 33"/>
            <p:cNvSpPr/>
            <p:nvPr/>
          </p:nvSpPr>
          <p:spPr>
            <a:xfrm>
              <a:off x="5629275" y="2313305"/>
              <a:ext cx="3328670" cy="127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1" name="Line 34"/>
            <p:cNvSpPr/>
            <p:nvPr/>
          </p:nvSpPr>
          <p:spPr>
            <a:xfrm>
              <a:off x="5629275" y="3142615"/>
              <a:ext cx="3328670" cy="127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532" name="Table 35"/>
          <p:cNvGraphicFramePr/>
          <p:nvPr/>
        </p:nvGraphicFramePr>
        <p:xfrm>
          <a:off x="2251800" y="3984120"/>
          <a:ext cx="6705360" cy="1791360"/>
        </p:xfrm>
        <a:graphic>
          <a:graphicData uri="http://schemas.openxmlformats.org/drawingml/2006/table">
            <a:tbl>
              <a:tblPr/>
              <a:tblGrid>
                <a:gridCol w="1347120"/>
                <a:gridCol w="3122280"/>
                <a:gridCol w="2236320"/>
              </a:tblGrid>
              <a:tr h="1791720">
                <a:tc>
                  <a:txBody>
                    <a:bodyPr lIns="89280" rIns="89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여행인원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89280" marR="89280">
                    <a:lnL w="21600">
                      <a:solidFill>
                        <a:srgbClr val="5983b0"/>
                      </a:solidFill>
                    </a:lnL>
                    <a:lnR w="21600">
                      <a:solidFill>
                        <a:srgbClr val="5983b0"/>
                      </a:solidFill>
                    </a:lnR>
                    <a:lnT w="21600">
                      <a:solidFill>
                        <a:srgbClr val="5983b0"/>
                      </a:solidFill>
                    </a:lnT>
                    <a:lnB w="21600">
                      <a:solidFill>
                        <a:srgbClr val="5983b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9280" marR="89280">
                    <a:lnL w="21600">
                      <a:solidFill>
                        <a:srgbClr val="5983b0"/>
                      </a:solidFill>
                    </a:lnL>
                    <a:lnR w="21600">
                      <a:solidFill>
                        <a:srgbClr val="5983b0"/>
                      </a:solidFill>
                    </a:lnR>
                    <a:lnT w="21600">
                      <a:solidFill>
                        <a:srgbClr val="5983b0"/>
                      </a:solidFill>
                    </a:lnT>
                    <a:lnB w="21600">
                      <a:solidFill>
                        <a:srgbClr val="5983b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9280" marR="89280">
                    <a:lnL w="21600">
                      <a:solidFill>
                        <a:srgbClr val="5983b0"/>
                      </a:solidFill>
                    </a:lnL>
                    <a:lnR w="21600">
                      <a:solidFill>
                        <a:srgbClr val="5983b0"/>
                      </a:solidFill>
                    </a:lnR>
                    <a:lnT w="21600">
                      <a:solidFill>
                        <a:srgbClr val="5983b0"/>
                      </a:solidFill>
                    </a:lnT>
                    <a:lnB w="21600">
                      <a:solidFill>
                        <a:srgbClr val="5983b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3" name="CustomShape 36"/>
          <p:cNvSpPr/>
          <p:nvPr/>
        </p:nvSpPr>
        <p:spPr>
          <a:xfrm>
            <a:off x="7282180" y="4598670"/>
            <a:ext cx="1085850" cy="504825"/>
          </a:xfrm>
          <a:prstGeom prst="rect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720" bIns="547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예약하기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4" name="Table 1"/>
          <p:cNvGraphicFramePr>
            <a:graphicFrameLocks noGrp="1"/>
          </p:cNvGraphicFramePr>
          <p:nvPr/>
        </p:nvGraphicFramePr>
        <p:xfrm>
          <a:off x="0" y="0"/>
          <a:ext cx="9144001" cy="29464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44000"/>
              </a:tblGrid>
              <a:tr h="2946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ite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Map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성도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패키지페이지(지역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예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약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하기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1/2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35" name="CustomShape 2"/>
          <p:cNvSpPr/>
          <p:nvPr/>
        </p:nvSpPr>
        <p:spPr>
          <a:xfrm>
            <a:off x="0" y="0"/>
            <a:ext cx="47625" cy="287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36" name="Group 3"/>
          <p:cNvGrpSpPr/>
          <p:nvPr/>
        </p:nvGrpSpPr>
        <p:grpSpPr>
          <a:xfrm>
            <a:off x="36195" y="295275"/>
            <a:ext cx="9064625" cy="536575"/>
            <a:chOff x="36195" y="295275"/>
            <a:chExt cx="9064625" cy="536575"/>
          </a:xfrm>
        </p:grpSpPr>
        <p:sp>
          <p:nvSpPr>
            <p:cNvPr id="537" name="CustomShape 4"/>
            <p:cNvSpPr/>
            <p:nvPr/>
          </p:nvSpPr>
          <p:spPr>
            <a:xfrm>
              <a:off x="7381875" y="295275"/>
              <a:ext cx="1635760" cy="1841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538" name="CustomShape 5"/>
            <p:cNvSpPr/>
            <p:nvPr/>
          </p:nvSpPr>
          <p:spPr>
            <a:xfrm>
              <a:off x="36195" y="300990"/>
              <a:ext cx="9064625" cy="5308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9" name="CustomShape 6"/>
            <p:cNvSpPr/>
            <p:nvPr/>
          </p:nvSpPr>
          <p:spPr>
            <a:xfrm>
              <a:off x="4183380" y="415290"/>
              <a:ext cx="636905" cy="36703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540" name="CustomShape 7"/>
            <p:cNvSpPr/>
            <p:nvPr/>
          </p:nvSpPr>
          <p:spPr>
            <a:xfrm>
              <a:off x="333375" y="433705"/>
              <a:ext cx="1955800" cy="2870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1" name="CustomShape 8"/>
            <p:cNvSpPr/>
            <p:nvPr/>
          </p:nvSpPr>
          <p:spPr>
            <a:xfrm>
              <a:off x="5177790" y="499110"/>
              <a:ext cx="3550285" cy="21209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2" name="CustomShape 9"/>
            <p:cNvSpPr/>
            <p:nvPr/>
          </p:nvSpPr>
          <p:spPr>
            <a:xfrm>
              <a:off x="1004570" y="466090"/>
              <a:ext cx="460375" cy="26035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543" name="CustomShape 10"/>
            <p:cNvSpPr/>
            <p:nvPr/>
          </p:nvSpPr>
          <p:spPr>
            <a:xfrm>
              <a:off x="5228590" y="478790"/>
              <a:ext cx="3704590" cy="2451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544" name="CustomShape 11"/>
            <p:cNvSpPr/>
            <p:nvPr/>
          </p:nvSpPr>
          <p:spPr>
            <a:xfrm>
              <a:off x="7329170" y="317500"/>
              <a:ext cx="1698625" cy="12065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45" name="Group 12"/>
          <p:cNvGrpSpPr/>
          <p:nvPr/>
        </p:nvGrpSpPr>
        <p:grpSpPr>
          <a:xfrm>
            <a:off x="2307590" y="1006475"/>
            <a:ext cx="6663690" cy="5095875"/>
            <a:chOff x="2307590" y="1006475"/>
            <a:chExt cx="6663690" cy="5095875"/>
          </a:xfrm>
        </p:grpSpPr>
        <p:sp>
          <p:nvSpPr>
            <p:cNvPr id="546" name="CustomShape 13"/>
            <p:cNvSpPr/>
            <p:nvPr/>
          </p:nvSpPr>
          <p:spPr>
            <a:xfrm>
              <a:off x="2307590" y="3061970"/>
              <a:ext cx="6663055" cy="304101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                               </a:t>
              </a: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약관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547" name="CustomShape 14"/>
            <p:cNvSpPr/>
            <p:nvPr/>
          </p:nvSpPr>
          <p:spPr>
            <a:xfrm>
              <a:off x="2307590" y="1006475"/>
              <a:ext cx="6663055" cy="184975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제품 간략 정보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548" name="Line 15"/>
            <p:cNvSpPr/>
            <p:nvPr/>
          </p:nvSpPr>
          <p:spPr>
            <a:xfrm>
              <a:off x="2308225" y="1501140"/>
              <a:ext cx="6663690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9" name="CustomShape 16"/>
            <p:cNvSpPr/>
            <p:nvPr/>
          </p:nvSpPr>
          <p:spPr>
            <a:xfrm>
              <a:off x="2553970" y="1705610"/>
              <a:ext cx="1181735" cy="90360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상품명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여행기간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550" name="Line 17"/>
            <p:cNvSpPr/>
            <p:nvPr/>
          </p:nvSpPr>
          <p:spPr>
            <a:xfrm>
              <a:off x="2308225" y="2199005"/>
              <a:ext cx="6663690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" name="Line 18"/>
            <p:cNvSpPr/>
            <p:nvPr/>
          </p:nvSpPr>
          <p:spPr>
            <a:xfrm>
              <a:off x="3956685" y="1500505"/>
              <a:ext cx="635" cy="135636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2" name="CustomShape 19"/>
            <p:cNvSpPr/>
            <p:nvPr/>
          </p:nvSpPr>
          <p:spPr>
            <a:xfrm>
              <a:off x="2371725" y="3144520"/>
              <a:ext cx="4505325" cy="287591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20"/>
            <p:cNvSpPr/>
            <p:nvPr/>
          </p:nvSpPr>
          <p:spPr>
            <a:xfrm>
              <a:off x="7004685" y="3226435"/>
              <a:ext cx="1839595" cy="57467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약관동의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554" name="CustomShape 21"/>
            <p:cNvSpPr/>
            <p:nvPr/>
          </p:nvSpPr>
          <p:spPr>
            <a:xfrm>
              <a:off x="8209280" y="3308350"/>
              <a:ext cx="507365" cy="41084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5" name="CustomShape 22"/>
          <p:cNvSpPr/>
          <p:nvPr/>
        </p:nvSpPr>
        <p:spPr>
          <a:xfrm>
            <a:off x="5080" y="868045"/>
            <a:ext cx="2087880" cy="5964555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&lt;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예약하기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1/2&gt;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1.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예약전에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제품에 대한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간략한 정보 표시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2.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예약에 필요한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약관동의를 얻음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6" name="Table 1"/>
          <p:cNvGraphicFramePr>
            <a:graphicFrameLocks noGrp="1"/>
          </p:cNvGraphicFramePr>
          <p:nvPr/>
        </p:nvGraphicFramePr>
        <p:xfrm>
          <a:off x="0" y="0"/>
          <a:ext cx="9144001" cy="29464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44000"/>
              </a:tblGrid>
              <a:tr h="2946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 구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도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패키지페이지(지역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예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약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하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57" name="CustomShape 2"/>
          <p:cNvSpPr/>
          <p:nvPr/>
        </p:nvSpPr>
        <p:spPr>
          <a:xfrm>
            <a:off x="0" y="0"/>
            <a:ext cx="47625" cy="287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8" name="Group 3"/>
          <p:cNvGrpSpPr/>
          <p:nvPr/>
        </p:nvGrpSpPr>
        <p:grpSpPr>
          <a:xfrm>
            <a:off x="36195" y="295275"/>
            <a:ext cx="9064625" cy="536575"/>
            <a:chOff x="36195" y="295275"/>
            <a:chExt cx="9064625" cy="536575"/>
          </a:xfrm>
        </p:grpSpPr>
        <p:sp>
          <p:nvSpPr>
            <p:cNvPr id="559" name="CustomShape 4"/>
            <p:cNvSpPr/>
            <p:nvPr/>
          </p:nvSpPr>
          <p:spPr>
            <a:xfrm>
              <a:off x="7381875" y="295275"/>
              <a:ext cx="1635760" cy="1841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560" name="CustomShape 5"/>
            <p:cNvSpPr/>
            <p:nvPr/>
          </p:nvSpPr>
          <p:spPr>
            <a:xfrm>
              <a:off x="36195" y="300990"/>
              <a:ext cx="9064625" cy="5308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1" name="CustomShape 6"/>
            <p:cNvSpPr/>
            <p:nvPr/>
          </p:nvSpPr>
          <p:spPr>
            <a:xfrm>
              <a:off x="4183380" y="415290"/>
              <a:ext cx="636905" cy="36703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562" name="CustomShape 7"/>
            <p:cNvSpPr/>
            <p:nvPr/>
          </p:nvSpPr>
          <p:spPr>
            <a:xfrm>
              <a:off x="333375" y="433705"/>
              <a:ext cx="1955800" cy="2870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3" name="CustomShape 8"/>
            <p:cNvSpPr/>
            <p:nvPr/>
          </p:nvSpPr>
          <p:spPr>
            <a:xfrm>
              <a:off x="5177790" y="499110"/>
              <a:ext cx="3550285" cy="21209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4" name="CustomShape 9"/>
            <p:cNvSpPr/>
            <p:nvPr/>
          </p:nvSpPr>
          <p:spPr>
            <a:xfrm>
              <a:off x="1004570" y="466090"/>
              <a:ext cx="460375" cy="26035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565" name="CustomShape 10"/>
            <p:cNvSpPr/>
            <p:nvPr/>
          </p:nvSpPr>
          <p:spPr>
            <a:xfrm>
              <a:off x="5228590" y="478790"/>
              <a:ext cx="3704590" cy="2451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566" name="CustomShape 11"/>
            <p:cNvSpPr/>
            <p:nvPr/>
          </p:nvSpPr>
          <p:spPr>
            <a:xfrm>
              <a:off x="7329170" y="317500"/>
              <a:ext cx="1698625" cy="12065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67" name="Group 12"/>
          <p:cNvGrpSpPr/>
          <p:nvPr/>
        </p:nvGrpSpPr>
        <p:grpSpPr>
          <a:xfrm>
            <a:off x="0" y="6080125"/>
            <a:ext cx="9147175" cy="760730"/>
            <a:chOff x="0" y="6080125"/>
            <a:chExt cx="9147175" cy="760730"/>
          </a:xfrm>
        </p:grpSpPr>
        <p:sp>
          <p:nvSpPr>
            <p:cNvPr id="568" name="CustomShape 13"/>
            <p:cNvSpPr/>
            <p:nvPr/>
          </p:nvSpPr>
          <p:spPr>
            <a:xfrm>
              <a:off x="2438400" y="6080125"/>
              <a:ext cx="4835525" cy="3073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CustomShape 14"/>
            <p:cNvSpPr/>
            <p:nvPr/>
          </p:nvSpPr>
          <p:spPr>
            <a:xfrm>
              <a:off x="3999230" y="6115685"/>
              <a:ext cx="1207770" cy="2603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570" name="CustomShape 15"/>
            <p:cNvSpPr/>
            <p:nvPr/>
          </p:nvSpPr>
          <p:spPr>
            <a:xfrm>
              <a:off x="0" y="6081395"/>
              <a:ext cx="9147175" cy="7594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1" name="CustomShape 16"/>
            <p:cNvSpPr/>
            <p:nvPr/>
          </p:nvSpPr>
          <p:spPr>
            <a:xfrm>
              <a:off x="1158240" y="6365240"/>
              <a:ext cx="1861185" cy="39687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572" name="CustomShape 17"/>
            <p:cNvSpPr/>
            <p:nvPr/>
          </p:nvSpPr>
          <p:spPr>
            <a:xfrm>
              <a:off x="5298440" y="6385560"/>
              <a:ext cx="2693035" cy="3975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  <p:sp>
        <p:nvSpPr>
          <p:cNvPr id="573" name="CustomShape 18"/>
          <p:cNvSpPr/>
          <p:nvPr/>
        </p:nvSpPr>
        <p:spPr>
          <a:xfrm>
            <a:off x="57150" y="833755"/>
            <a:ext cx="2087880" cy="521843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&lt;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예약하기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2/2&gt;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3.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예약자 정보를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입력하고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본인이 맞는지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휴대폰 인증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4.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예약에 필요한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여행자들의 정보를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입력받는데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각 연령대별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인원 수를 입력받고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해당 인원에 대한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정보를 각각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입력 받음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574" name="Group 19"/>
          <p:cNvGrpSpPr/>
          <p:nvPr/>
        </p:nvGrpSpPr>
        <p:grpSpPr>
          <a:xfrm>
            <a:off x="2068830" y="1005840"/>
            <a:ext cx="6818630" cy="4900295"/>
            <a:chOff x="2068830" y="1005840"/>
            <a:chExt cx="6818630" cy="4900295"/>
          </a:xfrm>
        </p:grpSpPr>
        <p:sp>
          <p:nvSpPr>
            <p:cNvPr id="575" name="CustomShape 20"/>
            <p:cNvSpPr/>
            <p:nvPr/>
          </p:nvSpPr>
          <p:spPr>
            <a:xfrm>
              <a:off x="2300605" y="1005840"/>
              <a:ext cx="6580505" cy="186880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예약자 정보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576" name="Line 21"/>
            <p:cNvSpPr/>
            <p:nvPr/>
          </p:nvSpPr>
          <p:spPr>
            <a:xfrm>
              <a:off x="2301240" y="1505585"/>
              <a:ext cx="6581140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7" name="CustomShape 22"/>
            <p:cNvSpPr/>
            <p:nvPr/>
          </p:nvSpPr>
          <p:spPr>
            <a:xfrm>
              <a:off x="2262505" y="1711960"/>
              <a:ext cx="1166495" cy="91376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이름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연락처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578" name="Line 23"/>
            <p:cNvSpPr/>
            <p:nvPr/>
          </p:nvSpPr>
          <p:spPr>
            <a:xfrm>
              <a:off x="2301240" y="2211705"/>
              <a:ext cx="6581140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9" name="Line 24"/>
            <p:cNvSpPr/>
            <p:nvPr/>
          </p:nvSpPr>
          <p:spPr>
            <a:xfrm>
              <a:off x="3397250" y="1504315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0" name="Line 25"/>
            <p:cNvSpPr/>
            <p:nvPr/>
          </p:nvSpPr>
          <p:spPr>
            <a:xfrm>
              <a:off x="5810250" y="1504315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1" name="Line 26"/>
            <p:cNvSpPr/>
            <p:nvPr/>
          </p:nvSpPr>
          <p:spPr>
            <a:xfrm>
              <a:off x="6844030" y="1504315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2" name="CustomShape 27"/>
            <p:cNvSpPr/>
            <p:nvPr/>
          </p:nvSpPr>
          <p:spPr>
            <a:xfrm>
              <a:off x="5740400" y="1711960"/>
              <a:ext cx="1166495" cy="91376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이메일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요청사항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583" name="CustomShape 28"/>
            <p:cNvSpPr/>
            <p:nvPr/>
          </p:nvSpPr>
          <p:spPr>
            <a:xfrm>
              <a:off x="4355465" y="2336165"/>
              <a:ext cx="1306830" cy="41465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휴대폰 인증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584" name="CustomShape 29"/>
            <p:cNvSpPr/>
            <p:nvPr/>
          </p:nvSpPr>
          <p:spPr>
            <a:xfrm>
              <a:off x="2305685" y="3166745"/>
              <a:ext cx="6580505" cy="186880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여행자 정보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585" name="Line 30"/>
            <p:cNvSpPr/>
            <p:nvPr/>
          </p:nvSpPr>
          <p:spPr>
            <a:xfrm>
              <a:off x="2305685" y="3665220"/>
              <a:ext cx="6581140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6" name="CustomShape 31"/>
            <p:cNvSpPr/>
            <p:nvPr/>
          </p:nvSpPr>
          <p:spPr>
            <a:xfrm>
              <a:off x="2068830" y="3780155"/>
              <a:ext cx="6678295" cy="91376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구분 한글이름 영문성 영문이름 생년월일 휴대폰번호 성별 국적 여권번호 여권만료일</a:t>
              </a:r>
              <a:endParaRPr b="0" lang="en-US" sz="13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3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300" spc="-1" strike="noStrike">
                <a:latin typeface="굴림"/>
              </a:endParaRPr>
            </a:p>
          </p:txBody>
        </p:sp>
        <p:sp>
          <p:nvSpPr>
            <p:cNvPr id="587" name="Line 32"/>
            <p:cNvSpPr/>
            <p:nvPr/>
          </p:nvSpPr>
          <p:spPr>
            <a:xfrm>
              <a:off x="2305685" y="4371975"/>
              <a:ext cx="6581140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Line 33"/>
            <p:cNvSpPr/>
            <p:nvPr/>
          </p:nvSpPr>
          <p:spPr>
            <a:xfrm>
              <a:off x="2668905" y="3640455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9" name="Line 34"/>
            <p:cNvSpPr/>
            <p:nvPr/>
          </p:nvSpPr>
          <p:spPr>
            <a:xfrm>
              <a:off x="6229985" y="3664585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0" name="Line 35"/>
            <p:cNvSpPr/>
            <p:nvPr/>
          </p:nvSpPr>
          <p:spPr>
            <a:xfrm>
              <a:off x="6562725" y="3681095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1" name="CustomShape 36"/>
            <p:cNvSpPr/>
            <p:nvPr/>
          </p:nvSpPr>
          <p:spPr>
            <a:xfrm>
              <a:off x="3806190" y="3248660"/>
              <a:ext cx="939165" cy="33210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성인  ▼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592" name="CustomShape 37"/>
            <p:cNvSpPr/>
            <p:nvPr/>
          </p:nvSpPr>
          <p:spPr>
            <a:xfrm>
              <a:off x="4903470" y="3248660"/>
              <a:ext cx="939165" cy="33210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소아  ▼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593" name="CustomShape 38"/>
            <p:cNvSpPr/>
            <p:nvPr/>
          </p:nvSpPr>
          <p:spPr>
            <a:xfrm>
              <a:off x="5999480" y="3248660"/>
              <a:ext cx="939165" cy="33210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유아  ▼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594" name="Line 39"/>
            <p:cNvSpPr/>
            <p:nvPr/>
          </p:nvSpPr>
          <p:spPr>
            <a:xfrm>
              <a:off x="3372485" y="3672840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5" name="Line 40"/>
            <p:cNvSpPr/>
            <p:nvPr/>
          </p:nvSpPr>
          <p:spPr>
            <a:xfrm>
              <a:off x="3919220" y="3640455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6" name="Line 41"/>
            <p:cNvSpPr/>
            <p:nvPr/>
          </p:nvSpPr>
          <p:spPr>
            <a:xfrm>
              <a:off x="4639945" y="3664585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7" name="Line 42"/>
            <p:cNvSpPr/>
            <p:nvPr/>
          </p:nvSpPr>
          <p:spPr>
            <a:xfrm>
              <a:off x="5335270" y="3689350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8" name="Line 43"/>
            <p:cNvSpPr/>
            <p:nvPr/>
          </p:nvSpPr>
          <p:spPr>
            <a:xfrm>
              <a:off x="7630795" y="3664585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Line 44"/>
            <p:cNvSpPr/>
            <p:nvPr/>
          </p:nvSpPr>
          <p:spPr>
            <a:xfrm>
              <a:off x="6946900" y="3664585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0" name="CustomShape 45"/>
            <p:cNvSpPr/>
            <p:nvPr/>
          </p:nvSpPr>
          <p:spPr>
            <a:xfrm>
              <a:off x="4432935" y="5325110"/>
              <a:ext cx="980440" cy="58102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예약접수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01" name="CustomShape 46"/>
            <p:cNvSpPr/>
            <p:nvPr/>
          </p:nvSpPr>
          <p:spPr>
            <a:xfrm>
              <a:off x="5749290" y="5325110"/>
              <a:ext cx="1018540" cy="58102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취소</a:t>
              </a:r>
              <a:endParaRPr b="0" lang="en-US" sz="1800" spc="-1" strike="noStrike">
                <a:latin typeface="굴림"/>
              </a:endParaRPr>
            </a:p>
          </p:txBody>
        </p:sp>
      </p:grp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Table 1"/>
          <p:cNvGraphicFramePr>
            <a:graphicFrameLocks noGrp="1"/>
          </p:cNvGraphicFramePr>
          <p:nvPr/>
        </p:nvGraphicFramePr>
        <p:xfrm>
          <a:off x="0" y="0"/>
          <a:ext cx="9144001" cy="29464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44000"/>
              </a:tblGrid>
              <a:tr h="2946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Ma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도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패키지페이지(지역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예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약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확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및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결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1/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03" name="CustomShape 2"/>
          <p:cNvSpPr/>
          <p:nvPr/>
        </p:nvSpPr>
        <p:spPr>
          <a:xfrm>
            <a:off x="0" y="0"/>
            <a:ext cx="47625" cy="287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4" name="Group 3"/>
          <p:cNvGrpSpPr/>
          <p:nvPr/>
        </p:nvGrpSpPr>
        <p:grpSpPr>
          <a:xfrm>
            <a:off x="36195" y="295275"/>
            <a:ext cx="9064625" cy="536575"/>
            <a:chOff x="36195" y="295275"/>
            <a:chExt cx="9064625" cy="536575"/>
          </a:xfrm>
        </p:grpSpPr>
        <p:sp>
          <p:nvSpPr>
            <p:cNvPr id="605" name="CustomShape 4"/>
            <p:cNvSpPr/>
            <p:nvPr/>
          </p:nvSpPr>
          <p:spPr>
            <a:xfrm>
              <a:off x="7381875" y="295275"/>
              <a:ext cx="1635760" cy="1841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606" name="CustomShape 5"/>
            <p:cNvSpPr/>
            <p:nvPr/>
          </p:nvSpPr>
          <p:spPr>
            <a:xfrm>
              <a:off x="36195" y="300990"/>
              <a:ext cx="9064625" cy="5308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7" name="CustomShape 6"/>
            <p:cNvSpPr/>
            <p:nvPr/>
          </p:nvSpPr>
          <p:spPr>
            <a:xfrm>
              <a:off x="4183380" y="415290"/>
              <a:ext cx="636905" cy="36703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08" name="CustomShape 7"/>
            <p:cNvSpPr/>
            <p:nvPr/>
          </p:nvSpPr>
          <p:spPr>
            <a:xfrm>
              <a:off x="333375" y="433705"/>
              <a:ext cx="1955800" cy="2870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9" name="CustomShape 8"/>
            <p:cNvSpPr/>
            <p:nvPr/>
          </p:nvSpPr>
          <p:spPr>
            <a:xfrm>
              <a:off x="5177790" y="499110"/>
              <a:ext cx="3550285" cy="21209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0" name="CustomShape 9"/>
            <p:cNvSpPr/>
            <p:nvPr/>
          </p:nvSpPr>
          <p:spPr>
            <a:xfrm>
              <a:off x="1004570" y="466090"/>
              <a:ext cx="460375" cy="26035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611" name="CustomShape 10"/>
            <p:cNvSpPr/>
            <p:nvPr/>
          </p:nvSpPr>
          <p:spPr>
            <a:xfrm>
              <a:off x="5228590" y="478790"/>
              <a:ext cx="3704590" cy="2451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612" name="CustomShape 11"/>
            <p:cNvSpPr/>
            <p:nvPr/>
          </p:nvSpPr>
          <p:spPr>
            <a:xfrm>
              <a:off x="7329170" y="317500"/>
              <a:ext cx="1698625" cy="12065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13" name="CustomShape 12"/>
          <p:cNvSpPr/>
          <p:nvPr/>
        </p:nvSpPr>
        <p:spPr>
          <a:xfrm>
            <a:off x="5080" y="833755"/>
            <a:ext cx="2087880" cy="6024245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&lt;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예약확인 및 결제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1/2&gt;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1.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예약한 상품의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정보와 입력한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여행자 정보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,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예약에 대한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상세한 정보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결제 완료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취소 등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)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확인가능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614" name="Group 13"/>
          <p:cNvGrpSpPr/>
          <p:nvPr/>
        </p:nvGrpSpPr>
        <p:grpSpPr>
          <a:xfrm>
            <a:off x="2099945" y="978535"/>
            <a:ext cx="6897370" cy="5575935"/>
            <a:chOff x="2099945" y="978535"/>
            <a:chExt cx="6897370" cy="5575935"/>
          </a:xfrm>
        </p:grpSpPr>
        <p:sp>
          <p:nvSpPr>
            <p:cNvPr id="615" name="CustomShape 14"/>
            <p:cNvSpPr/>
            <p:nvPr/>
          </p:nvSpPr>
          <p:spPr>
            <a:xfrm>
              <a:off x="2148205" y="978535"/>
              <a:ext cx="6849110" cy="557593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15"/>
            <p:cNvSpPr/>
            <p:nvPr/>
          </p:nvSpPr>
          <p:spPr>
            <a:xfrm>
              <a:off x="2272665" y="2706370"/>
              <a:ext cx="6598285" cy="161988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상품 정보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17" name="Line 16"/>
            <p:cNvSpPr/>
            <p:nvPr/>
          </p:nvSpPr>
          <p:spPr>
            <a:xfrm>
              <a:off x="2273300" y="3138170"/>
              <a:ext cx="6598285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8" name="CustomShape 17"/>
            <p:cNvSpPr/>
            <p:nvPr/>
          </p:nvSpPr>
          <p:spPr>
            <a:xfrm>
              <a:off x="2233295" y="3318510"/>
              <a:ext cx="1170305" cy="79184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예약코드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상품명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19" name="Line 18"/>
            <p:cNvSpPr/>
            <p:nvPr/>
          </p:nvSpPr>
          <p:spPr>
            <a:xfrm>
              <a:off x="2273300" y="3750945"/>
              <a:ext cx="6598285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0" name="Line 19"/>
            <p:cNvSpPr/>
            <p:nvPr/>
          </p:nvSpPr>
          <p:spPr>
            <a:xfrm>
              <a:off x="3439160" y="3147695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1" name="Line 20"/>
            <p:cNvSpPr/>
            <p:nvPr/>
          </p:nvSpPr>
          <p:spPr>
            <a:xfrm>
              <a:off x="5789930" y="313817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2" name="Line 21"/>
            <p:cNvSpPr/>
            <p:nvPr/>
          </p:nvSpPr>
          <p:spPr>
            <a:xfrm>
              <a:off x="6904990" y="3147695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3" name="CustomShape 22"/>
            <p:cNvSpPr/>
            <p:nvPr/>
          </p:nvSpPr>
          <p:spPr>
            <a:xfrm>
              <a:off x="5720715" y="3318510"/>
              <a:ext cx="1170305" cy="79184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예약상태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일정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24" name="CustomShape 23"/>
            <p:cNvSpPr/>
            <p:nvPr/>
          </p:nvSpPr>
          <p:spPr>
            <a:xfrm>
              <a:off x="2277110" y="4686935"/>
              <a:ext cx="6598285" cy="161988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여행자 정보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25" name="Line 24"/>
            <p:cNvSpPr/>
            <p:nvPr/>
          </p:nvSpPr>
          <p:spPr>
            <a:xfrm>
              <a:off x="2277110" y="5119370"/>
              <a:ext cx="6598285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6" name="CustomShape 25"/>
            <p:cNvSpPr/>
            <p:nvPr/>
          </p:nvSpPr>
          <p:spPr>
            <a:xfrm>
              <a:off x="2099945" y="5235575"/>
              <a:ext cx="6696075" cy="79184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구분 한글이름 영문성 영문이름 생년월일 휴대폰번호 성별 국적 여권번호 여권만료일</a:t>
              </a:r>
              <a:endParaRPr b="0" lang="en-US" sz="13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3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300" spc="-1" strike="noStrike">
                <a:latin typeface="굴림"/>
              </a:endParaRPr>
            </a:p>
          </p:txBody>
        </p:sp>
        <p:sp>
          <p:nvSpPr>
            <p:cNvPr id="627" name="Line 26"/>
            <p:cNvSpPr/>
            <p:nvPr/>
          </p:nvSpPr>
          <p:spPr>
            <a:xfrm>
              <a:off x="2277110" y="5731510"/>
              <a:ext cx="6598285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8" name="Line 27"/>
            <p:cNvSpPr/>
            <p:nvPr/>
          </p:nvSpPr>
          <p:spPr>
            <a:xfrm>
              <a:off x="2667000" y="511937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9" name="Line 28"/>
            <p:cNvSpPr/>
            <p:nvPr/>
          </p:nvSpPr>
          <p:spPr>
            <a:xfrm>
              <a:off x="6271260" y="511937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0" name="Line 29"/>
            <p:cNvSpPr/>
            <p:nvPr/>
          </p:nvSpPr>
          <p:spPr>
            <a:xfrm>
              <a:off x="6657340" y="512826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1" name="Line 30"/>
            <p:cNvSpPr/>
            <p:nvPr/>
          </p:nvSpPr>
          <p:spPr>
            <a:xfrm>
              <a:off x="3398520" y="511048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2" name="Line 31"/>
            <p:cNvSpPr/>
            <p:nvPr/>
          </p:nvSpPr>
          <p:spPr>
            <a:xfrm>
              <a:off x="3928745" y="511048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3" name="Line 32"/>
            <p:cNvSpPr/>
            <p:nvPr/>
          </p:nvSpPr>
          <p:spPr>
            <a:xfrm>
              <a:off x="4669155" y="511937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4" name="Line 33"/>
            <p:cNvSpPr/>
            <p:nvPr/>
          </p:nvSpPr>
          <p:spPr>
            <a:xfrm>
              <a:off x="5382895" y="512826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5" name="Line 34"/>
            <p:cNvSpPr/>
            <p:nvPr/>
          </p:nvSpPr>
          <p:spPr>
            <a:xfrm>
              <a:off x="7736840" y="512826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6" name="Line 35"/>
            <p:cNvSpPr/>
            <p:nvPr/>
          </p:nvSpPr>
          <p:spPr>
            <a:xfrm>
              <a:off x="7033895" y="511937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7" name="CustomShape 36"/>
            <p:cNvSpPr/>
            <p:nvPr/>
          </p:nvSpPr>
          <p:spPr>
            <a:xfrm>
              <a:off x="2272665" y="1914525"/>
              <a:ext cx="6598285" cy="39560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예약 정보</a:t>
              </a:r>
              <a:endParaRPr b="0" lang="en-US" sz="1800" spc="-1" strike="noStrike">
                <a:latin typeface="굴림"/>
              </a:endParaRPr>
            </a:p>
          </p:txBody>
        </p:sp>
      </p:grp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8" name="Table 1"/>
          <p:cNvGraphicFramePr>
            <a:graphicFrameLocks noGrp="1"/>
          </p:cNvGraphicFramePr>
          <p:nvPr/>
        </p:nvGraphicFramePr>
        <p:xfrm>
          <a:off x="0" y="0"/>
          <a:ext cx="9144001" cy="29464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44000"/>
              </a:tblGrid>
              <a:tr h="2946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Site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Ma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(페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이지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도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패키지페이지(지역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예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약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확인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및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결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/2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39" name="CustomShape 2"/>
          <p:cNvSpPr/>
          <p:nvPr/>
        </p:nvSpPr>
        <p:spPr>
          <a:xfrm>
            <a:off x="0" y="0"/>
            <a:ext cx="47625" cy="287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40" name="Group 3"/>
          <p:cNvGrpSpPr/>
          <p:nvPr/>
        </p:nvGrpSpPr>
        <p:grpSpPr>
          <a:xfrm>
            <a:off x="36195" y="295275"/>
            <a:ext cx="9064625" cy="536575"/>
            <a:chOff x="36195" y="295275"/>
            <a:chExt cx="9064625" cy="536575"/>
          </a:xfrm>
        </p:grpSpPr>
        <p:sp>
          <p:nvSpPr>
            <p:cNvPr id="641" name="CustomShape 4"/>
            <p:cNvSpPr/>
            <p:nvPr/>
          </p:nvSpPr>
          <p:spPr>
            <a:xfrm>
              <a:off x="7381875" y="295275"/>
              <a:ext cx="1635760" cy="1841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642" name="CustomShape 5"/>
            <p:cNvSpPr/>
            <p:nvPr/>
          </p:nvSpPr>
          <p:spPr>
            <a:xfrm>
              <a:off x="36195" y="300990"/>
              <a:ext cx="9064625" cy="5308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3" name="CustomShape 6"/>
            <p:cNvSpPr/>
            <p:nvPr/>
          </p:nvSpPr>
          <p:spPr>
            <a:xfrm>
              <a:off x="4183380" y="415290"/>
              <a:ext cx="636905" cy="36703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44" name="CustomShape 7"/>
            <p:cNvSpPr/>
            <p:nvPr/>
          </p:nvSpPr>
          <p:spPr>
            <a:xfrm>
              <a:off x="333375" y="433705"/>
              <a:ext cx="1955800" cy="2870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5" name="CustomShape 8"/>
            <p:cNvSpPr/>
            <p:nvPr/>
          </p:nvSpPr>
          <p:spPr>
            <a:xfrm>
              <a:off x="5177790" y="499110"/>
              <a:ext cx="3550285" cy="21209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6" name="CustomShape 9"/>
            <p:cNvSpPr/>
            <p:nvPr/>
          </p:nvSpPr>
          <p:spPr>
            <a:xfrm>
              <a:off x="1004570" y="466090"/>
              <a:ext cx="460375" cy="26035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647" name="CustomShape 10"/>
            <p:cNvSpPr/>
            <p:nvPr/>
          </p:nvSpPr>
          <p:spPr>
            <a:xfrm>
              <a:off x="5228590" y="478790"/>
              <a:ext cx="3704590" cy="2451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648" name="CustomShape 11"/>
            <p:cNvSpPr/>
            <p:nvPr/>
          </p:nvSpPr>
          <p:spPr>
            <a:xfrm>
              <a:off x="7329170" y="317500"/>
              <a:ext cx="1698625" cy="12065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49" name="Group 12"/>
          <p:cNvGrpSpPr/>
          <p:nvPr/>
        </p:nvGrpSpPr>
        <p:grpSpPr>
          <a:xfrm>
            <a:off x="0" y="6080125"/>
            <a:ext cx="9147175" cy="760730"/>
            <a:chOff x="0" y="6080125"/>
            <a:chExt cx="9147175" cy="760730"/>
          </a:xfrm>
        </p:grpSpPr>
        <p:sp>
          <p:nvSpPr>
            <p:cNvPr id="650" name="CustomShape 13"/>
            <p:cNvSpPr/>
            <p:nvPr/>
          </p:nvSpPr>
          <p:spPr>
            <a:xfrm>
              <a:off x="2438400" y="6080125"/>
              <a:ext cx="4835525" cy="3073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1" name="CustomShape 14"/>
            <p:cNvSpPr/>
            <p:nvPr/>
          </p:nvSpPr>
          <p:spPr>
            <a:xfrm>
              <a:off x="3999230" y="6115685"/>
              <a:ext cx="1207770" cy="2603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652" name="CustomShape 15"/>
            <p:cNvSpPr/>
            <p:nvPr/>
          </p:nvSpPr>
          <p:spPr>
            <a:xfrm>
              <a:off x="0" y="6081395"/>
              <a:ext cx="9147175" cy="7594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3" name="CustomShape 16"/>
            <p:cNvSpPr/>
            <p:nvPr/>
          </p:nvSpPr>
          <p:spPr>
            <a:xfrm>
              <a:off x="1158240" y="6365240"/>
              <a:ext cx="1861185" cy="39687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654" name="CustomShape 17"/>
            <p:cNvSpPr/>
            <p:nvPr/>
          </p:nvSpPr>
          <p:spPr>
            <a:xfrm>
              <a:off x="5298440" y="6385560"/>
              <a:ext cx="2693035" cy="3975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  <p:sp>
        <p:nvSpPr>
          <p:cNvPr id="655" name="CustomShape 18"/>
          <p:cNvSpPr/>
          <p:nvPr/>
        </p:nvSpPr>
        <p:spPr>
          <a:xfrm>
            <a:off x="0" y="840105"/>
            <a:ext cx="2087880" cy="5244465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&lt;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예약확인 및 결제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2/2&gt;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2.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결제한 경우에는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결제한 정보를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확인가능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3.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결제를 안했으면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결제 금액과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결제 수단을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선택하여 결제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656" name="Group 19"/>
          <p:cNvGrpSpPr/>
          <p:nvPr/>
        </p:nvGrpSpPr>
        <p:grpSpPr>
          <a:xfrm>
            <a:off x="2302510" y="1481455"/>
            <a:ext cx="6561455" cy="3996055"/>
            <a:chOff x="2302510" y="1481455"/>
            <a:chExt cx="6561455" cy="3996055"/>
          </a:xfrm>
        </p:grpSpPr>
        <p:sp>
          <p:nvSpPr>
            <p:cNvPr id="657" name="CustomShape 20"/>
            <p:cNvSpPr/>
            <p:nvPr/>
          </p:nvSpPr>
          <p:spPr>
            <a:xfrm>
              <a:off x="2302510" y="1481455"/>
              <a:ext cx="6560185" cy="161988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결제 정보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58" name="Line 21"/>
            <p:cNvSpPr/>
            <p:nvPr/>
          </p:nvSpPr>
          <p:spPr>
            <a:xfrm>
              <a:off x="2303145" y="1914525"/>
              <a:ext cx="6560820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9" name="CustomShape 22"/>
            <p:cNvSpPr/>
            <p:nvPr/>
          </p:nvSpPr>
          <p:spPr>
            <a:xfrm>
              <a:off x="2451735" y="2093595"/>
              <a:ext cx="1162685" cy="79184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결제수단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60" name="Line 23"/>
            <p:cNvSpPr/>
            <p:nvPr/>
          </p:nvSpPr>
          <p:spPr>
            <a:xfrm>
              <a:off x="2303145" y="2526665"/>
              <a:ext cx="6560820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1" name="Line 24"/>
            <p:cNvSpPr/>
            <p:nvPr/>
          </p:nvSpPr>
          <p:spPr>
            <a:xfrm>
              <a:off x="3676015" y="191389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2" name="Line 25"/>
            <p:cNvSpPr/>
            <p:nvPr/>
          </p:nvSpPr>
          <p:spPr>
            <a:xfrm>
              <a:off x="5238115" y="191389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3" name="Line 26"/>
            <p:cNvSpPr/>
            <p:nvPr/>
          </p:nvSpPr>
          <p:spPr>
            <a:xfrm>
              <a:off x="7112635" y="191389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4" name="CustomShape 27"/>
            <p:cNvSpPr/>
            <p:nvPr/>
          </p:nvSpPr>
          <p:spPr>
            <a:xfrm>
              <a:off x="3825875" y="2093595"/>
              <a:ext cx="1162685" cy="79184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결제금액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65" name="CustomShape 28"/>
            <p:cNvSpPr/>
            <p:nvPr/>
          </p:nvSpPr>
          <p:spPr>
            <a:xfrm>
              <a:off x="5513070" y="2093595"/>
              <a:ext cx="1162685" cy="79184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입금일자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66" name="CustomShape 29"/>
            <p:cNvSpPr/>
            <p:nvPr/>
          </p:nvSpPr>
          <p:spPr>
            <a:xfrm>
              <a:off x="7418705" y="2093595"/>
              <a:ext cx="1162685" cy="79184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승인번호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67" name="CustomShape 30"/>
            <p:cNvSpPr/>
            <p:nvPr/>
          </p:nvSpPr>
          <p:spPr>
            <a:xfrm>
              <a:off x="7458075" y="3245485"/>
              <a:ext cx="936625" cy="50355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결제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68" name="CustomShape 31"/>
            <p:cNvSpPr/>
            <p:nvPr/>
          </p:nvSpPr>
          <p:spPr>
            <a:xfrm>
              <a:off x="2302510" y="3174365"/>
              <a:ext cx="6560185" cy="2303780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                  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69" name="CustomShape 32"/>
            <p:cNvSpPr/>
            <p:nvPr/>
          </p:nvSpPr>
          <p:spPr>
            <a:xfrm>
              <a:off x="2366010" y="3236595"/>
              <a:ext cx="4435475" cy="2179320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결제금액</a:t>
              </a: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결제수단 선택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70" name="Line 33"/>
            <p:cNvSpPr/>
            <p:nvPr/>
          </p:nvSpPr>
          <p:spPr>
            <a:xfrm>
              <a:off x="2366010" y="3678555"/>
              <a:ext cx="4436110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1" name="Table 1"/>
          <p:cNvGraphicFramePr>
            <a:graphicFrameLocks noGrp="1"/>
          </p:cNvGraphicFramePr>
          <p:nvPr/>
        </p:nvGraphicFramePr>
        <p:xfrm>
          <a:off x="0" y="0"/>
          <a:ext cx="9144001" cy="29464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44000"/>
              </a:tblGrid>
              <a:tr h="2946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te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ap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도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자유여행페이지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(메인)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72" name="CustomShape 2"/>
          <p:cNvSpPr/>
          <p:nvPr/>
        </p:nvSpPr>
        <p:spPr>
          <a:xfrm>
            <a:off x="0" y="0"/>
            <a:ext cx="47625" cy="287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73" name="Group 3"/>
          <p:cNvGrpSpPr/>
          <p:nvPr/>
        </p:nvGrpSpPr>
        <p:grpSpPr>
          <a:xfrm>
            <a:off x="36195" y="295275"/>
            <a:ext cx="9064625" cy="536575"/>
            <a:chOff x="36195" y="295275"/>
            <a:chExt cx="9064625" cy="536575"/>
          </a:xfrm>
        </p:grpSpPr>
        <p:sp>
          <p:nvSpPr>
            <p:cNvPr id="674" name="CustomShape 4"/>
            <p:cNvSpPr/>
            <p:nvPr/>
          </p:nvSpPr>
          <p:spPr>
            <a:xfrm>
              <a:off x="7381875" y="295275"/>
              <a:ext cx="1635760" cy="1841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675" name="CustomShape 5"/>
            <p:cNvSpPr/>
            <p:nvPr/>
          </p:nvSpPr>
          <p:spPr>
            <a:xfrm>
              <a:off x="36195" y="300990"/>
              <a:ext cx="9064625" cy="5308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6" name="CustomShape 6"/>
            <p:cNvSpPr/>
            <p:nvPr/>
          </p:nvSpPr>
          <p:spPr>
            <a:xfrm>
              <a:off x="4183380" y="415290"/>
              <a:ext cx="636905" cy="36703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77" name="CustomShape 7"/>
            <p:cNvSpPr/>
            <p:nvPr/>
          </p:nvSpPr>
          <p:spPr>
            <a:xfrm>
              <a:off x="333375" y="433705"/>
              <a:ext cx="1955800" cy="2870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8" name="CustomShape 8"/>
            <p:cNvSpPr/>
            <p:nvPr/>
          </p:nvSpPr>
          <p:spPr>
            <a:xfrm>
              <a:off x="5177790" y="499110"/>
              <a:ext cx="3550285" cy="21209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9" name="CustomShape 9"/>
            <p:cNvSpPr/>
            <p:nvPr/>
          </p:nvSpPr>
          <p:spPr>
            <a:xfrm>
              <a:off x="1004570" y="466090"/>
              <a:ext cx="460375" cy="26035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680" name="CustomShape 10"/>
            <p:cNvSpPr/>
            <p:nvPr/>
          </p:nvSpPr>
          <p:spPr>
            <a:xfrm>
              <a:off x="5228590" y="478790"/>
              <a:ext cx="3704590" cy="2451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681" name="CustomShape 11"/>
            <p:cNvSpPr/>
            <p:nvPr/>
          </p:nvSpPr>
          <p:spPr>
            <a:xfrm>
              <a:off x="7329170" y="317500"/>
              <a:ext cx="1698625" cy="12065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82" name="CustomShape 12"/>
          <p:cNvSpPr/>
          <p:nvPr/>
        </p:nvSpPr>
        <p:spPr>
          <a:xfrm>
            <a:off x="0" y="848995"/>
            <a:ext cx="2087880" cy="6009005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&lt;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패키지 페이지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1.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상품 검색 가능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2.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각 상품에 대한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대표 이미지와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간략한 제품 정보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썸네일로 표시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3.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페이징 구현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683" name="Group 13"/>
          <p:cNvGrpSpPr/>
          <p:nvPr/>
        </p:nvGrpSpPr>
        <p:grpSpPr>
          <a:xfrm>
            <a:off x="2190750" y="1675130"/>
            <a:ext cx="6654800" cy="4093845"/>
            <a:chOff x="2190750" y="1675130"/>
            <a:chExt cx="6654800" cy="4093845"/>
          </a:xfrm>
        </p:grpSpPr>
        <p:sp>
          <p:nvSpPr>
            <p:cNvPr id="684" name="CustomShape 14"/>
            <p:cNvSpPr/>
            <p:nvPr/>
          </p:nvSpPr>
          <p:spPr>
            <a:xfrm>
              <a:off x="2190750" y="1675130"/>
              <a:ext cx="6654165" cy="46164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15"/>
            <p:cNvSpPr/>
            <p:nvPr/>
          </p:nvSpPr>
          <p:spPr>
            <a:xfrm>
              <a:off x="2222500" y="2368550"/>
              <a:ext cx="1900555" cy="138620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이미지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86" name="CustomShape 16"/>
            <p:cNvSpPr/>
            <p:nvPr/>
          </p:nvSpPr>
          <p:spPr>
            <a:xfrm>
              <a:off x="8242935" y="1741805"/>
              <a:ext cx="507365" cy="32956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검색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87" name="CustomShape 17"/>
            <p:cNvSpPr/>
            <p:nvPr/>
          </p:nvSpPr>
          <p:spPr>
            <a:xfrm>
              <a:off x="5993130" y="1741805"/>
              <a:ext cx="2154555" cy="32956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검색어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88" name="CustomShape 18"/>
            <p:cNvSpPr/>
            <p:nvPr/>
          </p:nvSpPr>
          <p:spPr>
            <a:xfrm>
              <a:off x="2254250" y="1741805"/>
              <a:ext cx="887095" cy="32956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나라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89" name="CustomShape 19"/>
            <p:cNvSpPr/>
            <p:nvPr/>
          </p:nvSpPr>
          <p:spPr>
            <a:xfrm>
              <a:off x="3204845" y="1741805"/>
              <a:ext cx="887095" cy="32956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지역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90" name="CustomShape 20"/>
            <p:cNvSpPr/>
            <p:nvPr/>
          </p:nvSpPr>
          <p:spPr>
            <a:xfrm>
              <a:off x="4155440" y="1741805"/>
              <a:ext cx="887095" cy="32956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출발일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91" name="CustomShape 21"/>
            <p:cNvSpPr/>
            <p:nvPr/>
          </p:nvSpPr>
          <p:spPr>
            <a:xfrm>
              <a:off x="5074285" y="1741805"/>
              <a:ext cx="887095" cy="32956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체류일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92" name="Line 22"/>
            <p:cNvSpPr/>
            <p:nvPr/>
          </p:nvSpPr>
          <p:spPr>
            <a:xfrm>
              <a:off x="2221865" y="3194685"/>
              <a:ext cx="1903095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3" name="CustomShape 23"/>
            <p:cNvSpPr/>
            <p:nvPr/>
          </p:nvSpPr>
          <p:spPr>
            <a:xfrm>
              <a:off x="6943725" y="2368550"/>
              <a:ext cx="1900555" cy="138620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이미지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94" name="Line 24"/>
            <p:cNvSpPr/>
            <p:nvPr/>
          </p:nvSpPr>
          <p:spPr>
            <a:xfrm>
              <a:off x="6943090" y="3194685"/>
              <a:ext cx="1902460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5" name="CustomShape 25"/>
            <p:cNvSpPr/>
            <p:nvPr/>
          </p:nvSpPr>
          <p:spPr>
            <a:xfrm>
              <a:off x="4599305" y="2368550"/>
              <a:ext cx="1900555" cy="138620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이미지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96" name="Line 26"/>
            <p:cNvSpPr/>
            <p:nvPr/>
          </p:nvSpPr>
          <p:spPr>
            <a:xfrm>
              <a:off x="4598670" y="3194685"/>
              <a:ext cx="1903095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7" name="CustomShape 27"/>
            <p:cNvSpPr/>
            <p:nvPr/>
          </p:nvSpPr>
          <p:spPr>
            <a:xfrm>
              <a:off x="6943725" y="3920490"/>
              <a:ext cx="1900555" cy="138620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이미지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698" name="Line 28"/>
            <p:cNvSpPr/>
            <p:nvPr/>
          </p:nvSpPr>
          <p:spPr>
            <a:xfrm>
              <a:off x="6943090" y="4746625"/>
              <a:ext cx="1902460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9" name="CustomShape 29"/>
            <p:cNvSpPr/>
            <p:nvPr/>
          </p:nvSpPr>
          <p:spPr>
            <a:xfrm>
              <a:off x="4599305" y="3920490"/>
              <a:ext cx="1900555" cy="138620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이미지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700" name="Line 30"/>
            <p:cNvSpPr/>
            <p:nvPr/>
          </p:nvSpPr>
          <p:spPr>
            <a:xfrm>
              <a:off x="4598670" y="4746625"/>
              <a:ext cx="1903095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1" name="CustomShape 31"/>
            <p:cNvSpPr/>
            <p:nvPr/>
          </p:nvSpPr>
          <p:spPr>
            <a:xfrm>
              <a:off x="2222500" y="3920490"/>
              <a:ext cx="1900555" cy="138620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이미지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702" name="Line 32"/>
            <p:cNvSpPr/>
            <p:nvPr/>
          </p:nvSpPr>
          <p:spPr>
            <a:xfrm>
              <a:off x="2221865" y="4744085"/>
              <a:ext cx="1903095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3" name="CustomShape 33"/>
            <p:cNvSpPr/>
            <p:nvPr/>
          </p:nvSpPr>
          <p:spPr>
            <a:xfrm>
              <a:off x="4472305" y="5439410"/>
              <a:ext cx="2154555" cy="32956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&lt;&lt; [1] [2] [3] &gt;&gt;</a:t>
              </a:r>
              <a:endParaRPr b="0" lang="en-US" sz="1800" spc="-1" strike="noStrike">
                <a:latin typeface="굴림"/>
              </a:endParaRPr>
            </a:p>
          </p:txBody>
        </p:sp>
      </p:grp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4" name="Table 1"/>
          <p:cNvGraphicFramePr>
            <a:graphicFrameLocks noGrp="1"/>
          </p:cNvGraphicFramePr>
          <p:nvPr/>
        </p:nvGraphicFramePr>
        <p:xfrm>
          <a:off x="0" y="0"/>
          <a:ext cx="9144001" cy="29464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44000"/>
              </a:tblGrid>
              <a:tr h="2946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Si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ap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성도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자유여행페이지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상세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/3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05" name="CustomShape 2"/>
          <p:cNvSpPr/>
          <p:nvPr/>
        </p:nvSpPr>
        <p:spPr>
          <a:xfrm>
            <a:off x="0" y="0"/>
            <a:ext cx="47625" cy="287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06" name="Group 3"/>
          <p:cNvGrpSpPr/>
          <p:nvPr/>
        </p:nvGrpSpPr>
        <p:grpSpPr>
          <a:xfrm>
            <a:off x="36195" y="295275"/>
            <a:ext cx="9064625" cy="536575"/>
            <a:chOff x="36195" y="295275"/>
            <a:chExt cx="9064625" cy="536575"/>
          </a:xfrm>
        </p:grpSpPr>
        <p:sp>
          <p:nvSpPr>
            <p:cNvPr id="707" name="CustomShape 4"/>
            <p:cNvSpPr/>
            <p:nvPr/>
          </p:nvSpPr>
          <p:spPr>
            <a:xfrm>
              <a:off x="7381875" y="295275"/>
              <a:ext cx="1635760" cy="1841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708" name="CustomShape 5"/>
            <p:cNvSpPr/>
            <p:nvPr/>
          </p:nvSpPr>
          <p:spPr>
            <a:xfrm>
              <a:off x="36195" y="300990"/>
              <a:ext cx="9064625" cy="5308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" name="CustomShape 6"/>
            <p:cNvSpPr/>
            <p:nvPr/>
          </p:nvSpPr>
          <p:spPr>
            <a:xfrm>
              <a:off x="4183380" y="415290"/>
              <a:ext cx="636905" cy="36703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710" name="CustomShape 7"/>
            <p:cNvSpPr/>
            <p:nvPr/>
          </p:nvSpPr>
          <p:spPr>
            <a:xfrm>
              <a:off x="333375" y="433705"/>
              <a:ext cx="1955800" cy="2870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" name="CustomShape 8"/>
            <p:cNvSpPr/>
            <p:nvPr/>
          </p:nvSpPr>
          <p:spPr>
            <a:xfrm>
              <a:off x="5177790" y="499110"/>
              <a:ext cx="3550285" cy="21209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" name="CustomShape 9"/>
            <p:cNvSpPr/>
            <p:nvPr/>
          </p:nvSpPr>
          <p:spPr>
            <a:xfrm>
              <a:off x="1004570" y="466090"/>
              <a:ext cx="460375" cy="26035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713" name="CustomShape 10"/>
            <p:cNvSpPr/>
            <p:nvPr/>
          </p:nvSpPr>
          <p:spPr>
            <a:xfrm>
              <a:off x="5228590" y="478790"/>
              <a:ext cx="3704590" cy="2451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714" name="CustomShape 11"/>
            <p:cNvSpPr/>
            <p:nvPr/>
          </p:nvSpPr>
          <p:spPr>
            <a:xfrm>
              <a:off x="7329170" y="317500"/>
              <a:ext cx="1698625" cy="12065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15" name="CustomShape 12"/>
          <p:cNvSpPr/>
          <p:nvPr/>
        </p:nvSpPr>
        <p:spPr>
          <a:xfrm>
            <a:off x="0" y="833755"/>
            <a:ext cx="2087880" cy="6024245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&lt;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상세내역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1/3&gt;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1.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상품의 대표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이미지 및 상세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정보 표시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716" name="Group 13"/>
          <p:cNvGrpSpPr/>
          <p:nvPr/>
        </p:nvGrpSpPr>
        <p:grpSpPr>
          <a:xfrm>
            <a:off x="2133600" y="1090295"/>
            <a:ext cx="6849745" cy="5575935"/>
            <a:chOff x="2133600" y="1090295"/>
            <a:chExt cx="6849745" cy="5575935"/>
          </a:xfrm>
        </p:grpSpPr>
        <p:sp>
          <p:nvSpPr>
            <p:cNvPr id="717" name="CustomShape 14"/>
            <p:cNvSpPr/>
            <p:nvPr/>
          </p:nvSpPr>
          <p:spPr>
            <a:xfrm>
              <a:off x="2133600" y="1090295"/>
              <a:ext cx="6849745" cy="557593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CustomShape 15"/>
            <p:cNvSpPr/>
            <p:nvPr/>
          </p:nvSpPr>
          <p:spPr>
            <a:xfrm>
              <a:off x="2251075" y="1609090"/>
              <a:ext cx="6598285" cy="50355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패키지 제목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719" name="CustomShape 16"/>
            <p:cNvSpPr/>
            <p:nvPr/>
          </p:nvSpPr>
          <p:spPr>
            <a:xfrm>
              <a:off x="2290445" y="2818765"/>
              <a:ext cx="3362325" cy="2627630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이미지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720" name="CustomShape 17"/>
            <p:cNvSpPr/>
            <p:nvPr/>
          </p:nvSpPr>
          <p:spPr>
            <a:xfrm>
              <a:off x="5840730" y="2818765"/>
              <a:ext cx="3016885" cy="2627630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제품 상세 정보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721" name="Line 18"/>
            <p:cNvSpPr/>
            <p:nvPr/>
          </p:nvSpPr>
          <p:spPr>
            <a:xfrm>
              <a:off x="5840730" y="3286125"/>
              <a:ext cx="3017520" cy="127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2" name="CustomShape 19"/>
            <p:cNvSpPr/>
            <p:nvPr/>
          </p:nvSpPr>
          <p:spPr>
            <a:xfrm>
              <a:off x="5967095" y="3430270"/>
              <a:ext cx="941705" cy="187134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상품번호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여행기간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예약현황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혜택정보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723" name="Line 20"/>
            <p:cNvSpPr/>
            <p:nvPr/>
          </p:nvSpPr>
          <p:spPr>
            <a:xfrm>
              <a:off x="5840730" y="3861435"/>
              <a:ext cx="3017520" cy="127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4" name="Line 21"/>
            <p:cNvSpPr/>
            <p:nvPr/>
          </p:nvSpPr>
          <p:spPr>
            <a:xfrm>
              <a:off x="5840730" y="4366260"/>
              <a:ext cx="3017520" cy="127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5" name="Line 22"/>
            <p:cNvSpPr/>
            <p:nvPr/>
          </p:nvSpPr>
          <p:spPr>
            <a:xfrm>
              <a:off x="5840730" y="4834255"/>
              <a:ext cx="3017520" cy="127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6" name="Line 23"/>
            <p:cNvSpPr/>
            <p:nvPr/>
          </p:nvSpPr>
          <p:spPr>
            <a:xfrm>
              <a:off x="7002780" y="3286125"/>
              <a:ext cx="1270" cy="216090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" name="Table 1"/>
          <p:cNvGraphicFramePr>
            <a:graphicFrameLocks noGrp="1"/>
          </p:cNvGraphicFramePr>
          <p:nvPr/>
        </p:nvGraphicFramePr>
        <p:xfrm>
          <a:off x="0" y="0"/>
          <a:ext cx="9144001" cy="27749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44000"/>
              </a:tblGrid>
              <a:tr h="27749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ite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ap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구성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도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자유여행페이지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(상세)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/3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28" name="CustomShape 2"/>
          <p:cNvSpPr/>
          <p:nvPr/>
        </p:nvSpPr>
        <p:spPr>
          <a:xfrm>
            <a:off x="0" y="0"/>
            <a:ext cx="47625" cy="287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29" name="Group 3"/>
          <p:cNvGrpSpPr/>
          <p:nvPr/>
        </p:nvGrpSpPr>
        <p:grpSpPr>
          <a:xfrm>
            <a:off x="36195" y="295275"/>
            <a:ext cx="9064625" cy="536575"/>
            <a:chOff x="36195" y="295275"/>
            <a:chExt cx="9064625" cy="536575"/>
          </a:xfrm>
        </p:grpSpPr>
        <p:sp>
          <p:nvSpPr>
            <p:cNvPr id="730" name="CustomShape 4"/>
            <p:cNvSpPr/>
            <p:nvPr/>
          </p:nvSpPr>
          <p:spPr>
            <a:xfrm>
              <a:off x="7381875" y="295275"/>
              <a:ext cx="1635760" cy="1841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731" name="CustomShape 5"/>
            <p:cNvSpPr/>
            <p:nvPr/>
          </p:nvSpPr>
          <p:spPr>
            <a:xfrm>
              <a:off x="36195" y="300990"/>
              <a:ext cx="9064625" cy="5308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2" name="CustomShape 6"/>
            <p:cNvSpPr/>
            <p:nvPr/>
          </p:nvSpPr>
          <p:spPr>
            <a:xfrm>
              <a:off x="4183380" y="415290"/>
              <a:ext cx="636905" cy="36703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733" name="CustomShape 7"/>
            <p:cNvSpPr/>
            <p:nvPr/>
          </p:nvSpPr>
          <p:spPr>
            <a:xfrm>
              <a:off x="333375" y="433705"/>
              <a:ext cx="1955800" cy="2870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4" name="CustomShape 8"/>
            <p:cNvSpPr/>
            <p:nvPr/>
          </p:nvSpPr>
          <p:spPr>
            <a:xfrm>
              <a:off x="5177790" y="499110"/>
              <a:ext cx="3550285" cy="21209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5" name="CustomShape 9"/>
            <p:cNvSpPr/>
            <p:nvPr/>
          </p:nvSpPr>
          <p:spPr>
            <a:xfrm>
              <a:off x="1004570" y="466090"/>
              <a:ext cx="460375" cy="26035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736" name="CustomShape 10"/>
            <p:cNvSpPr/>
            <p:nvPr/>
          </p:nvSpPr>
          <p:spPr>
            <a:xfrm>
              <a:off x="5228590" y="478790"/>
              <a:ext cx="3704590" cy="2451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737" name="CustomShape 11"/>
            <p:cNvSpPr/>
            <p:nvPr/>
          </p:nvSpPr>
          <p:spPr>
            <a:xfrm>
              <a:off x="7329170" y="317500"/>
              <a:ext cx="1698625" cy="12065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38" name="CustomShape 12"/>
          <p:cNvSpPr/>
          <p:nvPr/>
        </p:nvSpPr>
        <p:spPr>
          <a:xfrm>
            <a:off x="0" y="833755"/>
            <a:ext cx="2087880" cy="60071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&lt;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상세내역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2/3&gt;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2.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상품을 이용한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사람들의 간략한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후기를 볼 수 있음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739" name="Group 13"/>
          <p:cNvGrpSpPr/>
          <p:nvPr/>
        </p:nvGrpSpPr>
        <p:grpSpPr>
          <a:xfrm>
            <a:off x="2225675" y="1471930"/>
            <a:ext cx="6715760" cy="5059680"/>
            <a:chOff x="2225675" y="1471930"/>
            <a:chExt cx="6715760" cy="5059680"/>
          </a:xfrm>
        </p:grpSpPr>
        <p:sp>
          <p:nvSpPr>
            <p:cNvPr id="740" name="CustomShape 14"/>
            <p:cNvSpPr/>
            <p:nvPr/>
          </p:nvSpPr>
          <p:spPr>
            <a:xfrm>
              <a:off x="2225675" y="1471930"/>
              <a:ext cx="6713855" cy="56578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상품평가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741" name="CustomShape 15"/>
            <p:cNvSpPr/>
            <p:nvPr/>
          </p:nvSpPr>
          <p:spPr>
            <a:xfrm>
              <a:off x="4527550" y="6045835"/>
              <a:ext cx="2173605" cy="40449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&lt;&lt; [1] [2] [3] &gt;&gt;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742" name="CustomShape 16"/>
            <p:cNvSpPr/>
            <p:nvPr/>
          </p:nvSpPr>
          <p:spPr>
            <a:xfrm>
              <a:off x="2225675" y="2038985"/>
              <a:ext cx="6713855" cy="449262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후기</a:t>
              </a: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후기</a:t>
              </a: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후기</a:t>
              </a: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4</a:t>
              </a: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743" name="Line 17"/>
            <p:cNvSpPr/>
            <p:nvPr/>
          </p:nvSpPr>
          <p:spPr>
            <a:xfrm>
              <a:off x="2226310" y="5803265"/>
              <a:ext cx="6715125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4" name="Line 18"/>
            <p:cNvSpPr/>
            <p:nvPr/>
          </p:nvSpPr>
          <p:spPr>
            <a:xfrm>
              <a:off x="2226310" y="3860800"/>
              <a:ext cx="6715125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5" name="Line 19"/>
            <p:cNvSpPr/>
            <p:nvPr/>
          </p:nvSpPr>
          <p:spPr>
            <a:xfrm>
              <a:off x="2226310" y="4872355"/>
              <a:ext cx="6715125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6" name="Line 20"/>
            <p:cNvSpPr/>
            <p:nvPr/>
          </p:nvSpPr>
          <p:spPr>
            <a:xfrm>
              <a:off x="2226310" y="2929890"/>
              <a:ext cx="6715125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7" name="CustomShape 21"/>
            <p:cNvSpPr/>
            <p:nvPr/>
          </p:nvSpPr>
          <p:spPr>
            <a:xfrm>
              <a:off x="2228215" y="2264410"/>
              <a:ext cx="917575" cy="36703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후기</a:t>
              </a: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  <a:endParaRPr b="0" lang="en-US" sz="1800" spc="-1" strike="noStrike">
                <a:latin typeface="굴림"/>
              </a:endParaRPr>
            </a:p>
          </p:txBody>
        </p:sp>
      </p:grp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8" name="Table 1"/>
          <p:cNvGraphicFramePr>
            <a:graphicFrameLocks noGrp="1"/>
          </p:cNvGraphicFramePr>
          <p:nvPr/>
        </p:nvGraphicFramePr>
        <p:xfrm>
          <a:off x="0" y="0"/>
          <a:ext cx="9144001" cy="27749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44000"/>
              </a:tblGrid>
              <a:tr h="27749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Ma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구성도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자유여행페이지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세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3/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49" name="CustomShape 2"/>
          <p:cNvSpPr/>
          <p:nvPr/>
        </p:nvSpPr>
        <p:spPr>
          <a:xfrm>
            <a:off x="0" y="0"/>
            <a:ext cx="47625" cy="287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50" name="Group 3"/>
          <p:cNvGrpSpPr/>
          <p:nvPr/>
        </p:nvGrpSpPr>
        <p:grpSpPr>
          <a:xfrm>
            <a:off x="36195" y="295275"/>
            <a:ext cx="9064625" cy="536575"/>
            <a:chOff x="36195" y="295275"/>
            <a:chExt cx="9064625" cy="536575"/>
          </a:xfrm>
        </p:grpSpPr>
        <p:sp>
          <p:nvSpPr>
            <p:cNvPr id="751" name="CustomShape 4"/>
            <p:cNvSpPr/>
            <p:nvPr/>
          </p:nvSpPr>
          <p:spPr>
            <a:xfrm>
              <a:off x="7381875" y="295275"/>
              <a:ext cx="1635760" cy="1841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752" name="CustomShape 5"/>
            <p:cNvSpPr/>
            <p:nvPr/>
          </p:nvSpPr>
          <p:spPr>
            <a:xfrm>
              <a:off x="36195" y="300990"/>
              <a:ext cx="9064625" cy="5308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3" name="CustomShape 6"/>
            <p:cNvSpPr/>
            <p:nvPr/>
          </p:nvSpPr>
          <p:spPr>
            <a:xfrm>
              <a:off x="4183380" y="415290"/>
              <a:ext cx="636905" cy="36703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754" name="CustomShape 7"/>
            <p:cNvSpPr/>
            <p:nvPr/>
          </p:nvSpPr>
          <p:spPr>
            <a:xfrm>
              <a:off x="333375" y="433705"/>
              <a:ext cx="1955800" cy="2870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5" name="CustomShape 8"/>
            <p:cNvSpPr/>
            <p:nvPr/>
          </p:nvSpPr>
          <p:spPr>
            <a:xfrm>
              <a:off x="5177790" y="499110"/>
              <a:ext cx="3550285" cy="21209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6" name="CustomShape 9"/>
            <p:cNvSpPr/>
            <p:nvPr/>
          </p:nvSpPr>
          <p:spPr>
            <a:xfrm>
              <a:off x="1004570" y="466090"/>
              <a:ext cx="460375" cy="26035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757" name="CustomShape 10"/>
            <p:cNvSpPr/>
            <p:nvPr/>
          </p:nvSpPr>
          <p:spPr>
            <a:xfrm>
              <a:off x="5228590" y="478790"/>
              <a:ext cx="3704590" cy="2451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758" name="CustomShape 11"/>
            <p:cNvSpPr/>
            <p:nvPr/>
          </p:nvSpPr>
          <p:spPr>
            <a:xfrm>
              <a:off x="7329170" y="317500"/>
              <a:ext cx="1698625" cy="12065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59" name="CustomShape 12"/>
          <p:cNvSpPr/>
          <p:nvPr/>
        </p:nvSpPr>
        <p:spPr>
          <a:xfrm>
            <a:off x="17780" y="833755"/>
            <a:ext cx="2087880" cy="521843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&lt;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상세내역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3/3&gt;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3.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상품에 대한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일자를 선택하면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해당 일자에 대한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시간별 패키지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정보가 변환되어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선택할 수 있음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4.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해당 패키지에서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이용이 가능한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숙소와 인원을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선택하여 예약</a:t>
            </a:r>
            <a:endParaRPr b="0" lang="en-US" sz="1800" spc="-1" strike="noStrike">
              <a:latin typeface="굴림"/>
            </a:endParaRPr>
          </a:p>
        </p:txBody>
      </p:sp>
      <p:graphicFrame>
        <p:nvGraphicFramePr>
          <p:cNvPr id="760" name="Table 13"/>
          <p:cNvGraphicFramePr/>
          <p:nvPr/>
        </p:nvGraphicFramePr>
        <p:xfrm>
          <a:off x="2331720" y="1486080"/>
          <a:ext cx="3178080" cy="2146680"/>
        </p:xfrm>
        <a:graphic>
          <a:graphicData uri="http://schemas.openxmlformats.org/drawingml/2006/table">
            <a:tbl>
              <a:tblPr/>
              <a:tblGrid>
                <a:gridCol w="453960"/>
                <a:gridCol w="453960"/>
                <a:gridCol w="453960"/>
                <a:gridCol w="453960"/>
                <a:gridCol w="453960"/>
                <a:gridCol w="453960"/>
                <a:gridCol w="454680"/>
              </a:tblGrid>
              <a:tr h="358560"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굴림"/>
                          <a:ea typeface="굴림"/>
                        </a:rPr>
                        <a:t>월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굴림"/>
                          <a:ea typeface="굴림"/>
                        </a:rPr>
                        <a:t>화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굴림"/>
                          <a:ea typeface="굴림"/>
                        </a:rPr>
                        <a:t>수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굴림"/>
                          <a:ea typeface="굴림"/>
                        </a:rPr>
                        <a:t>목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굴림"/>
                          <a:ea typeface="굴림"/>
                        </a:rPr>
                        <a:t>금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굴림"/>
                          <a:ea typeface="굴림"/>
                        </a:rPr>
                        <a:t>토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굴림"/>
                          <a:ea typeface="굴림"/>
                        </a:rPr>
                        <a:t>일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58560"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3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4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5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6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7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8560"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8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9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10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11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12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13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14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58560"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15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16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17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18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19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20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21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8560"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22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23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24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25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26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27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28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53880"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29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30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89280" rIns="892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31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89280" marR="892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761" name="Group 14"/>
          <p:cNvGrpSpPr/>
          <p:nvPr/>
        </p:nvGrpSpPr>
        <p:grpSpPr>
          <a:xfrm>
            <a:off x="2231390" y="935355"/>
            <a:ext cx="6726555" cy="2887345"/>
            <a:chOff x="2231390" y="935355"/>
            <a:chExt cx="6726555" cy="2887345"/>
          </a:xfrm>
        </p:grpSpPr>
        <p:sp>
          <p:nvSpPr>
            <p:cNvPr id="762" name="CustomShape 15"/>
            <p:cNvSpPr>
              <a:spLocks/>
            </p:cNvSpPr>
            <p:nvPr/>
          </p:nvSpPr>
          <p:spPr>
            <a:xfrm rot="0">
              <a:off x="2231390" y="935355"/>
              <a:ext cx="3359150" cy="2887980"/>
            </a:xfrm>
            <a:prstGeom prst="rect"/>
            <a:noFill/>
            <a:ln w="19050" cap="flat" cmpd="sng">
              <a:solidFill>
                <a:srgbClr val="3465A4">
                  <a:alpha val="100000"/>
                </a:srgbClr>
              </a:solidFill>
              <a:prstDash val="solid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60" tIns="54610" rIns="99060" bIns="54610" numCol="1" vert="horz" anchor="t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일자</a:t>
              </a:r>
              <a:r>
                <a:rPr lang="en-US" altLang="ko-KR" sz="18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 </a:t>
              </a:r>
              <a:r>
                <a:rPr lang="en-US" altLang="ko-KR" sz="18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선</a:t>
              </a:r>
              <a:r>
                <a:rPr lang="en-US" altLang="ko-KR" sz="18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택</a:t>
              </a:r>
              <a:endParaRPr lang="ko-KR" altLang="en-US" sz="1800" b="0" strike="noStrike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763" name="CustomShape 16"/>
            <p:cNvSpPr>
              <a:spLocks/>
            </p:cNvSpPr>
            <p:nvPr/>
          </p:nvSpPr>
          <p:spPr>
            <a:xfrm rot="0">
              <a:off x="5629275" y="935355"/>
              <a:ext cx="3328670" cy="2887980"/>
            </a:xfrm>
            <a:prstGeom prst="rect"/>
            <a:noFill/>
            <a:ln w="19050" cap="flat" cmpd="sng">
              <a:solidFill>
                <a:srgbClr val="3465A4">
                  <a:alpha val="100000"/>
                </a:srgbClr>
              </a:solidFill>
              <a:prstDash val="solid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60" tIns="54610" rIns="99060" bIns="54610" numCol="1" vert="horz" anchor="t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시</a:t>
              </a:r>
              <a:r>
                <a:rPr lang="en-US" altLang="ko-KR" sz="18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간</a:t>
              </a:r>
              <a:r>
                <a:rPr lang="en-US" altLang="ko-KR" sz="18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별 상세</a:t>
              </a:r>
              <a:r>
                <a:rPr lang="en-US" altLang="ko-KR" sz="18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 </a:t>
              </a:r>
              <a:r>
                <a:rPr lang="en-US" altLang="ko-KR" sz="18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패</a:t>
              </a:r>
              <a:r>
                <a:rPr lang="en-US" altLang="ko-KR" sz="18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키</a:t>
              </a:r>
              <a:r>
                <a:rPr lang="en-US" altLang="ko-KR" sz="18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지</a:t>
              </a:r>
              <a:r>
                <a:rPr lang="en-US" altLang="ko-KR" sz="18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 </a:t>
              </a:r>
              <a:r>
                <a:rPr lang="en-US" altLang="ko-KR" sz="18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정</a:t>
              </a:r>
              <a:r>
                <a:rPr lang="en-US" altLang="ko-KR" sz="18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보</a:t>
              </a:r>
              <a:endParaRPr lang="ko-KR" altLang="en-US" sz="1800" b="0" strike="noStrike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cxnSp>
          <p:nvCxnSpPr>
            <p:cNvPr id="764" name="Line 17"/>
            <p:cNvCxnSpPr/>
            <p:nvPr/>
          </p:nvCxnSpPr>
          <p:spPr>
            <a:xfrm rot="0">
              <a:off x="5629275" y="1404620"/>
              <a:ext cx="3329305" cy="1905"/>
            </a:xfrm>
            <a:prstGeom prst="line"/>
            <a:ln w="19050" cap="flat" cmpd="sng">
              <a:solidFill>
                <a:srgbClr val="3465A4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5" name="CustomShape 18"/>
            <p:cNvSpPr>
              <a:spLocks/>
            </p:cNvSpPr>
            <p:nvPr/>
          </p:nvSpPr>
          <p:spPr>
            <a:xfrm rot="0">
              <a:off x="5744210" y="970915"/>
              <a:ext cx="2825750" cy="2057400"/>
            </a:xfrm>
            <a:prstGeom prst="rect"/>
            <a:noFill/>
            <a:ln w="0">
              <a:noFill/>
              <a:prstDash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170" tIns="45085" rIns="90170" bIns="45085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 </a:t>
              </a:r>
              <a:r>
                <a:rPr lang="en-US" altLang="ko-KR" sz="14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출발</a:t>
              </a:r>
              <a:r>
                <a:rPr lang="en-US" altLang="ko-KR" sz="14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일</a:t>
              </a:r>
              <a:r>
                <a:rPr lang="en-US" altLang="ko-KR" sz="14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도</a:t>
              </a:r>
              <a:r>
                <a:rPr lang="en-US" altLang="ko-KR" sz="14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착일   </a:t>
              </a:r>
              <a:r>
                <a:rPr lang="en-US" altLang="ko-KR" sz="14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 </a:t>
              </a:r>
              <a:r>
                <a:rPr lang="en-US" altLang="ko-KR" sz="14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 </a:t>
              </a:r>
              <a:r>
                <a:rPr lang="en-US" altLang="ko-KR" sz="14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기간  </a:t>
              </a:r>
              <a:r>
                <a:rPr lang="en-US" altLang="ko-KR" sz="14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교</a:t>
              </a:r>
              <a:r>
                <a:rPr lang="en-US" altLang="ko-KR" sz="14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통</a:t>
              </a:r>
              <a:r>
                <a:rPr lang="en-US" altLang="ko-KR" sz="14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 </a:t>
              </a:r>
              <a:r>
                <a:rPr lang="en-US" altLang="ko-KR" sz="14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 </a:t>
              </a:r>
              <a:r>
                <a:rPr lang="en-US" altLang="ko-KR" sz="14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가</a:t>
              </a:r>
              <a:r>
                <a:rPr lang="en-US" altLang="ko-KR" sz="14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격 </a:t>
              </a:r>
              <a:r>
                <a:rPr lang="en-US" altLang="ko-KR" sz="14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상</a:t>
              </a:r>
              <a:r>
                <a:rPr lang="en-US" altLang="ko-KR" sz="1400" b="0" strike="noStrike">
                  <a:solidFill>
                    <a:srgbClr val="000000"/>
                  </a:solidFill>
                  <a:latin typeface="굴림" charset="0"/>
                  <a:ea typeface="굴림" charset="0"/>
                </a:rPr>
                <a:t>태</a:t>
              </a:r>
              <a:endParaRPr lang="ko-KR" altLang="en-US" sz="1400" b="0" strike="noStrike">
                <a:solidFill>
                  <a:srgbClr val="000000"/>
                </a:solidFill>
                <a:latin typeface="굴림" charset="0"/>
                <a:ea typeface="굴림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strike="noStrike">
                <a:latin typeface="굴림" charset="0"/>
                <a:ea typeface="굴림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strike="noStrike">
                <a:latin typeface="굴림" charset="0"/>
                <a:ea typeface="굴림" charset="0"/>
              </a:endParaRPr>
            </a:p>
          </p:txBody>
        </p:sp>
        <p:cxnSp>
          <p:nvCxnSpPr>
            <p:cNvPr id="766" name="Line 19"/>
            <p:cNvCxnSpPr/>
            <p:nvPr/>
          </p:nvCxnSpPr>
          <p:spPr>
            <a:xfrm rot="0">
              <a:off x="6195695" y="1395730"/>
              <a:ext cx="1905" cy="2374265"/>
            </a:xfrm>
            <a:prstGeom prst="line"/>
            <a:ln w="19050" cap="flat" cmpd="sng">
              <a:solidFill>
                <a:srgbClr val="3465A4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Line 20"/>
            <p:cNvCxnSpPr/>
            <p:nvPr/>
          </p:nvCxnSpPr>
          <p:spPr>
            <a:xfrm rot="0">
              <a:off x="2231390" y="1404620"/>
              <a:ext cx="3359785" cy="1905"/>
            </a:xfrm>
            <a:prstGeom prst="line"/>
            <a:ln w="19050" cap="flat" cmpd="sng">
              <a:solidFill>
                <a:srgbClr val="3465A4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Line 21"/>
            <p:cNvCxnSpPr/>
            <p:nvPr/>
          </p:nvCxnSpPr>
          <p:spPr>
            <a:xfrm rot="0">
              <a:off x="5629275" y="1873885"/>
              <a:ext cx="3329305" cy="1905"/>
            </a:xfrm>
            <a:prstGeom prst="line"/>
            <a:ln w="19050" cap="flat" cmpd="sng">
              <a:solidFill>
                <a:srgbClr val="3465A4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Line 22"/>
            <p:cNvCxnSpPr/>
            <p:nvPr/>
          </p:nvCxnSpPr>
          <p:spPr>
            <a:xfrm rot="0">
              <a:off x="6864985" y="1421765"/>
              <a:ext cx="1905" cy="2374265"/>
            </a:xfrm>
            <a:prstGeom prst="line"/>
            <a:ln w="19050" cap="flat" cmpd="sng">
              <a:solidFill>
                <a:srgbClr val="3465A4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Line 23"/>
            <p:cNvCxnSpPr/>
            <p:nvPr/>
          </p:nvCxnSpPr>
          <p:spPr>
            <a:xfrm rot="0">
              <a:off x="7442835" y="1395730"/>
              <a:ext cx="1905" cy="2374265"/>
            </a:xfrm>
            <a:prstGeom prst="line"/>
            <a:ln w="19050" cap="flat" cmpd="sng">
              <a:solidFill>
                <a:srgbClr val="3465A4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Line 24"/>
            <p:cNvCxnSpPr/>
            <p:nvPr/>
          </p:nvCxnSpPr>
          <p:spPr>
            <a:xfrm rot="0">
              <a:off x="7957820" y="1404620"/>
              <a:ext cx="1905" cy="2374265"/>
            </a:xfrm>
            <a:prstGeom prst="line"/>
            <a:ln w="19050" cap="flat" cmpd="sng">
              <a:solidFill>
                <a:srgbClr val="3465A4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Line 25"/>
            <p:cNvCxnSpPr/>
            <p:nvPr/>
          </p:nvCxnSpPr>
          <p:spPr>
            <a:xfrm rot="0">
              <a:off x="8335010" y="1413510"/>
              <a:ext cx="1905" cy="2374265"/>
            </a:xfrm>
            <a:prstGeom prst="line"/>
            <a:ln w="19050" cap="flat" cmpd="sng">
              <a:solidFill>
                <a:srgbClr val="3465A4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Line 26"/>
            <p:cNvCxnSpPr/>
            <p:nvPr/>
          </p:nvCxnSpPr>
          <p:spPr>
            <a:xfrm rot="0">
              <a:off x="5629275" y="2703195"/>
              <a:ext cx="3329305" cy="1905"/>
            </a:xfrm>
            <a:prstGeom prst="line"/>
            <a:ln w="19050" cap="flat" cmpd="sng">
              <a:solidFill>
                <a:srgbClr val="3465A4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Line 27"/>
            <p:cNvCxnSpPr/>
            <p:nvPr/>
          </p:nvCxnSpPr>
          <p:spPr>
            <a:xfrm rot="0">
              <a:off x="5629275" y="2306320"/>
              <a:ext cx="3329305" cy="1905"/>
            </a:xfrm>
            <a:prstGeom prst="line"/>
            <a:ln w="19050" cap="flat" cmpd="sng">
              <a:solidFill>
                <a:srgbClr val="3465A4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Line 28"/>
            <p:cNvCxnSpPr/>
            <p:nvPr/>
          </p:nvCxnSpPr>
          <p:spPr>
            <a:xfrm rot="0">
              <a:off x="5629275" y="3136265"/>
              <a:ext cx="3329305" cy="1905"/>
            </a:xfrm>
            <a:prstGeom prst="line"/>
            <a:ln w="19050" cap="flat" cmpd="sng">
              <a:solidFill>
                <a:srgbClr val="3465A4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76" name="Table 29"/>
          <p:cNvGraphicFramePr/>
          <p:nvPr/>
        </p:nvGraphicFramePr>
        <p:xfrm>
          <a:off x="2251800" y="3977640"/>
          <a:ext cx="6705360" cy="1791360"/>
        </p:xfrm>
        <a:graphic>
          <a:graphicData uri="http://schemas.openxmlformats.org/drawingml/2006/table">
            <a:tbl>
              <a:tblPr/>
              <a:tblGrid>
                <a:gridCol w="1347120"/>
                <a:gridCol w="3122280"/>
                <a:gridCol w="2236320"/>
              </a:tblGrid>
              <a:tr h="878760">
                <a:tc>
                  <a:txBody>
                    <a:bodyPr lIns="89280" rIns="89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숙소선택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89280" marR="89280">
                    <a:lnL w="21600">
                      <a:solidFill>
                        <a:srgbClr val="5983b0"/>
                      </a:solidFill>
                    </a:lnL>
                    <a:lnR w="21600">
                      <a:solidFill>
                        <a:srgbClr val="5983b0"/>
                      </a:solidFill>
                    </a:lnR>
                    <a:lnT w="21600">
                      <a:solidFill>
                        <a:srgbClr val="5983b0"/>
                      </a:solidFill>
                    </a:lnT>
                    <a:lnB w="21600">
                      <a:solidFill>
                        <a:srgbClr val="5983b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9280" marR="89280">
                    <a:lnL w="21600">
                      <a:solidFill>
                        <a:srgbClr val="5983b0"/>
                      </a:solidFill>
                    </a:lnL>
                    <a:lnR w="21600">
                      <a:solidFill>
                        <a:srgbClr val="5983b0"/>
                      </a:solidFill>
                    </a:lnR>
                    <a:lnT w="21600">
                      <a:solidFill>
                        <a:srgbClr val="5983b0"/>
                      </a:solidFill>
                    </a:lnT>
                    <a:lnB w="21600">
                      <a:solidFill>
                        <a:srgbClr val="5983b0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cPr marL="89280" marR="89280">
                    <a:lnL w="21600">
                      <a:solidFill>
                        <a:srgbClr val="5983b0"/>
                      </a:solidFill>
                    </a:lnL>
                    <a:lnR w="21600">
                      <a:solidFill>
                        <a:srgbClr val="5983b0"/>
                      </a:solidFill>
                    </a:lnR>
                    <a:lnT w="21600">
                      <a:solidFill>
                        <a:srgbClr val="5983b0"/>
                      </a:solidFill>
                    </a:lnT>
                    <a:lnB w="21600">
                      <a:solidFill>
                        <a:srgbClr val="5983b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12960">
                <a:tc>
                  <a:txBody>
                    <a:bodyPr lIns="89280" rIns="89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여행인원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89280" marR="89280">
                    <a:lnL w="21600">
                      <a:solidFill>
                        <a:srgbClr val="5983b0"/>
                      </a:solidFill>
                    </a:lnL>
                    <a:lnR w="21600">
                      <a:solidFill>
                        <a:srgbClr val="5983b0"/>
                      </a:solidFill>
                    </a:lnR>
                    <a:lnT w="21600">
                      <a:solidFill>
                        <a:srgbClr val="5983b0"/>
                      </a:solidFill>
                    </a:lnT>
                    <a:lnB w="21600">
                      <a:solidFill>
                        <a:srgbClr val="5983b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9280" marR="89280">
                    <a:lnL w="21600">
                      <a:solidFill>
                        <a:srgbClr val="5983b0"/>
                      </a:solidFill>
                    </a:lnL>
                    <a:lnR w="21600">
                      <a:solidFill>
                        <a:srgbClr val="5983b0"/>
                      </a:solidFill>
                    </a:lnR>
                    <a:lnT w="21600">
                      <a:solidFill>
                        <a:srgbClr val="5983b0"/>
                      </a:solidFill>
                    </a:lnT>
                    <a:lnB w="21600">
                      <a:solidFill>
                        <a:srgbClr val="5983b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777" name="CustomShape 30"/>
          <p:cNvSpPr/>
          <p:nvPr/>
        </p:nvSpPr>
        <p:spPr>
          <a:xfrm>
            <a:off x="7282180" y="4592320"/>
            <a:ext cx="1085850" cy="504825"/>
          </a:xfrm>
          <a:prstGeom prst="rect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720" bIns="547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예약하기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778" name="Group 31"/>
          <p:cNvGrpSpPr/>
          <p:nvPr/>
        </p:nvGrpSpPr>
        <p:grpSpPr>
          <a:xfrm>
            <a:off x="0" y="6080125"/>
            <a:ext cx="9147175" cy="760730"/>
            <a:chOff x="0" y="6080125"/>
            <a:chExt cx="9147175" cy="760730"/>
          </a:xfrm>
        </p:grpSpPr>
        <p:sp>
          <p:nvSpPr>
            <p:cNvPr id="779" name="CustomShape 32"/>
            <p:cNvSpPr/>
            <p:nvPr/>
          </p:nvSpPr>
          <p:spPr>
            <a:xfrm>
              <a:off x="2438400" y="6080125"/>
              <a:ext cx="4835525" cy="3073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0" name="CustomShape 33"/>
            <p:cNvSpPr/>
            <p:nvPr/>
          </p:nvSpPr>
          <p:spPr>
            <a:xfrm>
              <a:off x="3999230" y="6115685"/>
              <a:ext cx="1207770" cy="2603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781" name="CustomShape 34"/>
            <p:cNvSpPr/>
            <p:nvPr/>
          </p:nvSpPr>
          <p:spPr>
            <a:xfrm>
              <a:off x="0" y="6081395"/>
              <a:ext cx="9147175" cy="7594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2" name="CustomShape 35"/>
            <p:cNvSpPr/>
            <p:nvPr/>
          </p:nvSpPr>
          <p:spPr>
            <a:xfrm>
              <a:off x="1158240" y="6365240"/>
              <a:ext cx="1861185" cy="39687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783" name="CustomShape 36"/>
            <p:cNvSpPr/>
            <p:nvPr/>
          </p:nvSpPr>
          <p:spPr>
            <a:xfrm>
              <a:off x="5298440" y="6385560"/>
              <a:ext cx="2693035" cy="3975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4" name="Table 1"/>
          <p:cNvGraphicFramePr>
            <a:graphicFrameLocks noGrp="1"/>
          </p:cNvGraphicFramePr>
          <p:nvPr/>
        </p:nvGraphicFramePr>
        <p:xfrm>
          <a:off x="0" y="0"/>
          <a:ext cx="9144001" cy="29464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44000"/>
              </a:tblGrid>
              <a:tr h="2946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Site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Map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(페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성도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자유여행페이지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 예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약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하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/2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85" name="CustomShape 2"/>
          <p:cNvSpPr/>
          <p:nvPr/>
        </p:nvSpPr>
        <p:spPr>
          <a:xfrm>
            <a:off x="0" y="0"/>
            <a:ext cx="47625" cy="287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86" name="Group 3"/>
          <p:cNvGrpSpPr/>
          <p:nvPr/>
        </p:nvGrpSpPr>
        <p:grpSpPr>
          <a:xfrm>
            <a:off x="36195" y="295275"/>
            <a:ext cx="9064625" cy="536575"/>
            <a:chOff x="36195" y="295275"/>
            <a:chExt cx="9064625" cy="536575"/>
          </a:xfrm>
        </p:grpSpPr>
        <p:sp>
          <p:nvSpPr>
            <p:cNvPr id="787" name="CustomShape 4"/>
            <p:cNvSpPr/>
            <p:nvPr/>
          </p:nvSpPr>
          <p:spPr>
            <a:xfrm>
              <a:off x="7381875" y="295275"/>
              <a:ext cx="1635760" cy="1841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788" name="CustomShape 5"/>
            <p:cNvSpPr/>
            <p:nvPr/>
          </p:nvSpPr>
          <p:spPr>
            <a:xfrm>
              <a:off x="36195" y="300990"/>
              <a:ext cx="9064625" cy="5308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9" name="CustomShape 6"/>
            <p:cNvSpPr/>
            <p:nvPr/>
          </p:nvSpPr>
          <p:spPr>
            <a:xfrm>
              <a:off x="4183380" y="415290"/>
              <a:ext cx="636905" cy="36703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790" name="CustomShape 7"/>
            <p:cNvSpPr/>
            <p:nvPr/>
          </p:nvSpPr>
          <p:spPr>
            <a:xfrm>
              <a:off x="333375" y="433705"/>
              <a:ext cx="1955800" cy="2870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1" name="CustomShape 8"/>
            <p:cNvSpPr/>
            <p:nvPr/>
          </p:nvSpPr>
          <p:spPr>
            <a:xfrm>
              <a:off x="5177790" y="499110"/>
              <a:ext cx="3550285" cy="21209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2" name="CustomShape 9"/>
            <p:cNvSpPr/>
            <p:nvPr/>
          </p:nvSpPr>
          <p:spPr>
            <a:xfrm>
              <a:off x="1004570" y="466090"/>
              <a:ext cx="460375" cy="26035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793" name="CustomShape 10"/>
            <p:cNvSpPr/>
            <p:nvPr/>
          </p:nvSpPr>
          <p:spPr>
            <a:xfrm>
              <a:off x="5228590" y="478790"/>
              <a:ext cx="3704590" cy="2451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794" name="CustomShape 11"/>
            <p:cNvSpPr/>
            <p:nvPr/>
          </p:nvSpPr>
          <p:spPr>
            <a:xfrm>
              <a:off x="7329170" y="317500"/>
              <a:ext cx="1698625" cy="12065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95" name="Group 12"/>
          <p:cNvGrpSpPr/>
          <p:nvPr/>
        </p:nvGrpSpPr>
        <p:grpSpPr>
          <a:xfrm>
            <a:off x="2302510" y="1006475"/>
            <a:ext cx="6663690" cy="5095875"/>
            <a:chOff x="2302510" y="1006475"/>
            <a:chExt cx="6663690" cy="5095875"/>
          </a:xfrm>
        </p:grpSpPr>
        <p:sp>
          <p:nvSpPr>
            <p:cNvPr id="796" name="CustomShape 13"/>
            <p:cNvSpPr/>
            <p:nvPr/>
          </p:nvSpPr>
          <p:spPr>
            <a:xfrm>
              <a:off x="2302510" y="3061970"/>
              <a:ext cx="6663055" cy="304101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                               </a:t>
              </a: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약관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797" name="CustomShape 14"/>
            <p:cNvSpPr/>
            <p:nvPr/>
          </p:nvSpPr>
          <p:spPr>
            <a:xfrm>
              <a:off x="2302510" y="1006475"/>
              <a:ext cx="6663055" cy="184975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제품 간략 정보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798" name="Line 15"/>
            <p:cNvSpPr/>
            <p:nvPr/>
          </p:nvSpPr>
          <p:spPr>
            <a:xfrm>
              <a:off x="2302510" y="1501140"/>
              <a:ext cx="6663690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9" name="CustomShape 16"/>
            <p:cNvSpPr/>
            <p:nvPr/>
          </p:nvSpPr>
          <p:spPr>
            <a:xfrm>
              <a:off x="2548890" y="1705610"/>
              <a:ext cx="1181735" cy="90360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상품명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여행기간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800" name="Line 17"/>
            <p:cNvSpPr/>
            <p:nvPr/>
          </p:nvSpPr>
          <p:spPr>
            <a:xfrm>
              <a:off x="2302510" y="2199005"/>
              <a:ext cx="6663690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1" name="Line 18"/>
            <p:cNvSpPr/>
            <p:nvPr/>
          </p:nvSpPr>
          <p:spPr>
            <a:xfrm>
              <a:off x="3951605" y="1500505"/>
              <a:ext cx="635" cy="135636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2" name="CustomShape 19"/>
            <p:cNvSpPr/>
            <p:nvPr/>
          </p:nvSpPr>
          <p:spPr>
            <a:xfrm>
              <a:off x="2366645" y="3144520"/>
              <a:ext cx="4505325" cy="287591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20"/>
            <p:cNvSpPr/>
            <p:nvPr/>
          </p:nvSpPr>
          <p:spPr>
            <a:xfrm>
              <a:off x="6999605" y="3226435"/>
              <a:ext cx="1839595" cy="57467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약관동의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804" name="CustomShape 21"/>
            <p:cNvSpPr/>
            <p:nvPr/>
          </p:nvSpPr>
          <p:spPr>
            <a:xfrm>
              <a:off x="8204200" y="3308350"/>
              <a:ext cx="507365" cy="41084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5" name="CustomShape 22"/>
          <p:cNvSpPr/>
          <p:nvPr/>
        </p:nvSpPr>
        <p:spPr>
          <a:xfrm>
            <a:off x="0" y="868045"/>
            <a:ext cx="2087880" cy="5964555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&lt;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예약하기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1/2&gt;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1.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예약전에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제품에 대한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간략한 정보 표시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2.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예약에 필요한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약관동의를 얻음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Table 1"/>
          <p:cNvGraphicFramePr/>
          <p:nvPr/>
        </p:nvGraphicFramePr>
        <p:xfrm>
          <a:off x="0" y="0"/>
          <a:ext cx="9143640" cy="2941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Site Map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페이지 구성도 메인페이지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9" name="CustomShape 2"/>
          <p:cNvSpPr/>
          <p:nvPr/>
        </p:nvSpPr>
        <p:spPr>
          <a:xfrm>
            <a:off x="0" y="0"/>
            <a:ext cx="46355" cy="286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7382510" y="295910"/>
            <a:ext cx="1634490" cy="21463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로그인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회원가입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마이페이지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7771130" y="2294890"/>
            <a:ext cx="1238250" cy="2693035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6"/>
          <p:cNvSpPr/>
          <p:nvPr/>
        </p:nvSpPr>
        <p:spPr>
          <a:xfrm>
            <a:off x="36195" y="306705"/>
            <a:ext cx="9063355" cy="967105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7"/>
          <p:cNvSpPr/>
          <p:nvPr/>
        </p:nvSpPr>
        <p:spPr>
          <a:xfrm>
            <a:off x="4184015" y="514985"/>
            <a:ext cx="636270" cy="36703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헤더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334010" y="548640"/>
            <a:ext cx="1954530" cy="523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9"/>
          <p:cNvSpPr/>
          <p:nvPr/>
        </p:nvSpPr>
        <p:spPr>
          <a:xfrm>
            <a:off x="5177790" y="668655"/>
            <a:ext cx="3549015" cy="3860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10"/>
          <p:cNvSpPr/>
          <p:nvPr/>
        </p:nvSpPr>
        <p:spPr>
          <a:xfrm>
            <a:off x="916940" y="608330"/>
            <a:ext cx="636270" cy="36703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로고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5143500" y="694055"/>
            <a:ext cx="3703320" cy="30607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홈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페키지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자유여행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상품후기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119" name="CustomShape 12"/>
          <p:cNvSpPr/>
          <p:nvPr/>
        </p:nvSpPr>
        <p:spPr>
          <a:xfrm>
            <a:off x="7329170" y="368935"/>
            <a:ext cx="1697355" cy="111125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3"/>
          <p:cNvSpPr/>
          <p:nvPr/>
        </p:nvSpPr>
        <p:spPr>
          <a:xfrm>
            <a:off x="891540" y="2640330"/>
            <a:ext cx="2957195" cy="3446145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4"/>
          <p:cNvSpPr/>
          <p:nvPr/>
        </p:nvSpPr>
        <p:spPr>
          <a:xfrm>
            <a:off x="1491615" y="3394710"/>
            <a:ext cx="1940560" cy="64135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패키지 여행 일정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22" name="CustomShape 15"/>
          <p:cNvSpPr/>
          <p:nvPr/>
        </p:nvSpPr>
        <p:spPr>
          <a:xfrm>
            <a:off x="2734310" y="1423035"/>
            <a:ext cx="3669030" cy="35179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6"/>
          <p:cNvSpPr/>
          <p:nvPr/>
        </p:nvSpPr>
        <p:spPr>
          <a:xfrm>
            <a:off x="6026785" y="1500505"/>
            <a:ext cx="196850" cy="19685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17"/>
          <p:cNvSpPr/>
          <p:nvPr/>
        </p:nvSpPr>
        <p:spPr>
          <a:xfrm flipH="1" flipV="1">
            <a:off x="6197600" y="1645920"/>
            <a:ext cx="112395" cy="69215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텍스트 상자 124"/>
          <p:cNvSpPr txBox="1">
            <a:spLocks/>
          </p:cNvSpPr>
          <p:nvPr/>
        </p:nvSpPr>
        <p:spPr>
          <a:xfrm rot="0">
            <a:off x="8145780" y="3283585"/>
            <a:ext cx="456565" cy="7791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eaVert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퀵메뉴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6" name="Table 1"/>
          <p:cNvGraphicFramePr>
            <a:graphicFrameLocks noGrp="1"/>
          </p:cNvGraphicFramePr>
          <p:nvPr/>
        </p:nvGraphicFramePr>
        <p:xfrm>
          <a:off x="0" y="0"/>
          <a:ext cx="9144001" cy="29464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44000"/>
              </a:tblGrid>
              <a:tr h="2946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Si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ap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(페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 구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도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자유여행페이지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예약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하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기2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/2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07" name="CustomShape 2"/>
          <p:cNvSpPr/>
          <p:nvPr/>
        </p:nvSpPr>
        <p:spPr>
          <a:xfrm>
            <a:off x="0" y="0"/>
            <a:ext cx="47625" cy="287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08" name="Group 3"/>
          <p:cNvGrpSpPr/>
          <p:nvPr/>
        </p:nvGrpSpPr>
        <p:grpSpPr>
          <a:xfrm>
            <a:off x="36195" y="295275"/>
            <a:ext cx="9064625" cy="536575"/>
            <a:chOff x="36195" y="295275"/>
            <a:chExt cx="9064625" cy="536575"/>
          </a:xfrm>
        </p:grpSpPr>
        <p:sp>
          <p:nvSpPr>
            <p:cNvPr id="809" name="CustomShape 4"/>
            <p:cNvSpPr/>
            <p:nvPr/>
          </p:nvSpPr>
          <p:spPr>
            <a:xfrm>
              <a:off x="7381875" y="295275"/>
              <a:ext cx="1635760" cy="1841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810" name="CustomShape 5"/>
            <p:cNvSpPr/>
            <p:nvPr/>
          </p:nvSpPr>
          <p:spPr>
            <a:xfrm>
              <a:off x="36195" y="300990"/>
              <a:ext cx="9064625" cy="5308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1" name="CustomShape 6"/>
            <p:cNvSpPr/>
            <p:nvPr/>
          </p:nvSpPr>
          <p:spPr>
            <a:xfrm>
              <a:off x="4183380" y="415290"/>
              <a:ext cx="636905" cy="36703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812" name="CustomShape 7"/>
            <p:cNvSpPr/>
            <p:nvPr/>
          </p:nvSpPr>
          <p:spPr>
            <a:xfrm>
              <a:off x="333375" y="433705"/>
              <a:ext cx="1955800" cy="2870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3" name="CustomShape 8"/>
            <p:cNvSpPr/>
            <p:nvPr/>
          </p:nvSpPr>
          <p:spPr>
            <a:xfrm>
              <a:off x="5177790" y="499110"/>
              <a:ext cx="3550285" cy="21209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4" name="CustomShape 9"/>
            <p:cNvSpPr/>
            <p:nvPr/>
          </p:nvSpPr>
          <p:spPr>
            <a:xfrm>
              <a:off x="1004570" y="466090"/>
              <a:ext cx="460375" cy="26035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815" name="CustomShape 10"/>
            <p:cNvSpPr/>
            <p:nvPr/>
          </p:nvSpPr>
          <p:spPr>
            <a:xfrm>
              <a:off x="5228590" y="478790"/>
              <a:ext cx="3704590" cy="2451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816" name="CustomShape 11"/>
            <p:cNvSpPr/>
            <p:nvPr/>
          </p:nvSpPr>
          <p:spPr>
            <a:xfrm>
              <a:off x="7329170" y="317500"/>
              <a:ext cx="1698625" cy="12065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17" name="CustomShape 12"/>
          <p:cNvSpPr/>
          <p:nvPr/>
        </p:nvSpPr>
        <p:spPr>
          <a:xfrm>
            <a:off x="52070" y="833755"/>
            <a:ext cx="2087880" cy="521843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&lt;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예약하기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2/2&gt;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3.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예약자 정보를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입력하고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본인이 맞는지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휴대폰 인증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4.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예약에 필요한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여행자들의 정보를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입력받는데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각 연령대별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인원 수를 입력받고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해당 인원에 대한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정보를 각각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입력 받음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818" name="Group 13"/>
          <p:cNvGrpSpPr/>
          <p:nvPr/>
        </p:nvGrpSpPr>
        <p:grpSpPr>
          <a:xfrm>
            <a:off x="2063750" y="1005840"/>
            <a:ext cx="6818630" cy="4900295"/>
            <a:chOff x="2063750" y="1005840"/>
            <a:chExt cx="6818630" cy="4900295"/>
          </a:xfrm>
        </p:grpSpPr>
        <p:sp>
          <p:nvSpPr>
            <p:cNvPr id="819" name="CustomShape 14"/>
            <p:cNvSpPr/>
            <p:nvPr/>
          </p:nvSpPr>
          <p:spPr>
            <a:xfrm>
              <a:off x="2296160" y="1005840"/>
              <a:ext cx="6580505" cy="186880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예약자 정보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820" name="Line 15"/>
            <p:cNvSpPr/>
            <p:nvPr/>
          </p:nvSpPr>
          <p:spPr>
            <a:xfrm>
              <a:off x="2296160" y="1505585"/>
              <a:ext cx="6581140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1" name="CustomShape 16"/>
            <p:cNvSpPr/>
            <p:nvPr/>
          </p:nvSpPr>
          <p:spPr>
            <a:xfrm>
              <a:off x="2257425" y="1711960"/>
              <a:ext cx="1166495" cy="91376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이름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연락처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822" name="Line 17"/>
            <p:cNvSpPr/>
            <p:nvPr/>
          </p:nvSpPr>
          <p:spPr>
            <a:xfrm>
              <a:off x="2296160" y="2211705"/>
              <a:ext cx="6581140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3" name="Line 18"/>
            <p:cNvSpPr/>
            <p:nvPr/>
          </p:nvSpPr>
          <p:spPr>
            <a:xfrm>
              <a:off x="3392805" y="1504315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4" name="Line 19"/>
            <p:cNvSpPr/>
            <p:nvPr/>
          </p:nvSpPr>
          <p:spPr>
            <a:xfrm>
              <a:off x="5805805" y="1504315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5" name="Line 20"/>
            <p:cNvSpPr/>
            <p:nvPr/>
          </p:nvSpPr>
          <p:spPr>
            <a:xfrm>
              <a:off x="6839585" y="1504315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6" name="CustomShape 21"/>
            <p:cNvSpPr/>
            <p:nvPr/>
          </p:nvSpPr>
          <p:spPr>
            <a:xfrm>
              <a:off x="5735955" y="1711960"/>
              <a:ext cx="1166495" cy="91376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이메일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요청사항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827" name="CustomShape 22"/>
            <p:cNvSpPr/>
            <p:nvPr/>
          </p:nvSpPr>
          <p:spPr>
            <a:xfrm>
              <a:off x="4351020" y="2336165"/>
              <a:ext cx="1306830" cy="41465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휴대폰 인증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828" name="CustomShape 23"/>
            <p:cNvSpPr/>
            <p:nvPr/>
          </p:nvSpPr>
          <p:spPr>
            <a:xfrm>
              <a:off x="2300605" y="3166745"/>
              <a:ext cx="6580505" cy="186880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여행자 정보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829" name="Line 24"/>
            <p:cNvSpPr/>
            <p:nvPr/>
          </p:nvSpPr>
          <p:spPr>
            <a:xfrm>
              <a:off x="2301240" y="3665220"/>
              <a:ext cx="6581140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0" name="CustomShape 25"/>
            <p:cNvSpPr/>
            <p:nvPr/>
          </p:nvSpPr>
          <p:spPr>
            <a:xfrm>
              <a:off x="2063750" y="3780155"/>
              <a:ext cx="6678295" cy="91376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구분 한글이름 영문성 영문이름 생년월일 휴대폰번호 성별 국적 여권번호 여권만료일</a:t>
              </a:r>
              <a:endParaRPr b="0" lang="en-US" sz="13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3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300" spc="-1" strike="noStrike">
                <a:latin typeface="굴림"/>
              </a:endParaRPr>
            </a:p>
          </p:txBody>
        </p:sp>
        <p:sp>
          <p:nvSpPr>
            <p:cNvPr id="831" name="Line 26"/>
            <p:cNvSpPr/>
            <p:nvPr/>
          </p:nvSpPr>
          <p:spPr>
            <a:xfrm>
              <a:off x="2301240" y="4371975"/>
              <a:ext cx="6581140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2" name="Line 27"/>
            <p:cNvSpPr/>
            <p:nvPr/>
          </p:nvSpPr>
          <p:spPr>
            <a:xfrm>
              <a:off x="2664460" y="3640455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3" name="Line 28"/>
            <p:cNvSpPr/>
            <p:nvPr/>
          </p:nvSpPr>
          <p:spPr>
            <a:xfrm>
              <a:off x="6225540" y="3664585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4" name="Line 29"/>
            <p:cNvSpPr/>
            <p:nvPr/>
          </p:nvSpPr>
          <p:spPr>
            <a:xfrm>
              <a:off x="6558280" y="3681095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5" name="CustomShape 30"/>
            <p:cNvSpPr/>
            <p:nvPr/>
          </p:nvSpPr>
          <p:spPr>
            <a:xfrm>
              <a:off x="3801745" y="3248660"/>
              <a:ext cx="939165" cy="33210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성인  ▼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836" name="CustomShape 31"/>
            <p:cNvSpPr/>
            <p:nvPr/>
          </p:nvSpPr>
          <p:spPr>
            <a:xfrm>
              <a:off x="4898390" y="3248660"/>
              <a:ext cx="939165" cy="33210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소아  ▼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837" name="CustomShape 32"/>
            <p:cNvSpPr/>
            <p:nvPr/>
          </p:nvSpPr>
          <p:spPr>
            <a:xfrm>
              <a:off x="5995035" y="3248660"/>
              <a:ext cx="939165" cy="33210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유아  ▼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838" name="Line 33"/>
            <p:cNvSpPr/>
            <p:nvPr/>
          </p:nvSpPr>
          <p:spPr>
            <a:xfrm>
              <a:off x="3368040" y="3672840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9" name="Line 34"/>
            <p:cNvSpPr/>
            <p:nvPr/>
          </p:nvSpPr>
          <p:spPr>
            <a:xfrm>
              <a:off x="3914775" y="3640455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0" name="Line 35"/>
            <p:cNvSpPr/>
            <p:nvPr/>
          </p:nvSpPr>
          <p:spPr>
            <a:xfrm>
              <a:off x="4635500" y="3664585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1" name="Line 36"/>
            <p:cNvSpPr/>
            <p:nvPr/>
          </p:nvSpPr>
          <p:spPr>
            <a:xfrm>
              <a:off x="5330825" y="3689350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2" name="Line 37"/>
            <p:cNvSpPr/>
            <p:nvPr/>
          </p:nvSpPr>
          <p:spPr>
            <a:xfrm>
              <a:off x="7626350" y="3664585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3" name="Line 38"/>
            <p:cNvSpPr/>
            <p:nvPr/>
          </p:nvSpPr>
          <p:spPr>
            <a:xfrm>
              <a:off x="6942455" y="3664585"/>
              <a:ext cx="635" cy="137160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4" name="CustomShape 39"/>
            <p:cNvSpPr/>
            <p:nvPr/>
          </p:nvSpPr>
          <p:spPr>
            <a:xfrm>
              <a:off x="4428490" y="5325110"/>
              <a:ext cx="980440" cy="58102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예약접수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845" name="CustomShape 40"/>
            <p:cNvSpPr/>
            <p:nvPr/>
          </p:nvSpPr>
          <p:spPr>
            <a:xfrm>
              <a:off x="5744845" y="5325110"/>
              <a:ext cx="1018540" cy="58102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취소</a:t>
              </a:r>
              <a:endParaRPr b="0" lang="en-US" sz="1800" spc="-1" strike="noStrike">
                <a:latin typeface="굴림"/>
              </a:endParaRPr>
            </a:p>
          </p:txBody>
        </p:sp>
      </p:grpSp>
      <p:grpSp>
        <p:nvGrpSpPr>
          <p:cNvPr id="846" name="Group 41"/>
          <p:cNvGrpSpPr/>
          <p:nvPr/>
        </p:nvGrpSpPr>
        <p:grpSpPr>
          <a:xfrm>
            <a:off x="0" y="6080125"/>
            <a:ext cx="9147175" cy="760730"/>
            <a:chOff x="0" y="6080125"/>
            <a:chExt cx="9147175" cy="760730"/>
          </a:xfrm>
        </p:grpSpPr>
        <p:sp>
          <p:nvSpPr>
            <p:cNvPr id="847" name="CustomShape 42"/>
            <p:cNvSpPr/>
            <p:nvPr/>
          </p:nvSpPr>
          <p:spPr>
            <a:xfrm>
              <a:off x="2438400" y="6080125"/>
              <a:ext cx="4835525" cy="3073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8" name="CustomShape 43"/>
            <p:cNvSpPr/>
            <p:nvPr/>
          </p:nvSpPr>
          <p:spPr>
            <a:xfrm>
              <a:off x="3999230" y="6115685"/>
              <a:ext cx="1207770" cy="2603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849" name="CustomShape 44"/>
            <p:cNvSpPr/>
            <p:nvPr/>
          </p:nvSpPr>
          <p:spPr>
            <a:xfrm>
              <a:off x="0" y="6081395"/>
              <a:ext cx="9147175" cy="7594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0" name="CustomShape 45"/>
            <p:cNvSpPr/>
            <p:nvPr/>
          </p:nvSpPr>
          <p:spPr>
            <a:xfrm>
              <a:off x="1158240" y="6365240"/>
              <a:ext cx="1861185" cy="39687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851" name="CustomShape 46"/>
            <p:cNvSpPr/>
            <p:nvPr/>
          </p:nvSpPr>
          <p:spPr>
            <a:xfrm>
              <a:off x="5298440" y="6385560"/>
              <a:ext cx="2693035" cy="3975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2" name="Table 1"/>
          <p:cNvGraphicFramePr>
            <a:graphicFrameLocks noGrp="1"/>
          </p:cNvGraphicFramePr>
          <p:nvPr/>
        </p:nvGraphicFramePr>
        <p:xfrm>
          <a:off x="0" y="0"/>
          <a:ext cx="9144001" cy="29464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44000"/>
              </a:tblGrid>
              <a:tr h="2946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te M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p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도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자유여행페이지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 예약확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및 결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/2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53" name="CustomShape 2"/>
          <p:cNvSpPr/>
          <p:nvPr/>
        </p:nvSpPr>
        <p:spPr>
          <a:xfrm>
            <a:off x="0" y="0"/>
            <a:ext cx="47625" cy="287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54" name="Group 3"/>
          <p:cNvGrpSpPr/>
          <p:nvPr/>
        </p:nvGrpSpPr>
        <p:grpSpPr>
          <a:xfrm>
            <a:off x="36195" y="295275"/>
            <a:ext cx="9064625" cy="536575"/>
            <a:chOff x="36195" y="295275"/>
            <a:chExt cx="9064625" cy="536575"/>
          </a:xfrm>
        </p:grpSpPr>
        <p:sp>
          <p:nvSpPr>
            <p:cNvPr id="855" name="CustomShape 4"/>
            <p:cNvSpPr/>
            <p:nvPr/>
          </p:nvSpPr>
          <p:spPr>
            <a:xfrm>
              <a:off x="7381875" y="295275"/>
              <a:ext cx="1635760" cy="1841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856" name="CustomShape 5"/>
            <p:cNvSpPr/>
            <p:nvPr/>
          </p:nvSpPr>
          <p:spPr>
            <a:xfrm>
              <a:off x="36195" y="300990"/>
              <a:ext cx="9064625" cy="5308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7" name="CustomShape 6"/>
            <p:cNvSpPr/>
            <p:nvPr/>
          </p:nvSpPr>
          <p:spPr>
            <a:xfrm>
              <a:off x="4183380" y="415290"/>
              <a:ext cx="636905" cy="36703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858" name="CustomShape 7"/>
            <p:cNvSpPr/>
            <p:nvPr/>
          </p:nvSpPr>
          <p:spPr>
            <a:xfrm>
              <a:off x="333375" y="433705"/>
              <a:ext cx="1955800" cy="2870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9" name="CustomShape 8"/>
            <p:cNvSpPr/>
            <p:nvPr/>
          </p:nvSpPr>
          <p:spPr>
            <a:xfrm>
              <a:off x="5177790" y="499110"/>
              <a:ext cx="3550285" cy="21209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0" name="CustomShape 9"/>
            <p:cNvSpPr/>
            <p:nvPr/>
          </p:nvSpPr>
          <p:spPr>
            <a:xfrm>
              <a:off x="1004570" y="466090"/>
              <a:ext cx="460375" cy="26035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861" name="CustomShape 10"/>
            <p:cNvSpPr/>
            <p:nvPr/>
          </p:nvSpPr>
          <p:spPr>
            <a:xfrm>
              <a:off x="5228590" y="478790"/>
              <a:ext cx="3704590" cy="2451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862" name="CustomShape 11"/>
            <p:cNvSpPr/>
            <p:nvPr/>
          </p:nvSpPr>
          <p:spPr>
            <a:xfrm>
              <a:off x="7329170" y="317500"/>
              <a:ext cx="1698625" cy="12065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3" name="CustomShape 12"/>
          <p:cNvSpPr/>
          <p:nvPr/>
        </p:nvSpPr>
        <p:spPr>
          <a:xfrm>
            <a:off x="0" y="833755"/>
            <a:ext cx="2087880" cy="6024245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&lt;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예약확인 및 결제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1/2&gt;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1.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예약한 상품의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정보와 입력한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여행자 정보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,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예약에 대한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상세한 정보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결제 완료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취소 등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)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확인가능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864" name="Group 13"/>
          <p:cNvGrpSpPr/>
          <p:nvPr/>
        </p:nvGrpSpPr>
        <p:grpSpPr>
          <a:xfrm>
            <a:off x="2094865" y="978535"/>
            <a:ext cx="6897370" cy="5575935"/>
            <a:chOff x="2094865" y="978535"/>
            <a:chExt cx="6897370" cy="5575935"/>
          </a:xfrm>
        </p:grpSpPr>
        <p:sp>
          <p:nvSpPr>
            <p:cNvPr id="865" name="CustomShape 14"/>
            <p:cNvSpPr/>
            <p:nvPr/>
          </p:nvSpPr>
          <p:spPr>
            <a:xfrm>
              <a:off x="2143125" y="978535"/>
              <a:ext cx="6849110" cy="557593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15"/>
            <p:cNvSpPr/>
            <p:nvPr/>
          </p:nvSpPr>
          <p:spPr>
            <a:xfrm>
              <a:off x="2267585" y="2706370"/>
              <a:ext cx="6598285" cy="161988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상품 정보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867" name="Line 16"/>
            <p:cNvSpPr/>
            <p:nvPr/>
          </p:nvSpPr>
          <p:spPr>
            <a:xfrm>
              <a:off x="2268220" y="3138170"/>
              <a:ext cx="6598285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8" name="CustomShape 17"/>
            <p:cNvSpPr/>
            <p:nvPr/>
          </p:nvSpPr>
          <p:spPr>
            <a:xfrm>
              <a:off x="2228215" y="3318510"/>
              <a:ext cx="1170305" cy="79184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예약코드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상품명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869" name="Line 18"/>
            <p:cNvSpPr/>
            <p:nvPr/>
          </p:nvSpPr>
          <p:spPr>
            <a:xfrm>
              <a:off x="2268220" y="3750945"/>
              <a:ext cx="6598285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0" name="Line 19"/>
            <p:cNvSpPr/>
            <p:nvPr/>
          </p:nvSpPr>
          <p:spPr>
            <a:xfrm>
              <a:off x="3434715" y="3147695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1" name="Line 20"/>
            <p:cNvSpPr/>
            <p:nvPr/>
          </p:nvSpPr>
          <p:spPr>
            <a:xfrm>
              <a:off x="5784850" y="313817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2" name="Line 21"/>
            <p:cNvSpPr/>
            <p:nvPr/>
          </p:nvSpPr>
          <p:spPr>
            <a:xfrm>
              <a:off x="6899275" y="3147695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3" name="CustomShape 22"/>
            <p:cNvSpPr/>
            <p:nvPr/>
          </p:nvSpPr>
          <p:spPr>
            <a:xfrm>
              <a:off x="5715635" y="3318510"/>
              <a:ext cx="1170305" cy="79184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예약상태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일정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874" name="CustomShape 23"/>
            <p:cNvSpPr/>
            <p:nvPr/>
          </p:nvSpPr>
          <p:spPr>
            <a:xfrm>
              <a:off x="2272030" y="4686935"/>
              <a:ext cx="6598285" cy="161988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여행자 정보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875" name="Line 24"/>
            <p:cNvSpPr/>
            <p:nvPr/>
          </p:nvSpPr>
          <p:spPr>
            <a:xfrm>
              <a:off x="2272030" y="5119370"/>
              <a:ext cx="6598285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6" name="CustomShape 25"/>
            <p:cNvSpPr/>
            <p:nvPr/>
          </p:nvSpPr>
          <p:spPr>
            <a:xfrm>
              <a:off x="2094865" y="5235575"/>
              <a:ext cx="6696075" cy="79184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구분 한글이름 영문성 영문이름 생년월일 휴대폰번호 성별 국적 여권번호 여권만료일</a:t>
              </a:r>
              <a:endParaRPr b="0" lang="en-US" sz="13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3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300" spc="-1" strike="noStrike">
                <a:latin typeface="굴림"/>
              </a:endParaRPr>
            </a:p>
          </p:txBody>
        </p:sp>
        <p:sp>
          <p:nvSpPr>
            <p:cNvPr id="877" name="Line 26"/>
            <p:cNvSpPr/>
            <p:nvPr/>
          </p:nvSpPr>
          <p:spPr>
            <a:xfrm>
              <a:off x="2272030" y="5731510"/>
              <a:ext cx="6598285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8" name="Line 27"/>
            <p:cNvSpPr/>
            <p:nvPr/>
          </p:nvSpPr>
          <p:spPr>
            <a:xfrm>
              <a:off x="2661920" y="511937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9" name="Line 28"/>
            <p:cNvSpPr/>
            <p:nvPr/>
          </p:nvSpPr>
          <p:spPr>
            <a:xfrm>
              <a:off x="6266180" y="511937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0" name="Line 29"/>
            <p:cNvSpPr/>
            <p:nvPr/>
          </p:nvSpPr>
          <p:spPr>
            <a:xfrm>
              <a:off x="6651625" y="512826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1" name="Line 30"/>
            <p:cNvSpPr/>
            <p:nvPr/>
          </p:nvSpPr>
          <p:spPr>
            <a:xfrm>
              <a:off x="3393440" y="511048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2" name="Line 31"/>
            <p:cNvSpPr/>
            <p:nvPr/>
          </p:nvSpPr>
          <p:spPr>
            <a:xfrm>
              <a:off x="3924300" y="511048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3" name="Line 32"/>
            <p:cNvSpPr/>
            <p:nvPr/>
          </p:nvSpPr>
          <p:spPr>
            <a:xfrm>
              <a:off x="4663440" y="511937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4" name="Line 33"/>
            <p:cNvSpPr/>
            <p:nvPr/>
          </p:nvSpPr>
          <p:spPr>
            <a:xfrm>
              <a:off x="5377180" y="512826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5" name="Line 34"/>
            <p:cNvSpPr/>
            <p:nvPr/>
          </p:nvSpPr>
          <p:spPr>
            <a:xfrm>
              <a:off x="7731760" y="512826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6" name="Line 35"/>
            <p:cNvSpPr/>
            <p:nvPr/>
          </p:nvSpPr>
          <p:spPr>
            <a:xfrm>
              <a:off x="7028180" y="511937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7" name="CustomShape 36"/>
            <p:cNvSpPr/>
            <p:nvPr/>
          </p:nvSpPr>
          <p:spPr>
            <a:xfrm>
              <a:off x="2267585" y="1914525"/>
              <a:ext cx="6598285" cy="39560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예약 정보</a:t>
              </a:r>
              <a:endParaRPr b="0" lang="en-US" sz="1800" spc="-1" strike="noStrike">
                <a:latin typeface="굴림"/>
              </a:endParaRPr>
            </a:p>
          </p:txBody>
        </p:sp>
      </p:grp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8" name="Table 1"/>
          <p:cNvGraphicFramePr>
            <a:graphicFrameLocks noGrp="1"/>
          </p:cNvGraphicFramePr>
          <p:nvPr/>
        </p:nvGraphicFramePr>
        <p:xfrm>
          <a:off x="0" y="0"/>
          <a:ext cx="9144001" cy="29464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44000"/>
              </a:tblGrid>
              <a:tr h="2946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it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Map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구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도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자유여행페이지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예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약확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및 결제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/2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89" name="CustomShape 2"/>
          <p:cNvSpPr/>
          <p:nvPr/>
        </p:nvSpPr>
        <p:spPr>
          <a:xfrm>
            <a:off x="0" y="0"/>
            <a:ext cx="47625" cy="287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0" name="Group 3"/>
          <p:cNvGrpSpPr/>
          <p:nvPr/>
        </p:nvGrpSpPr>
        <p:grpSpPr>
          <a:xfrm>
            <a:off x="36195" y="295275"/>
            <a:ext cx="9064625" cy="536575"/>
            <a:chOff x="36195" y="295275"/>
            <a:chExt cx="9064625" cy="536575"/>
          </a:xfrm>
        </p:grpSpPr>
        <p:sp>
          <p:nvSpPr>
            <p:cNvPr id="891" name="CustomShape 4"/>
            <p:cNvSpPr/>
            <p:nvPr/>
          </p:nvSpPr>
          <p:spPr>
            <a:xfrm>
              <a:off x="7381875" y="295275"/>
              <a:ext cx="1635760" cy="1841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892" name="CustomShape 5"/>
            <p:cNvSpPr/>
            <p:nvPr/>
          </p:nvSpPr>
          <p:spPr>
            <a:xfrm>
              <a:off x="36195" y="300990"/>
              <a:ext cx="9064625" cy="5308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3" name="CustomShape 6"/>
            <p:cNvSpPr/>
            <p:nvPr/>
          </p:nvSpPr>
          <p:spPr>
            <a:xfrm>
              <a:off x="4183380" y="415290"/>
              <a:ext cx="636905" cy="36703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894" name="CustomShape 7"/>
            <p:cNvSpPr/>
            <p:nvPr/>
          </p:nvSpPr>
          <p:spPr>
            <a:xfrm>
              <a:off x="333375" y="433705"/>
              <a:ext cx="1955800" cy="2870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5" name="CustomShape 8"/>
            <p:cNvSpPr/>
            <p:nvPr/>
          </p:nvSpPr>
          <p:spPr>
            <a:xfrm>
              <a:off x="5177790" y="499110"/>
              <a:ext cx="3550285" cy="21209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6" name="CustomShape 9"/>
            <p:cNvSpPr/>
            <p:nvPr/>
          </p:nvSpPr>
          <p:spPr>
            <a:xfrm>
              <a:off x="1004570" y="466090"/>
              <a:ext cx="460375" cy="26035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897" name="CustomShape 10"/>
            <p:cNvSpPr/>
            <p:nvPr/>
          </p:nvSpPr>
          <p:spPr>
            <a:xfrm>
              <a:off x="5228590" y="478790"/>
              <a:ext cx="3704590" cy="2451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898" name="CustomShape 11"/>
            <p:cNvSpPr/>
            <p:nvPr/>
          </p:nvSpPr>
          <p:spPr>
            <a:xfrm>
              <a:off x="7329170" y="317500"/>
              <a:ext cx="1698625" cy="12065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99" name="Group 12"/>
          <p:cNvGrpSpPr/>
          <p:nvPr/>
        </p:nvGrpSpPr>
        <p:grpSpPr>
          <a:xfrm>
            <a:off x="0" y="6080125"/>
            <a:ext cx="9147175" cy="760730"/>
            <a:chOff x="0" y="6080125"/>
            <a:chExt cx="9147175" cy="760730"/>
          </a:xfrm>
        </p:grpSpPr>
        <p:sp>
          <p:nvSpPr>
            <p:cNvPr id="900" name="CustomShape 13"/>
            <p:cNvSpPr/>
            <p:nvPr/>
          </p:nvSpPr>
          <p:spPr>
            <a:xfrm>
              <a:off x="2438400" y="6080125"/>
              <a:ext cx="4835525" cy="3073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1" name="CustomShape 14"/>
            <p:cNvSpPr/>
            <p:nvPr/>
          </p:nvSpPr>
          <p:spPr>
            <a:xfrm>
              <a:off x="3999230" y="6098540"/>
              <a:ext cx="1208405" cy="2603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902" name="CustomShape 15"/>
            <p:cNvSpPr/>
            <p:nvPr/>
          </p:nvSpPr>
          <p:spPr>
            <a:xfrm>
              <a:off x="0" y="6081395"/>
              <a:ext cx="9147175" cy="75946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3" name="CustomShape 16"/>
            <p:cNvSpPr/>
            <p:nvPr/>
          </p:nvSpPr>
          <p:spPr>
            <a:xfrm>
              <a:off x="1158240" y="6365240"/>
              <a:ext cx="1861185" cy="39687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904" name="CustomShape 17"/>
            <p:cNvSpPr/>
            <p:nvPr/>
          </p:nvSpPr>
          <p:spPr>
            <a:xfrm>
              <a:off x="5298440" y="6385560"/>
              <a:ext cx="2693035" cy="3975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  <p:sp>
        <p:nvSpPr>
          <p:cNvPr id="905" name="CustomShape 18"/>
          <p:cNvSpPr/>
          <p:nvPr/>
        </p:nvSpPr>
        <p:spPr>
          <a:xfrm>
            <a:off x="0" y="833755"/>
            <a:ext cx="2087880" cy="5244465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&lt;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예약확인 및 결제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2/2&gt;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2.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결제한 경우에는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결제한 정보를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확인가능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3.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결제를 안했으면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결제 금액과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결제 수단을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선택하여 결제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906" name="Group 19"/>
          <p:cNvGrpSpPr/>
          <p:nvPr/>
        </p:nvGrpSpPr>
        <p:grpSpPr>
          <a:xfrm>
            <a:off x="2302510" y="1475105"/>
            <a:ext cx="6561455" cy="3996055"/>
            <a:chOff x="2302510" y="1475105"/>
            <a:chExt cx="6561455" cy="3996055"/>
          </a:xfrm>
        </p:grpSpPr>
        <p:sp>
          <p:nvSpPr>
            <p:cNvPr id="907" name="CustomShape 20"/>
            <p:cNvSpPr/>
            <p:nvPr/>
          </p:nvSpPr>
          <p:spPr>
            <a:xfrm>
              <a:off x="2302510" y="1475105"/>
              <a:ext cx="6560185" cy="161988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결제 정보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908" name="Line 21"/>
            <p:cNvSpPr/>
            <p:nvPr/>
          </p:nvSpPr>
          <p:spPr>
            <a:xfrm>
              <a:off x="2303145" y="1908175"/>
              <a:ext cx="6560820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CustomShape 22"/>
            <p:cNvSpPr/>
            <p:nvPr/>
          </p:nvSpPr>
          <p:spPr>
            <a:xfrm>
              <a:off x="2451735" y="2087245"/>
              <a:ext cx="1162685" cy="79184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결제수단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910" name="Line 23"/>
            <p:cNvSpPr/>
            <p:nvPr/>
          </p:nvSpPr>
          <p:spPr>
            <a:xfrm>
              <a:off x="2303145" y="2520315"/>
              <a:ext cx="6560820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1" name="Line 24"/>
            <p:cNvSpPr/>
            <p:nvPr/>
          </p:nvSpPr>
          <p:spPr>
            <a:xfrm>
              <a:off x="3676015" y="190754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Line 25"/>
            <p:cNvSpPr/>
            <p:nvPr/>
          </p:nvSpPr>
          <p:spPr>
            <a:xfrm>
              <a:off x="5238115" y="190754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3" name="Line 26"/>
            <p:cNvSpPr/>
            <p:nvPr/>
          </p:nvSpPr>
          <p:spPr>
            <a:xfrm>
              <a:off x="7112635" y="1907540"/>
              <a:ext cx="635" cy="1188720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4" name="CustomShape 27"/>
            <p:cNvSpPr/>
            <p:nvPr/>
          </p:nvSpPr>
          <p:spPr>
            <a:xfrm>
              <a:off x="3825875" y="2087245"/>
              <a:ext cx="1162685" cy="79184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결제금액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915" name="CustomShape 28"/>
            <p:cNvSpPr/>
            <p:nvPr/>
          </p:nvSpPr>
          <p:spPr>
            <a:xfrm>
              <a:off x="5513070" y="2087245"/>
              <a:ext cx="1162685" cy="79184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입금일자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916" name="CustomShape 29"/>
            <p:cNvSpPr/>
            <p:nvPr/>
          </p:nvSpPr>
          <p:spPr>
            <a:xfrm>
              <a:off x="7418705" y="2087245"/>
              <a:ext cx="1162685" cy="79184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승인번호</a:t>
              </a: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917" name="CustomShape 30"/>
            <p:cNvSpPr/>
            <p:nvPr/>
          </p:nvSpPr>
          <p:spPr>
            <a:xfrm>
              <a:off x="7458075" y="3239135"/>
              <a:ext cx="936625" cy="503555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결제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918" name="CustomShape 31"/>
            <p:cNvSpPr/>
            <p:nvPr/>
          </p:nvSpPr>
          <p:spPr>
            <a:xfrm>
              <a:off x="2302510" y="3168015"/>
              <a:ext cx="6560185" cy="2303780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                  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919" name="CustomShape 32"/>
            <p:cNvSpPr/>
            <p:nvPr/>
          </p:nvSpPr>
          <p:spPr>
            <a:xfrm>
              <a:off x="2366010" y="3230245"/>
              <a:ext cx="4435475" cy="2179320"/>
            </a:xfrm>
            <a:prstGeom prst="rect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720" bIns="5472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결제금액</a:t>
              </a: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굴림"/>
                  <a:ea typeface="굴림"/>
                </a:rPr>
                <a:t>결제수단 선택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920" name="Line 33"/>
            <p:cNvSpPr/>
            <p:nvPr/>
          </p:nvSpPr>
          <p:spPr>
            <a:xfrm>
              <a:off x="2366010" y="3672205"/>
              <a:ext cx="4436110" cy="635"/>
            </a:xfrm>
            <a:prstGeom prst="line">
              <a:avLst/>
            </a:prstGeom>
            <a:ln w="19080">
              <a:solidFill>
                <a:srgbClr val="3465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" name="Table 1"/>
          <p:cNvGraphicFramePr/>
          <p:nvPr/>
        </p:nvGraphicFramePr>
        <p:xfrm>
          <a:off x="0" y="0"/>
          <a:ext cx="9143640" cy="2941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Site Map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페이지 구성도 상품후기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상품리스트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922" name="CustomShape 2"/>
          <p:cNvSpPr/>
          <p:nvPr/>
        </p:nvSpPr>
        <p:spPr>
          <a:xfrm>
            <a:off x="0" y="0"/>
            <a:ext cx="46800" cy="286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3" name="Group 3"/>
          <p:cNvGrpSpPr/>
          <p:nvPr/>
        </p:nvGrpSpPr>
        <p:grpSpPr>
          <a:xfrm>
            <a:off x="36360" y="295200"/>
            <a:ext cx="9064080" cy="536040"/>
            <a:chOff x="36360" y="295200"/>
            <a:chExt cx="9064080" cy="536040"/>
          </a:xfrm>
        </p:grpSpPr>
        <p:sp>
          <p:nvSpPr>
            <p:cNvPr id="924" name="CustomShape 4"/>
            <p:cNvSpPr/>
            <p:nvPr/>
          </p:nvSpPr>
          <p:spPr>
            <a:xfrm>
              <a:off x="7381800" y="295200"/>
              <a:ext cx="1635120" cy="18432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925" name="CustomShape 5"/>
            <p:cNvSpPr/>
            <p:nvPr/>
          </p:nvSpPr>
          <p:spPr>
            <a:xfrm>
              <a:off x="36360" y="300960"/>
              <a:ext cx="9064080" cy="5302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6" name="CustomShape 6"/>
            <p:cNvSpPr/>
            <p:nvPr/>
          </p:nvSpPr>
          <p:spPr>
            <a:xfrm>
              <a:off x="4183560" y="415440"/>
              <a:ext cx="636840" cy="36684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927" name="CustomShape 7"/>
            <p:cNvSpPr/>
            <p:nvPr/>
          </p:nvSpPr>
          <p:spPr>
            <a:xfrm>
              <a:off x="333360" y="433800"/>
              <a:ext cx="1955160" cy="2862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8" name="CustomShape 8"/>
            <p:cNvSpPr/>
            <p:nvPr/>
          </p:nvSpPr>
          <p:spPr>
            <a:xfrm>
              <a:off x="5177880" y="498960"/>
              <a:ext cx="3549600" cy="2113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9" name="CustomShape 9"/>
            <p:cNvSpPr/>
            <p:nvPr/>
          </p:nvSpPr>
          <p:spPr>
            <a:xfrm>
              <a:off x="1004400" y="466200"/>
              <a:ext cx="460440" cy="26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930" name="CustomShape 10"/>
            <p:cNvSpPr/>
            <p:nvPr/>
          </p:nvSpPr>
          <p:spPr>
            <a:xfrm>
              <a:off x="5228640" y="478800"/>
              <a:ext cx="3704040" cy="24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931" name="CustomShape 11"/>
            <p:cNvSpPr/>
            <p:nvPr/>
          </p:nvSpPr>
          <p:spPr>
            <a:xfrm>
              <a:off x="7329240" y="317520"/>
              <a:ext cx="1697760" cy="1198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32" name="Group 12"/>
          <p:cNvGrpSpPr/>
          <p:nvPr/>
        </p:nvGrpSpPr>
        <p:grpSpPr>
          <a:xfrm>
            <a:off x="0" y="6080040"/>
            <a:ext cx="9146520" cy="760320"/>
            <a:chOff x="0" y="6080040"/>
            <a:chExt cx="9146520" cy="760320"/>
          </a:xfrm>
        </p:grpSpPr>
        <p:sp>
          <p:nvSpPr>
            <p:cNvPr id="933" name="CustomShape 13"/>
            <p:cNvSpPr/>
            <p:nvPr/>
          </p:nvSpPr>
          <p:spPr>
            <a:xfrm>
              <a:off x="2438280" y="6080040"/>
              <a:ext cx="4834800" cy="3067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4" name="CustomShape 14"/>
            <p:cNvSpPr/>
            <p:nvPr/>
          </p:nvSpPr>
          <p:spPr>
            <a:xfrm>
              <a:off x="3999240" y="6098400"/>
              <a:ext cx="1207800" cy="26028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935" name="CustomShape 15"/>
            <p:cNvSpPr/>
            <p:nvPr/>
          </p:nvSpPr>
          <p:spPr>
            <a:xfrm>
              <a:off x="0" y="6081480"/>
              <a:ext cx="9146520" cy="7588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6" name="CustomShape 16"/>
            <p:cNvSpPr/>
            <p:nvPr/>
          </p:nvSpPr>
          <p:spPr>
            <a:xfrm>
              <a:off x="1158120" y="6365160"/>
              <a:ext cx="1860480" cy="39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937" name="CustomShape 17"/>
            <p:cNvSpPr/>
            <p:nvPr/>
          </p:nvSpPr>
          <p:spPr>
            <a:xfrm>
              <a:off x="5298480" y="6385680"/>
              <a:ext cx="2692440" cy="39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  <p:sp>
        <p:nvSpPr>
          <p:cNvPr id="938" name="CustomShape 18"/>
          <p:cNvSpPr/>
          <p:nvPr/>
        </p:nvSpPr>
        <p:spPr>
          <a:xfrm>
            <a:off x="1896120" y="5016600"/>
            <a:ext cx="952920" cy="27864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키필드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939" name="CustomShape 19"/>
          <p:cNvSpPr/>
          <p:nvPr/>
        </p:nvSpPr>
        <p:spPr>
          <a:xfrm>
            <a:off x="2860560" y="5010120"/>
            <a:ext cx="2493720" cy="27864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키워드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940" name="CustomShape 20"/>
          <p:cNvSpPr/>
          <p:nvPr/>
        </p:nvSpPr>
        <p:spPr>
          <a:xfrm>
            <a:off x="5024880" y="5001840"/>
            <a:ext cx="952920" cy="27864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941" name="CustomShape 21"/>
          <p:cNvSpPr/>
          <p:nvPr/>
        </p:nvSpPr>
        <p:spPr>
          <a:xfrm>
            <a:off x="7423200" y="4992840"/>
            <a:ext cx="1208880" cy="2793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리뷰등록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942" name="Line 22"/>
          <p:cNvSpPr/>
          <p:nvPr/>
        </p:nvSpPr>
        <p:spPr>
          <a:xfrm>
            <a:off x="504000" y="3140640"/>
            <a:ext cx="163800" cy="108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43" name="Group 23"/>
          <p:cNvGrpSpPr/>
          <p:nvPr/>
        </p:nvGrpSpPr>
        <p:grpSpPr>
          <a:xfrm>
            <a:off x="118800" y="1629360"/>
            <a:ext cx="9011160" cy="2734920"/>
            <a:chOff x="118800" y="1629360"/>
            <a:chExt cx="9011160" cy="2734920"/>
          </a:xfrm>
        </p:grpSpPr>
        <p:sp>
          <p:nvSpPr>
            <p:cNvPr id="944" name="CustomShape 24"/>
            <p:cNvSpPr/>
            <p:nvPr/>
          </p:nvSpPr>
          <p:spPr>
            <a:xfrm>
              <a:off x="2865600" y="1636920"/>
              <a:ext cx="535320" cy="2113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전체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45" name="CustomShape 25"/>
            <p:cNvSpPr/>
            <p:nvPr/>
          </p:nvSpPr>
          <p:spPr>
            <a:xfrm>
              <a:off x="3559320" y="1639080"/>
              <a:ext cx="535320" cy="2113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일본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46" name="CustomShape 26"/>
            <p:cNvSpPr/>
            <p:nvPr/>
          </p:nvSpPr>
          <p:spPr>
            <a:xfrm>
              <a:off x="4266720" y="1633680"/>
              <a:ext cx="535320" cy="2113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중국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47" name="CustomShape 27"/>
            <p:cNvSpPr/>
            <p:nvPr/>
          </p:nvSpPr>
          <p:spPr>
            <a:xfrm>
              <a:off x="4999320" y="1633680"/>
              <a:ext cx="658440" cy="2113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동남아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48" name="CustomShape 28"/>
            <p:cNvSpPr/>
            <p:nvPr/>
          </p:nvSpPr>
          <p:spPr>
            <a:xfrm>
              <a:off x="5751360" y="1629360"/>
              <a:ext cx="535320" cy="2113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유럽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49" name="CustomShape 29"/>
            <p:cNvSpPr/>
            <p:nvPr/>
          </p:nvSpPr>
          <p:spPr>
            <a:xfrm>
              <a:off x="6479640" y="1631160"/>
              <a:ext cx="535320" cy="2113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미국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50" name="Line 30"/>
            <p:cNvSpPr/>
            <p:nvPr/>
          </p:nvSpPr>
          <p:spPr>
            <a:xfrm flipV="1">
              <a:off x="1000440" y="2288880"/>
              <a:ext cx="8129520" cy="2484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1" name="Line 31"/>
            <p:cNvSpPr/>
            <p:nvPr/>
          </p:nvSpPr>
          <p:spPr>
            <a:xfrm>
              <a:off x="1713600" y="2060280"/>
              <a:ext cx="1440" cy="230400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2" name="Line 32"/>
            <p:cNvSpPr/>
            <p:nvPr/>
          </p:nvSpPr>
          <p:spPr>
            <a:xfrm>
              <a:off x="2458440" y="2047680"/>
              <a:ext cx="1440" cy="230508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3" name="Line 33"/>
            <p:cNvSpPr/>
            <p:nvPr/>
          </p:nvSpPr>
          <p:spPr>
            <a:xfrm>
              <a:off x="6316920" y="2063520"/>
              <a:ext cx="2520" cy="225432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4" name="Line 34"/>
            <p:cNvSpPr/>
            <p:nvPr/>
          </p:nvSpPr>
          <p:spPr>
            <a:xfrm>
              <a:off x="7207560" y="1984680"/>
              <a:ext cx="1440" cy="234972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5" name="CustomShape 35"/>
            <p:cNvSpPr/>
            <p:nvPr/>
          </p:nvSpPr>
          <p:spPr>
            <a:xfrm>
              <a:off x="1127160" y="2072520"/>
              <a:ext cx="535320" cy="2113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번호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56" name="CustomShape 36"/>
            <p:cNvSpPr/>
            <p:nvPr/>
          </p:nvSpPr>
          <p:spPr>
            <a:xfrm>
              <a:off x="1792080" y="2072520"/>
              <a:ext cx="535320" cy="2113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지역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57" name="CustomShape 37"/>
            <p:cNvSpPr/>
            <p:nvPr/>
          </p:nvSpPr>
          <p:spPr>
            <a:xfrm>
              <a:off x="3914640" y="2065680"/>
              <a:ext cx="535320" cy="2113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58" name="CustomShape 38"/>
            <p:cNvSpPr/>
            <p:nvPr/>
          </p:nvSpPr>
          <p:spPr>
            <a:xfrm>
              <a:off x="6595200" y="2072520"/>
              <a:ext cx="535320" cy="2113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이름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59" name="CustomShape 39"/>
            <p:cNvSpPr/>
            <p:nvPr/>
          </p:nvSpPr>
          <p:spPr>
            <a:xfrm>
              <a:off x="8132400" y="2072520"/>
              <a:ext cx="825480" cy="2113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여행날자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60" name="Line 40"/>
            <p:cNvSpPr/>
            <p:nvPr/>
          </p:nvSpPr>
          <p:spPr>
            <a:xfrm flipV="1">
              <a:off x="939600" y="3103200"/>
              <a:ext cx="8182080" cy="2448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1" name="CustomShape 41"/>
            <p:cNvSpPr/>
            <p:nvPr/>
          </p:nvSpPr>
          <p:spPr>
            <a:xfrm>
              <a:off x="1787040" y="2599560"/>
              <a:ext cx="535320" cy="2113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일본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62" name="CustomShape 42"/>
            <p:cNvSpPr/>
            <p:nvPr/>
          </p:nvSpPr>
          <p:spPr>
            <a:xfrm>
              <a:off x="1124640" y="2588760"/>
              <a:ext cx="535320" cy="2113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55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63" name="CustomShape 43"/>
            <p:cNvSpPr/>
            <p:nvPr/>
          </p:nvSpPr>
          <p:spPr>
            <a:xfrm>
              <a:off x="3994200" y="2706840"/>
              <a:ext cx="2432520" cy="2113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64" name="CustomShape 44"/>
            <p:cNvSpPr/>
            <p:nvPr/>
          </p:nvSpPr>
          <p:spPr>
            <a:xfrm>
              <a:off x="2644200" y="2459520"/>
              <a:ext cx="1269360" cy="59220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미리보기사진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65" name="Line 45"/>
            <p:cNvSpPr/>
            <p:nvPr/>
          </p:nvSpPr>
          <p:spPr>
            <a:xfrm flipV="1">
              <a:off x="989280" y="3883320"/>
              <a:ext cx="8123400" cy="4140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6" name="CustomShape 46"/>
            <p:cNvSpPr/>
            <p:nvPr/>
          </p:nvSpPr>
          <p:spPr>
            <a:xfrm>
              <a:off x="6483960" y="2616840"/>
              <a:ext cx="682560" cy="2545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아무개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67" name="CustomShape 47"/>
            <p:cNvSpPr/>
            <p:nvPr/>
          </p:nvSpPr>
          <p:spPr>
            <a:xfrm>
              <a:off x="8082360" y="2625840"/>
              <a:ext cx="913680" cy="2545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19.06.20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68" name="CustomShape 48"/>
            <p:cNvSpPr/>
            <p:nvPr/>
          </p:nvSpPr>
          <p:spPr>
            <a:xfrm>
              <a:off x="1126440" y="3451320"/>
              <a:ext cx="535320" cy="2113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54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69" name="CustomShape 49"/>
            <p:cNvSpPr/>
            <p:nvPr/>
          </p:nvSpPr>
          <p:spPr>
            <a:xfrm>
              <a:off x="1747440" y="3449160"/>
              <a:ext cx="535320" cy="2113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중국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70" name="CustomShape 50"/>
            <p:cNvSpPr/>
            <p:nvPr/>
          </p:nvSpPr>
          <p:spPr>
            <a:xfrm>
              <a:off x="2944440" y="3451320"/>
              <a:ext cx="2971080" cy="2113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71" name="CustomShape 51"/>
            <p:cNvSpPr/>
            <p:nvPr/>
          </p:nvSpPr>
          <p:spPr>
            <a:xfrm>
              <a:off x="5448960" y="3403440"/>
              <a:ext cx="687600" cy="31680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사진아이콘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72" name="CustomShape 52"/>
            <p:cNvSpPr/>
            <p:nvPr/>
          </p:nvSpPr>
          <p:spPr>
            <a:xfrm>
              <a:off x="6485760" y="3413880"/>
              <a:ext cx="680760" cy="2545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아무개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73" name="CustomShape 53"/>
            <p:cNvSpPr/>
            <p:nvPr/>
          </p:nvSpPr>
          <p:spPr>
            <a:xfrm>
              <a:off x="8076600" y="3395520"/>
              <a:ext cx="913680" cy="2545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19.06.20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74" name="Line 54"/>
            <p:cNvSpPr/>
            <p:nvPr/>
          </p:nvSpPr>
          <p:spPr>
            <a:xfrm flipH="1">
              <a:off x="658440" y="2753640"/>
              <a:ext cx="279360" cy="37728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5" name="Line 55"/>
            <p:cNvSpPr/>
            <p:nvPr/>
          </p:nvSpPr>
          <p:spPr>
            <a:xfrm>
              <a:off x="659520" y="3141000"/>
              <a:ext cx="241200" cy="34560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6" name="CustomShape 56"/>
            <p:cNvSpPr/>
            <p:nvPr/>
          </p:nvSpPr>
          <p:spPr>
            <a:xfrm>
              <a:off x="118800" y="3056760"/>
              <a:ext cx="535320" cy="2113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택</a:t>
              </a: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1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77" name="Line 57"/>
            <p:cNvSpPr/>
            <p:nvPr/>
          </p:nvSpPr>
          <p:spPr>
            <a:xfrm>
              <a:off x="8026920" y="2044440"/>
              <a:ext cx="1080" cy="225936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8" name="CustomShape 58"/>
            <p:cNvSpPr/>
            <p:nvPr/>
          </p:nvSpPr>
          <p:spPr>
            <a:xfrm>
              <a:off x="7400880" y="2071440"/>
              <a:ext cx="535320" cy="2113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별점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79" name="CustomShape 59"/>
            <p:cNvSpPr/>
            <p:nvPr/>
          </p:nvSpPr>
          <p:spPr>
            <a:xfrm>
              <a:off x="7402680" y="2644920"/>
              <a:ext cx="535320" cy="2113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★☆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980" name="CustomShape 60"/>
            <p:cNvSpPr/>
            <p:nvPr/>
          </p:nvSpPr>
          <p:spPr>
            <a:xfrm>
              <a:off x="7405200" y="3401640"/>
              <a:ext cx="535320" cy="21132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2.5</a:t>
              </a:r>
              <a:endParaRPr b="0" lang="en-US" sz="1200" spc="-1" strike="noStrike">
                <a:latin typeface="굴림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1" name="Table 1"/>
          <p:cNvGraphicFramePr/>
          <p:nvPr/>
        </p:nvGraphicFramePr>
        <p:xfrm>
          <a:off x="0" y="0"/>
          <a:ext cx="9143640" cy="2941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Site Map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페이지 구성도 상품후기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상품쓰기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수정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982" name="CustomShape 2"/>
          <p:cNvSpPr/>
          <p:nvPr/>
        </p:nvSpPr>
        <p:spPr>
          <a:xfrm>
            <a:off x="0" y="0"/>
            <a:ext cx="46800" cy="286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83" name="Group 3"/>
          <p:cNvGrpSpPr/>
          <p:nvPr/>
        </p:nvGrpSpPr>
        <p:grpSpPr>
          <a:xfrm>
            <a:off x="36360" y="295200"/>
            <a:ext cx="9064080" cy="536040"/>
            <a:chOff x="36360" y="295200"/>
            <a:chExt cx="9064080" cy="536040"/>
          </a:xfrm>
        </p:grpSpPr>
        <p:sp>
          <p:nvSpPr>
            <p:cNvPr id="984" name="CustomShape 4"/>
            <p:cNvSpPr/>
            <p:nvPr/>
          </p:nvSpPr>
          <p:spPr>
            <a:xfrm>
              <a:off x="7381800" y="295200"/>
              <a:ext cx="1635120" cy="18432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985" name="CustomShape 5"/>
            <p:cNvSpPr/>
            <p:nvPr/>
          </p:nvSpPr>
          <p:spPr>
            <a:xfrm>
              <a:off x="36360" y="300960"/>
              <a:ext cx="9064080" cy="5302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6" name="CustomShape 6"/>
            <p:cNvSpPr/>
            <p:nvPr/>
          </p:nvSpPr>
          <p:spPr>
            <a:xfrm>
              <a:off x="4183560" y="415440"/>
              <a:ext cx="636840" cy="36684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987" name="CustomShape 7"/>
            <p:cNvSpPr/>
            <p:nvPr/>
          </p:nvSpPr>
          <p:spPr>
            <a:xfrm>
              <a:off x="333360" y="433800"/>
              <a:ext cx="1955160" cy="2862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8" name="CustomShape 8"/>
            <p:cNvSpPr/>
            <p:nvPr/>
          </p:nvSpPr>
          <p:spPr>
            <a:xfrm>
              <a:off x="5177880" y="498960"/>
              <a:ext cx="3549600" cy="2113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9" name="CustomShape 9"/>
            <p:cNvSpPr/>
            <p:nvPr/>
          </p:nvSpPr>
          <p:spPr>
            <a:xfrm>
              <a:off x="1004400" y="466200"/>
              <a:ext cx="460440" cy="26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990" name="CustomShape 10"/>
            <p:cNvSpPr/>
            <p:nvPr/>
          </p:nvSpPr>
          <p:spPr>
            <a:xfrm>
              <a:off x="5228640" y="478800"/>
              <a:ext cx="3704040" cy="24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991" name="CustomShape 11"/>
            <p:cNvSpPr/>
            <p:nvPr/>
          </p:nvSpPr>
          <p:spPr>
            <a:xfrm>
              <a:off x="7329240" y="317520"/>
              <a:ext cx="1697760" cy="1198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92" name="Group 12"/>
          <p:cNvGrpSpPr/>
          <p:nvPr/>
        </p:nvGrpSpPr>
        <p:grpSpPr>
          <a:xfrm>
            <a:off x="0" y="6080040"/>
            <a:ext cx="9146520" cy="760320"/>
            <a:chOff x="0" y="6080040"/>
            <a:chExt cx="9146520" cy="760320"/>
          </a:xfrm>
        </p:grpSpPr>
        <p:sp>
          <p:nvSpPr>
            <p:cNvPr id="993" name="CustomShape 13"/>
            <p:cNvSpPr/>
            <p:nvPr/>
          </p:nvSpPr>
          <p:spPr>
            <a:xfrm>
              <a:off x="2438280" y="6080040"/>
              <a:ext cx="4834800" cy="3067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4" name="CustomShape 14"/>
            <p:cNvSpPr/>
            <p:nvPr/>
          </p:nvSpPr>
          <p:spPr>
            <a:xfrm>
              <a:off x="3999240" y="6098400"/>
              <a:ext cx="1207800" cy="26028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995" name="CustomShape 15"/>
            <p:cNvSpPr/>
            <p:nvPr/>
          </p:nvSpPr>
          <p:spPr>
            <a:xfrm>
              <a:off x="0" y="6081480"/>
              <a:ext cx="9146520" cy="7588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6" name="CustomShape 16"/>
            <p:cNvSpPr/>
            <p:nvPr/>
          </p:nvSpPr>
          <p:spPr>
            <a:xfrm>
              <a:off x="1158120" y="6365160"/>
              <a:ext cx="1860480" cy="39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997" name="CustomShape 17"/>
            <p:cNvSpPr/>
            <p:nvPr/>
          </p:nvSpPr>
          <p:spPr>
            <a:xfrm>
              <a:off x="5298480" y="6385680"/>
              <a:ext cx="2692440" cy="39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  <p:sp>
        <p:nvSpPr>
          <p:cNvPr id="998" name="CustomShape 18"/>
          <p:cNvSpPr/>
          <p:nvPr/>
        </p:nvSpPr>
        <p:spPr>
          <a:xfrm>
            <a:off x="655920" y="1178640"/>
            <a:ext cx="7923600" cy="6750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제목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999" name="CustomShape 19"/>
          <p:cNvSpPr/>
          <p:nvPr/>
        </p:nvSpPr>
        <p:spPr>
          <a:xfrm>
            <a:off x="658440" y="2479680"/>
            <a:ext cx="7912080" cy="234324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사진 넣을수잇는 에디터를 사용해서 컨텐트 작성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000" name="CustomShape 20"/>
          <p:cNvSpPr/>
          <p:nvPr/>
        </p:nvSpPr>
        <p:spPr>
          <a:xfrm>
            <a:off x="7475760" y="5105880"/>
            <a:ext cx="1103400" cy="3924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글 작성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001" name="CustomShape 21"/>
          <p:cNvSpPr/>
          <p:nvPr/>
        </p:nvSpPr>
        <p:spPr>
          <a:xfrm>
            <a:off x="4984920" y="5108400"/>
            <a:ext cx="1103400" cy="3924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별점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002" name="CustomShape 22"/>
          <p:cNvSpPr/>
          <p:nvPr/>
        </p:nvSpPr>
        <p:spPr>
          <a:xfrm>
            <a:off x="7478280" y="5497920"/>
            <a:ext cx="1103400" cy="3924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글 수정등록</a:t>
            </a:r>
            <a:endParaRPr b="0" lang="en-US" sz="1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" name="Table 1"/>
          <p:cNvGraphicFramePr/>
          <p:nvPr/>
        </p:nvGraphicFramePr>
        <p:xfrm>
          <a:off x="0" y="0"/>
          <a:ext cx="9143640" cy="2941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Site Map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페이지 구성도 상품후기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3.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상품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상세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04" name="CustomShape 2"/>
          <p:cNvSpPr/>
          <p:nvPr/>
        </p:nvSpPr>
        <p:spPr>
          <a:xfrm>
            <a:off x="0" y="0"/>
            <a:ext cx="46800" cy="286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05" name="Group 3"/>
          <p:cNvGrpSpPr/>
          <p:nvPr/>
        </p:nvGrpSpPr>
        <p:grpSpPr>
          <a:xfrm>
            <a:off x="36360" y="295200"/>
            <a:ext cx="9064080" cy="536040"/>
            <a:chOff x="36360" y="295200"/>
            <a:chExt cx="9064080" cy="536040"/>
          </a:xfrm>
        </p:grpSpPr>
        <p:sp>
          <p:nvSpPr>
            <p:cNvPr id="1006" name="CustomShape 4"/>
            <p:cNvSpPr/>
            <p:nvPr/>
          </p:nvSpPr>
          <p:spPr>
            <a:xfrm>
              <a:off x="7381800" y="295200"/>
              <a:ext cx="1635120" cy="18432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1007" name="CustomShape 5"/>
            <p:cNvSpPr/>
            <p:nvPr/>
          </p:nvSpPr>
          <p:spPr>
            <a:xfrm>
              <a:off x="36360" y="300960"/>
              <a:ext cx="9064080" cy="5302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8" name="CustomShape 6"/>
            <p:cNvSpPr/>
            <p:nvPr/>
          </p:nvSpPr>
          <p:spPr>
            <a:xfrm>
              <a:off x="4183560" y="415440"/>
              <a:ext cx="636840" cy="36684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009" name="CustomShape 7"/>
            <p:cNvSpPr/>
            <p:nvPr/>
          </p:nvSpPr>
          <p:spPr>
            <a:xfrm>
              <a:off x="333360" y="433800"/>
              <a:ext cx="1955160" cy="2862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0" name="CustomShape 8"/>
            <p:cNvSpPr/>
            <p:nvPr/>
          </p:nvSpPr>
          <p:spPr>
            <a:xfrm>
              <a:off x="5177880" y="498960"/>
              <a:ext cx="3549600" cy="2113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1" name="CustomShape 9"/>
            <p:cNvSpPr/>
            <p:nvPr/>
          </p:nvSpPr>
          <p:spPr>
            <a:xfrm>
              <a:off x="1004400" y="466200"/>
              <a:ext cx="460440" cy="26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1012" name="CustomShape 10"/>
            <p:cNvSpPr/>
            <p:nvPr/>
          </p:nvSpPr>
          <p:spPr>
            <a:xfrm>
              <a:off x="5228640" y="478800"/>
              <a:ext cx="3704040" cy="24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1013" name="CustomShape 11"/>
            <p:cNvSpPr/>
            <p:nvPr/>
          </p:nvSpPr>
          <p:spPr>
            <a:xfrm>
              <a:off x="7329240" y="317520"/>
              <a:ext cx="1697760" cy="1198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14" name="Group 12"/>
          <p:cNvGrpSpPr/>
          <p:nvPr/>
        </p:nvGrpSpPr>
        <p:grpSpPr>
          <a:xfrm>
            <a:off x="0" y="6080040"/>
            <a:ext cx="9146520" cy="760320"/>
            <a:chOff x="0" y="6080040"/>
            <a:chExt cx="9146520" cy="760320"/>
          </a:xfrm>
        </p:grpSpPr>
        <p:sp>
          <p:nvSpPr>
            <p:cNvPr id="1015" name="CustomShape 13"/>
            <p:cNvSpPr/>
            <p:nvPr/>
          </p:nvSpPr>
          <p:spPr>
            <a:xfrm>
              <a:off x="2438280" y="6080040"/>
              <a:ext cx="4834800" cy="3067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CustomShape 14"/>
            <p:cNvSpPr/>
            <p:nvPr/>
          </p:nvSpPr>
          <p:spPr>
            <a:xfrm>
              <a:off x="3999240" y="6098400"/>
              <a:ext cx="1207800" cy="26028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1017" name="CustomShape 15"/>
            <p:cNvSpPr/>
            <p:nvPr/>
          </p:nvSpPr>
          <p:spPr>
            <a:xfrm>
              <a:off x="0" y="6081480"/>
              <a:ext cx="9146520" cy="7588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8" name="CustomShape 16"/>
            <p:cNvSpPr/>
            <p:nvPr/>
          </p:nvSpPr>
          <p:spPr>
            <a:xfrm>
              <a:off x="1158120" y="6365160"/>
              <a:ext cx="1860480" cy="39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1019" name="CustomShape 17"/>
            <p:cNvSpPr/>
            <p:nvPr/>
          </p:nvSpPr>
          <p:spPr>
            <a:xfrm>
              <a:off x="5298480" y="6385680"/>
              <a:ext cx="2692440" cy="39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  <p:sp>
        <p:nvSpPr>
          <p:cNvPr id="1020" name="CustomShape 18"/>
          <p:cNvSpPr/>
          <p:nvPr/>
        </p:nvSpPr>
        <p:spPr>
          <a:xfrm>
            <a:off x="732960" y="1219680"/>
            <a:ext cx="7922880" cy="38844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적당한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DB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021" name="CustomShape 19"/>
          <p:cNvSpPr/>
          <p:nvPr/>
        </p:nvSpPr>
        <p:spPr>
          <a:xfrm>
            <a:off x="744120" y="2684880"/>
            <a:ext cx="7912080" cy="234324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글 내용 및 사진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사진은 상단 고정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or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슬라이더 등 선택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022" name="CustomShape 20"/>
          <p:cNvSpPr/>
          <p:nvPr/>
        </p:nvSpPr>
        <p:spPr>
          <a:xfrm>
            <a:off x="6629400" y="5313600"/>
            <a:ext cx="2029320" cy="3924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글 수정하기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내글일때만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023" name="CustomShape 21"/>
          <p:cNvSpPr/>
          <p:nvPr/>
        </p:nvSpPr>
        <p:spPr>
          <a:xfrm>
            <a:off x="735480" y="1603440"/>
            <a:ext cx="7922880" cy="38844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제목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024" name="CustomShape 22"/>
          <p:cNvSpPr/>
          <p:nvPr/>
        </p:nvSpPr>
        <p:spPr>
          <a:xfrm>
            <a:off x="729000" y="1986840"/>
            <a:ext cx="7922880" cy="38844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상품의 링크주소 및 사진한장정도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?</a:t>
            </a:r>
            <a:endParaRPr b="0" lang="en-US" sz="1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" name="Table 1"/>
          <p:cNvGraphicFramePr/>
          <p:nvPr/>
        </p:nvGraphicFramePr>
        <p:xfrm>
          <a:off x="0" y="0"/>
          <a:ext cx="9143640" cy="2941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Site Map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페이지 구성도 고객센터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26" name="CustomShape 2"/>
          <p:cNvSpPr/>
          <p:nvPr/>
        </p:nvSpPr>
        <p:spPr>
          <a:xfrm>
            <a:off x="0" y="0"/>
            <a:ext cx="47520" cy="2876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27" name="Group 3"/>
          <p:cNvGrpSpPr/>
          <p:nvPr/>
        </p:nvGrpSpPr>
        <p:grpSpPr>
          <a:xfrm>
            <a:off x="36360" y="295200"/>
            <a:ext cx="9064440" cy="536400"/>
            <a:chOff x="36360" y="295200"/>
            <a:chExt cx="9064440" cy="536400"/>
          </a:xfrm>
        </p:grpSpPr>
        <p:sp>
          <p:nvSpPr>
            <p:cNvPr id="1028" name="CustomShape 4"/>
            <p:cNvSpPr/>
            <p:nvPr/>
          </p:nvSpPr>
          <p:spPr>
            <a:xfrm>
              <a:off x="7381800" y="295200"/>
              <a:ext cx="1635840" cy="18432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1029" name="CustomShape 5"/>
            <p:cNvSpPr/>
            <p:nvPr/>
          </p:nvSpPr>
          <p:spPr>
            <a:xfrm>
              <a:off x="36360" y="300960"/>
              <a:ext cx="9064440" cy="5306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0" name="CustomShape 6"/>
            <p:cNvSpPr/>
            <p:nvPr/>
          </p:nvSpPr>
          <p:spPr>
            <a:xfrm>
              <a:off x="4183560" y="415440"/>
              <a:ext cx="637200" cy="36684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031" name="CustomShape 7"/>
            <p:cNvSpPr/>
            <p:nvPr/>
          </p:nvSpPr>
          <p:spPr>
            <a:xfrm>
              <a:off x="333360" y="433800"/>
              <a:ext cx="1955880" cy="286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2" name="CustomShape 8"/>
            <p:cNvSpPr/>
            <p:nvPr/>
          </p:nvSpPr>
          <p:spPr>
            <a:xfrm>
              <a:off x="5177880" y="498960"/>
              <a:ext cx="3550320" cy="2120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3" name="CustomShape 9"/>
            <p:cNvSpPr/>
            <p:nvPr/>
          </p:nvSpPr>
          <p:spPr>
            <a:xfrm>
              <a:off x="1004760" y="466200"/>
              <a:ext cx="460440" cy="26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1034" name="CustomShape 10"/>
            <p:cNvSpPr/>
            <p:nvPr/>
          </p:nvSpPr>
          <p:spPr>
            <a:xfrm>
              <a:off x="5228640" y="478800"/>
              <a:ext cx="3704400" cy="24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1035" name="CustomShape 11"/>
            <p:cNvSpPr/>
            <p:nvPr/>
          </p:nvSpPr>
          <p:spPr>
            <a:xfrm>
              <a:off x="7329240" y="317520"/>
              <a:ext cx="1698480" cy="1206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36" name="Group 12"/>
          <p:cNvGrpSpPr/>
          <p:nvPr/>
        </p:nvGrpSpPr>
        <p:grpSpPr>
          <a:xfrm>
            <a:off x="0" y="6080040"/>
            <a:ext cx="9147240" cy="760680"/>
            <a:chOff x="0" y="6080040"/>
            <a:chExt cx="9147240" cy="760680"/>
          </a:xfrm>
        </p:grpSpPr>
        <p:sp>
          <p:nvSpPr>
            <p:cNvPr id="1037" name="CustomShape 13"/>
            <p:cNvSpPr/>
            <p:nvPr/>
          </p:nvSpPr>
          <p:spPr>
            <a:xfrm>
              <a:off x="2438280" y="6080040"/>
              <a:ext cx="4835520" cy="3070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8" name="CustomShape 14"/>
            <p:cNvSpPr/>
            <p:nvPr/>
          </p:nvSpPr>
          <p:spPr>
            <a:xfrm>
              <a:off x="3999240" y="6098400"/>
              <a:ext cx="1208160" cy="26028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1039" name="CustomShape 15"/>
            <p:cNvSpPr/>
            <p:nvPr/>
          </p:nvSpPr>
          <p:spPr>
            <a:xfrm>
              <a:off x="0" y="6081480"/>
              <a:ext cx="9147240" cy="759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0" name="CustomShape 16"/>
            <p:cNvSpPr/>
            <p:nvPr/>
          </p:nvSpPr>
          <p:spPr>
            <a:xfrm>
              <a:off x="1158120" y="6365160"/>
              <a:ext cx="1861200" cy="39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1041" name="CustomShape 17"/>
            <p:cNvSpPr/>
            <p:nvPr/>
          </p:nvSpPr>
          <p:spPr>
            <a:xfrm>
              <a:off x="5298480" y="6385680"/>
              <a:ext cx="2692800" cy="39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2" name="Table 1"/>
          <p:cNvGraphicFramePr/>
          <p:nvPr/>
        </p:nvGraphicFramePr>
        <p:xfrm>
          <a:off x="0" y="0"/>
          <a:ext cx="9143640" cy="2941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Site Map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페이지 구성도 고객센터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공지사항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43" name="CustomShape 2"/>
          <p:cNvSpPr/>
          <p:nvPr/>
        </p:nvSpPr>
        <p:spPr>
          <a:xfrm>
            <a:off x="0" y="0"/>
            <a:ext cx="46800" cy="286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44" name="Group 3"/>
          <p:cNvGrpSpPr/>
          <p:nvPr/>
        </p:nvGrpSpPr>
        <p:grpSpPr>
          <a:xfrm>
            <a:off x="36360" y="295200"/>
            <a:ext cx="9064080" cy="536040"/>
            <a:chOff x="36360" y="295200"/>
            <a:chExt cx="9064080" cy="536040"/>
          </a:xfrm>
        </p:grpSpPr>
        <p:sp>
          <p:nvSpPr>
            <p:cNvPr id="1045" name="CustomShape 4"/>
            <p:cNvSpPr/>
            <p:nvPr/>
          </p:nvSpPr>
          <p:spPr>
            <a:xfrm>
              <a:off x="7381800" y="295200"/>
              <a:ext cx="1635120" cy="18432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1046" name="CustomShape 5"/>
            <p:cNvSpPr/>
            <p:nvPr/>
          </p:nvSpPr>
          <p:spPr>
            <a:xfrm>
              <a:off x="36360" y="300960"/>
              <a:ext cx="9064080" cy="5302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7" name="CustomShape 6"/>
            <p:cNvSpPr/>
            <p:nvPr/>
          </p:nvSpPr>
          <p:spPr>
            <a:xfrm>
              <a:off x="4183560" y="415440"/>
              <a:ext cx="636840" cy="36684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048" name="CustomShape 7"/>
            <p:cNvSpPr/>
            <p:nvPr/>
          </p:nvSpPr>
          <p:spPr>
            <a:xfrm>
              <a:off x="333360" y="433800"/>
              <a:ext cx="1955160" cy="2862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9" name="CustomShape 8"/>
            <p:cNvSpPr/>
            <p:nvPr/>
          </p:nvSpPr>
          <p:spPr>
            <a:xfrm>
              <a:off x="5177880" y="498960"/>
              <a:ext cx="3549600" cy="2113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0" name="CustomShape 9"/>
            <p:cNvSpPr/>
            <p:nvPr/>
          </p:nvSpPr>
          <p:spPr>
            <a:xfrm>
              <a:off x="1004400" y="466200"/>
              <a:ext cx="460440" cy="26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1051" name="CustomShape 10"/>
            <p:cNvSpPr/>
            <p:nvPr/>
          </p:nvSpPr>
          <p:spPr>
            <a:xfrm>
              <a:off x="5228640" y="478800"/>
              <a:ext cx="3704040" cy="24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1052" name="CustomShape 11"/>
            <p:cNvSpPr/>
            <p:nvPr/>
          </p:nvSpPr>
          <p:spPr>
            <a:xfrm>
              <a:off x="7329240" y="317520"/>
              <a:ext cx="1697760" cy="1198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53" name="Group 12"/>
          <p:cNvGrpSpPr/>
          <p:nvPr/>
        </p:nvGrpSpPr>
        <p:grpSpPr>
          <a:xfrm>
            <a:off x="0" y="6080040"/>
            <a:ext cx="9146520" cy="760320"/>
            <a:chOff x="0" y="6080040"/>
            <a:chExt cx="9146520" cy="760320"/>
          </a:xfrm>
        </p:grpSpPr>
        <p:sp>
          <p:nvSpPr>
            <p:cNvPr id="1054" name="CustomShape 13"/>
            <p:cNvSpPr/>
            <p:nvPr/>
          </p:nvSpPr>
          <p:spPr>
            <a:xfrm>
              <a:off x="2438280" y="6080040"/>
              <a:ext cx="4834800" cy="3067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5" name="CustomShape 14"/>
            <p:cNvSpPr/>
            <p:nvPr/>
          </p:nvSpPr>
          <p:spPr>
            <a:xfrm>
              <a:off x="3999240" y="6098400"/>
              <a:ext cx="1207800" cy="26028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1056" name="CustomShape 15"/>
            <p:cNvSpPr/>
            <p:nvPr/>
          </p:nvSpPr>
          <p:spPr>
            <a:xfrm>
              <a:off x="0" y="6081480"/>
              <a:ext cx="9146520" cy="7588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7" name="CustomShape 16"/>
            <p:cNvSpPr/>
            <p:nvPr/>
          </p:nvSpPr>
          <p:spPr>
            <a:xfrm>
              <a:off x="1158120" y="6365160"/>
              <a:ext cx="1860480" cy="39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1058" name="CustomShape 17"/>
            <p:cNvSpPr/>
            <p:nvPr/>
          </p:nvSpPr>
          <p:spPr>
            <a:xfrm>
              <a:off x="5298480" y="6385680"/>
              <a:ext cx="2692440" cy="39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  <p:sp>
        <p:nvSpPr>
          <p:cNvPr id="1059" name="Line 18"/>
          <p:cNvSpPr/>
          <p:nvPr/>
        </p:nvSpPr>
        <p:spPr>
          <a:xfrm>
            <a:off x="271440" y="2272320"/>
            <a:ext cx="8841240" cy="1728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Line 19"/>
          <p:cNvSpPr/>
          <p:nvPr/>
        </p:nvSpPr>
        <p:spPr>
          <a:xfrm>
            <a:off x="2202480" y="1961280"/>
            <a:ext cx="1440" cy="312696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1" name="Line 20"/>
          <p:cNvSpPr/>
          <p:nvPr/>
        </p:nvSpPr>
        <p:spPr>
          <a:xfrm>
            <a:off x="7501680" y="1667160"/>
            <a:ext cx="1440" cy="312768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Line 21"/>
          <p:cNvSpPr/>
          <p:nvPr/>
        </p:nvSpPr>
        <p:spPr>
          <a:xfrm>
            <a:off x="9107640" y="1934640"/>
            <a:ext cx="1080" cy="305820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3" name="CustomShape 22"/>
          <p:cNvSpPr/>
          <p:nvPr/>
        </p:nvSpPr>
        <p:spPr>
          <a:xfrm>
            <a:off x="1223640" y="1955160"/>
            <a:ext cx="90360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분류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064" name="CustomShape 23"/>
          <p:cNvSpPr/>
          <p:nvPr/>
        </p:nvSpPr>
        <p:spPr>
          <a:xfrm>
            <a:off x="4188600" y="1902960"/>
            <a:ext cx="115956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제목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065" name="CustomShape 24"/>
          <p:cNvSpPr/>
          <p:nvPr/>
        </p:nvSpPr>
        <p:spPr>
          <a:xfrm>
            <a:off x="7746840" y="1955160"/>
            <a:ext cx="114156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등록일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066" name="Line 25"/>
          <p:cNvSpPr/>
          <p:nvPr/>
        </p:nvSpPr>
        <p:spPr>
          <a:xfrm flipV="1">
            <a:off x="245520" y="3317760"/>
            <a:ext cx="8858880" cy="2916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CustomShape 26"/>
          <p:cNvSpPr/>
          <p:nvPr/>
        </p:nvSpPr>
        <p:spPr>
          <a:xfrm>
            <a:off x="7834680" y="2641680"/>
            <a:ext cx="105336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19.06.20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068" name="CustomShape 27"/>
          <p:cNvSpPr/>
          <p:nvPr/>
        </p:nvSpPr>
        <p:spPr>
          <a:xfrm>
            <a:off x="3276000" y="2635920"/>
            <a:ext cx="272160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제목 ㅇㅇㅇㅇㅇㅇ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069" name="Line 28"/>
          <p:cNvSpPr/>
          <p:nvPr/>
        </p:nvSpPr>
        <p:spPr>
          <a:xfrm flipV="1">
            <a:off x="262800" y="4380840"/>
            <a:ext cx="8832600" cy="1620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0" name="CustomShape 29"/>
          <p:cNvSpPr/>
          <p:nvPr/>
        </p:nvSpPr>
        <p:spPr>
          <a:xfrm>
            <a:off x="1152000" y="2608560"/>
            <a:ext cx="1022400" cy="34524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공지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071" name="CustomShape 30"/>
          <p:cNvSpPr/>
          <p:nvPr/>
        </p:nvSpPr>
        <p:spPr>
          <a:xfrm>
            <a:off x="1153800" y="3684960"/>
            <a:ext cx="1022400" cy="34524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국제선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072" name="CustomShape 31"/>
          <p:cNvSpPr/>
          <p:nvPr/>
        </p:nvSpPr>
        <p:spPr>
          <a:xfrm>
            <a:off x="3407400" y="3634920"/>
            <a:ext cx="272160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제목 ㅇㅇㅇㅇㅇㅇ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073" name="Line 32"/>
          <p:cNvSpPr/>
          <p:nvPr/>
        </p:nvSpPr>
        <p:spPr>
          <a:xfrm>
            <a:off x="1105200" y="1955160"/>
            <a:ext cx="1440" cy="3126600"/>
          </a:xfrm>
          <a:prstGeom prst="line">
            <a:avLst/>
          </a:prstGeom>
          <a:ln w="64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CustomShape 33"/>
          <p:cNvSpPr/>
          <p:nvPr/>
        </p:nvSpPr>
        <p:spPr>
          <a:xfrm>
            <a:off x="410040" y="1948680"/>
            <a:ext cx="58536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번호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075" name="CustomShape 34"/>
          <p:cNvSpPr/>
          <p:nvPr/>
        </p:nvSpPr>
        <p:spPr>
          <a:xfrm>
            <a:off x="403920" y="2652480"/>
            <a:ext cx="58536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076" name="CustomShape 35"/>
          <p:cNvSpPr/>
          <p:nvPr/>
        </p:nvSpPr>
        <p:spPr>
          <a:xfrm>
            <a:off x="380520" y="3728880"/>
            <a:ext cx="58536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077" name="CustomShape 36"/>
          <p:cNvSpPr/>
          <p:nvPr/>
        </p:nvSpPr>
        <p:spPr>
          <a:xfrm>
            <a:off x="7837920" y="3735000"/>
            <a:ext cx="1053360" cy="286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19.06.20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078" name="CustomShape 37"/>
          <p:cNvSpPr/>
          <p:nvPr/>
        </p:nvSpPr>
        <p:spPr>
          <a:xfrm>
            <a:off x="2530440" y="1389960"/>
            <a:ext cx="952920" cy="27864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키필드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079" name="CustomShape 38"/>
          <p:cNvSpPr/>
          <p:nvPr/>
        </p:nvSpPr>
        <p:spPr>
          <a:xfrm>
            <a:off x="3494880" y="1383840"/>
            <a:ext cx="2493720" cy="27864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키워드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080" name="CustomShape 39"/>
          <p:cNvSpPr/>
          <p:nvPr/>
        </p:nvSpPr>
        <p:spPr>
          <a:xfrm>
            <a:off x="5659200" y="1375560"/>
            <a:ext cx="952920" cy="27864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endParaRPr b="0" lang="en-US" sz="1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1" name="Table 1"/>
          <p:cNvGraphicFramePr>
            <a:graphicFrameLocks noGrp="1"/>
          </p:cNvGraphicFramePr>
          <p:nvPr/>
        </p:nvGraphicFramePr>
        <p:xfrm>
          <a:off x="0" y="0"/>
          <a:ext cx="9144001" cy="29464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44000"/>
              </a:tblGrid>
              <a:tr h="2946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ite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Map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이지 구성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도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고객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센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터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질문하기</a:t>
                      </a:r>
                      <a:r>
                        <a:rPr lang="en-US" altLang="ko-KR" sz="1200" kern="120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kern="120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6355" marB="46355" anchor="t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82" name="CustomShape 2"/>
          <p:cNvSpPr/>
          <p:nvPr/>
        </p:nvSpPr>
        <p:spPr>
          <a:xfrm>
            <a:off x="0" y="0"/>
            <a:ext cx="46990" cy="2870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83" name="Group 3"/>
          <p:cNvGrpSpPr/>
          <p:nvPr/>
        </p:nvGrpSpPr>
        <p:grpSpPr>
          <a:xfrm>
            <a:off x="36195" y="295275"/>
            <a:ext cx="9063990" cy="535940"/>
            <a:chOff x="36195" y="295275"/>
            <a:chExt cx="9063990" cy="535940"/>
          </a:xfrm>
        </p:grpSpPr>
        <p:sp>
          <p:nvSpPr>
            <p:cNvPr id="1084" name="CustomShape 4"/>
            <p:cNvSpPr/>
            <p:nvPr/>
          </p:nvSpPr>
          <p:spPr>
            <a:xfrm>
              <a:off x="7381875" y="295275"/>
              <a:ext cx="1635125" cy="1841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1085" name="CustomShape 5"/>
            <p:cNvSpPr/>
            <p:nvPr/>
          </p:nvSpPr>
          <p:spPr>
            <a:xfrm>
              <a:off x="36195" y="300990"/>
              <a:ext cx="9063990" cy="530225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6" name="CustomShape 6"/>
            <p:cNvSpPr/>
            <p:nvPr/>
          </p:nvSpPr>
          <p:spPr>
            <a:xfrm>
              <a:off x="4183380" y="415290"/>
              <a:ext cx="636905" cy="36703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087" name="CustomShape 7"/>
            <p:cNvSpPr/>
            <p:nvPr/>
          </p:nvSpPr>
          <p:spPr>
            <a:xfrm>
              <a:off x="333375" y="433705"/>
              <a:ext cx="1955165" cy="286385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8" name="CustomShape 8"/>
            <p:cNvSpPr/>
            <p:nvPr/>
          </p:nvSpPr>
          <p:spPr>
            <a:xfrm>
              <a:off x="5177790" y="499110"/>
              <a:ext cx="3549650" cy="211455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9" name="CustomShape 9"/>
            <p:cNvSpPr/>
            <p:nvPr/>
          </p:nvSpPr>
          <p:spPr>
            <a:xfrm>
              <a:off x="1004570" y="466090"/>
              <a:ext cx="460375" cy="26035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1090" name="CustomShape 10"/>
            <p:cNvSpPr/>
            <p:nvPr/>
          </p:nvSpPr>
          <p:spPr>
            <a:xfrm>
              <a:off x="5228590" y="478790"/>
              <a:ext cx="3703955" cy="2451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1091" name="CustomShape 11"/>
            <p:cNvSpPr/>
            <p:nvPr/>
          </p:nvSpPr>
          <p:spPr>
            <a:xfrm>
              <a:off x="7329170" y="317500"/>
              <a:ext cx="1697990" cy="120015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92" name="Group 12"/>
          <p:cNvGrpSpPr/>
          <p:nvPr/>
        </p:nvGrpSpPr>
        <p:grpSpPr>
          <a:xfrm>
            <a:off x="0" y="6080125"/>
            <a:ext cx="9146540" cy="760095"/>
            <a:chOff x="0" y="6080125"/>
            <a:chExt cx="9146540" cy="760095"/>
          </a:xfrm>
        </p:grpSpPr>
        <p:sp>
          <p:nvSpPr>
            <p:cNvPr id="1093" name="CustomShape 13"/>
            <p:cNvSpPr/>
            <p:nvPr/>
          </p:nvSpPr>
          <p:spPr>
            <a:xfrm>
              <a:off x="2438400" y="6080125"/>
              <a:ext cx="4834890" cy="306705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4" name="CustomShape 14"/>
            <p:cNvSpPr/>
            <p:nvPr/>
          </p:nvSpPr>
          <p:spPr>
            <a:xfrm>
              <a:off x="3999230" y="6098540"/>
              <a:ext cx="1207770" cy="26035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1095" name="CustomShape 15"/>
            <p:cNvSpPr/>
            <p:nvPr/>
          </p:nvSpPr>
          <p:spPr>
            <a:xfrm>
              <a:off x="0" y="6081395"/>
              <a:ext cx="9146540" cy="758825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6" name="CustomShape 16"/>
            <p:cNvSpPr/>
            <p:nvPr/>
          </p:nvSpPr>
          <p:spPr>
            <a:xfrm>
              <a:off x="1158240" y="6365240"/>
              <a:ext cx="1860550" cy="396875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1097" name="CustomShape 17"/>
            <p:cNvSpPr/>
            <p:nvPr/>
          </p:nvSpPr>
          <p:spPr>
            <a:xfrm>
              <a:off x="5298440" y="6385560"/>
              <a:ext cx="2692400" cy="39751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  <p:sp>
        <p:nvSpPr>
          <p:cNvPr id="1098" name="CustomShape 18"/>
          <p:cNvSpPr/>
          <p:nvPr/>
        </p:nvSpPr>
        <p:spPr>
          <a:xfrm>
            <a:off x="809625" y="1076325"/>
            <a:ext cx="7543800" cy="4772025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9" name="CustomShape 19"/>
          <p:cNvSpPr/>
          <p:nvPr/>
        </p:nvSpPr>
        <p:spPr>
          <a:xfrm>
            <a:off x="1066800" y="1266825"/>
            <a:ext cx="1247775" cy="43815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0" name="CustomShape 20"/>
          <p:cNvSpPr/>
          <p:nvPr/>
        </p:nvSpPr>
        <p:spPr>
          <a:xfrm>
            <a:off x="1057275" y="1971675"/>
            <a:ext cx="2114550" cy="43815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1" name="CustomShape 21"/>
          <p:cNvSpPr/>
          <p:nvPr/>
        </p:nvSpPr>
        <p:spPr>
          <a:xfrm>
            <a:off x="1114425" y="2628900"/>
            <a:ext cx="6896100" cy="2066925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2" name="CustomShape 22"/>
          <p:cNvSpPr/>
          <p:nvPr/>
        </p:nvSpPr>
        <p:spPr>
          <a:xfrm>
            <a:off x="1085850" y="4962525"/>
            <a:ext cx="1447800" cy="533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3" name="Line 23"/>
          <p:cNvSpPr/>
          <p:nvPr/>
        </p:nvSpPr>
        <p:spPr>
          <a:xfrm>
            <a:off x="2009775" y="1381125"/>
            <a:ext cx="95885" cy="1625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Line 24"/>
          <p:cNvSpPr/>
          <p:nvPr/>
        </p:nvSpPr>
        <p:spPr>
          <a:xfrm flipV="1">
            <a:off x="2105025" y="1390015"/>
            <a:ext cx="105410" cy="14351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CustomShape 25"/>
          <p:cNvSpPr/>
          <p:nvPr/>
        </p:nvSpPr>
        <p:spPr>
          <a:xfrm>
            <a:off x="2552700" y="1266825"/>
            <a:ext cx="2786380" cy="36703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문의유형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예약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결제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기타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106" name="CustomShape 26"/>
          <p:cNvSpPr/>
          <p:nvPr/>
        </p:nvSpPr>
        <p:spPr>
          <a:xfrm>
            <a:off x="4257675" y="3457575"/>
            <a:ext cx="636270" cy="36703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107" name="CustomShape 27"/>
          <p:cNvSpPr/>
          <p:nvPr/>
        </p:nvSpPr>
        <p:spPr>
          <a:xfrm>
            <a:off x="1266825" y="5048250"/>
            <a:ext cx="1093470" cy="36703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공개여부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8" name="Table 1"/>
          <p:cNvGraphicFramePr/>
          <p:nvPr/>
        </p:nvGraphicFramePr>
        <p:xfrm>
          <a:off x="0" y="0"/>
          <a:ext cx="9143640" cy="2941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Site Map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페이지 구성도 메인페이지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109" name="CustomShape 2"/>
          <p:cNvSpPr/>
          <p:nvPr/>
        </p:nvSpPr>
        <p:spPr>
          <a:xfrm>
            <a:off x="0" y="0"/>
            <a:ext cx="46800" cy="286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10" name="Group 3"/>
          <p:cNvGrpSpPr/>
          <p:nvPr/>
        </p:nvGrpSpPr>
        <p:grpSpPr>
          <a:xfrm>
            <a:off x="36360" y="295200"/>
            <a:ext cx="9064080" cy="536040"/>
            <a:chOff x="36360" y="295200"/>
            <a:chExt cx="9064080" cy="536040"/>
          </a:xfrm>
        </p:grpSpPr>
        <p:sp>
          <p:nvSpPr>
            <p:cNvPr id="1111" name="CustomShape 4"/>
            <p:cNvSpPr/>
            <p:nvPr/>
          </p:nvSpPr>
          <p:spPr>
            <a:xfrm>
              <a:off x="7381800" y="295200"/>
              <a:ext cx="1635120" cy="18432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1112" name="CustomShape 5"/>
            <p:cNvSpPr/>
            <p:nvPr/>
          </p:nvSpPr>
          <p:spPr>
            <a:xfrm>
              <a:off x="36360" y="300960"/>
              <a:ext cx="9064080" cy="5302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3" name="CustomShape 6"/>
            <p:cNvSpPr/>
            <p:nvPr/>
          </p:nvSpPr>
          <p:spPr>
            <a:xfrm>
              <a:off x="4183560" y="415440"/>
              <a:ext cx="636840" cy="36684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114" name="CustomShape 7"/>
            <p:cNvSpPr/>
            <p:nvPr/>
          </p:nvSpPr>
          <p:spPr>
            <a:xfrm>
              <a:off x="333360" y="433800"/>
              <a:ext cx="1955160" cy="2862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5" name="CustomShape 8"/>
            <p:cNvSpPr/>
            <p:nvPr/>
          </p:nvSpPr>
          <p:spPr>
            <a:xfrm>
              <a:off x="5177880" y="498960"/>
              <a:ext cx="3549600" cy="2113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6" name="CustomShape 9"/>
            <p:cNvSpPr/>
            <p:nvPr/>
          </p:nvSpPr>
          <p:spPr>
            <a:xfrm>
              <a:off x="1004400" y="466200"/>
              <a:ext cx="460440" cy="26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1117" name="CustomShape 10"/>
            <p:cNvSpPr/>
            <p:nvPr/>
          </p:nvSpPr>
          <p:spPr>
            <a:xfrm>
              <a:off x="5228640" y="478800"/>
              <a:ext cx="3704040" cy="24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1118" name="CustomShape 11"/>
            <p:cNvSpPr/>
            <p:nvPr/>
          </p:nvSpPr>
          <p:spPr>
            <a:xfrm>
              <a:off x="7329240" y="317520"/>
              <a:ext cx="1697760" cy="1198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19" name="Group 12"/>
          <p:cNvGrpSpPr/>
          <p:nvPr/>
        </p:nvGrpSpPr>
        <p:grpSpPr>
          <a:xfrm>
            <a:off x="0" y="6080040"/>
            <a:ext cx="9146520" cy="760320"/>
            <a:chOff x="0" y="6080040"/>
            <a:chExt cx="9146520" cy="760320"/>
          </a:xfrm>
        </p:grpSpPr>
        <p:sp>
          <p:nvSpPr>
            <p:cNvPr id="1120" name="CustomShape 13"/>
            <p:cNvSpPr/>
            <p:nvPr/>
          </p:nvSpPr>
          <p:spPr>
            <a:xfrm>
              <a:off x="2438280" y="6080040"/>
              <a:ext cx="4834800" cy="3067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1" name="CustomShape 14"/>
            <p:cNvSpPr/>
            <p:nvPr/>
          </p:nvSpPr>
          <p:spPr>
            <a:xfrm>
              <a:off x="3999240" y="6115680"/>
              <a:ext cx="1207080" cy="26028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1122" name="CustomShape 15"/>
            <p:cNvSpPr/>
            <p:nvPr/>
          </p:nvSpPr>
          <p:spPr>
            <a:xfrm>
              <a:off x="0" y="6081480"/>
              <a:ext cx="9146520" cy="7588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3" name="CustomShape 16"/>
            <p:cNvSpPr/>
            <p:nvPr/>
          </p:nvSpPr>
          <p:spPr>
            <a:xfrm>
              <a:off x="1158120" y="6365160"/>
              <a:ext cx="1860480" cy="39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1124" name="CustomShape 17"/>
            <p:cNvSpPr/>
            <p:nvPr/>
          </p:nvSpPr>
          <p:spPr>
            <a:xfrm>
              <a:off x="5298480" y="6385680"/>
              <a:ext cx="2692440" cy="39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1"/>
          <p:cNvGraphicFramePr/>
          <p:nvPr/>
        </p:nvGraphicFramePr>
        <p:xfrm>
          <a:off x="0" y="0"/>
          <a:ext cx="9143640" cy="2941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Site Map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페이지 구성도 메인페이지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26" name="CustomShape 2"/>
          <p:cNvSpPr/>
          <p:nvPr/>
        </p:nvSpPr>
        <p:spPr>
          <a:xfrm>
            <a:off x="0" y="0"/>
            <a:ext cx="46440" cy="286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1877760" y="1569240"/>
            <a:ext cx="5657760" cy="1542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"/>
          <p:cNvSpPr/>
          <p:nvPr/>
        </p:nvSpPr>
        <p:spPr>
          <a:xfrm>
            <a:off x="2520720" y="831240"/>
            <a:ext cx="3533400" cy="5497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중간영역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인기상품이나 추천상품을 넣을 예정입니다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2023200" y="1671840"/>
            <a:ext cx="1466280" cy="8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일본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42424"/>
                </a:solidFill>
                <a:latin typeface="굴림"/>
                <a:ea typeface="굴림"/>
              </a:rPr>
              <a:t>￥ </a:t>
            </a:r>
            <a:r>
              <a:rPr b="0" lang="en-US" sz="1200" spc="-1" strike="noStrike">
                <a:solidFill>
                  <a:srgbClr val="242424"/>
                </a:solidFill>
                <a:latin typeface="굴림"/>
                <a:ea typeface="굴림"/>
              </a:rPr>
              <a:t>1,000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4089240" y="1671480"/>
            <a:ext cx="1560240" cy="8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중국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42424"/>
                </a:solidFill>
                <a:latin typeface="굴림"/>
                <a:ea typeface="굴림"/>
              </a:rPr>
              <a:t>元 </a:t>
            </a:r>
            <a:r>
              <a:rPr b="0" lang="en-US" sz="1200" spc="-1" strike="noStrike">
                <a:solidFill>
                  <a:srgbClr val="242424"/>
                </a:solidFill>
                <a:latin typeface="굴림"/>
                <a:ea typeface="굴림"/>
              </a:rPr>
              <a:t>1,000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6087240" y="1705680"/>
            <a:ext cx="1448280" cy="8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동남아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굴림"/>
                <a:ea typeface="굴림"/>
              </a:rPr>
              <a:t>D. 1,000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3300840" y="1569240"/>
            <a:ext cx="402480" cy="15256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9"/>
          <p:cNvSpPr/>
          <p:nvPr/>
        </p:nvSpPr>
        <p:spPr>
          <a:xfrm>
            <a:off x="5464080" y="1572120"/>
            <a:ext cx="402480" cy="15256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0"/>
          <p:cNvSpPr/>
          <p:nvPr/>
        </p:nvSpPr>
        <p:spPr>
          <a:xfrm>
            <a:off x="3103200" y="3480480"/>
            <a:ext cx="2991960" cy="591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1"/>
          <p:cNvSpPr/>
          <p:nvPr/>
        </p:nvSpPr>
        <p:spPr>
          <a:xfrm>
            <a:off x="3642840" y="3600360"/>
            <a:ext cx="2007720" cy="367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다른상품보기버튼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"/>
          <p:cNvGraphicFramePr/>
          <p:nvPr/>
        </p:nvGraphicFramePr>
        <p:xfrm>
          <a:off x="0" y="0"/>
          <a:ext cx="9143640" cy="2941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Site Map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페이지 구성도 메인페이지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37" name="CustomShape 2"/>
          <p:cNvSpPr/>
          <p:nvPr/>
        </p:nvSpPr>
        <p:spPr>
          <a:xfrm>
            <a:off x="0" y="0"/>
            <a:ext cx="46440" cy="286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343080" y="1054800"/>
            <a:ext cx="8580600" cy="42087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4"/>
          <p:cNvSpPr/>
          <p:nvPr/>
        </p:nvSpPr>
        <p:spPr>
          <a:xfrm>
            <a:off x="3891960" y="1208520"/>
            <a:ext cx="177912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중간영역입니다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1045800" y="2657520"/>
            <a:ext cx="1911240" cy="1365840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6"/>
          <p:cNvSpPr/>
          <p:nvPr/>
        </p:nvSpPr>
        <p:spPr>
          <a:xfrm>
            <a:off x="3801240" y="2643480"/>
            <a:ext cx="1911240" cy="1365840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7"/>
          <p:cNvSpPr/>
          <p:nvPr/>
        </p:nvSpPr>
        <p:spPr>
          <a:xfrm>
            <a:off x="6402240" y="2655000"/>
            <a:ext cx="1911240" cy="1365840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8"/>
          <p:cNvSpPr/>
          <p:nvPr/>
        </p:nvSpPr>
        <p:spPr>
          <a:xfrm>
            <a:off x="1645920" y="3034800"/>
            <a:ext cx="63612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후기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44" name="CustomShape 9"/>
          <p:cNvSpPr/>
          <p:nvPr/>
        </p:nvSpPr>
        <p:spPr>
          <a:xfrm>
            <a:off x="4401360" y="3020760"/>
            <a:ext cx="636120" cy="6411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후기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45" name="CustomShape 10"/>
          <p:cNvSpPr/>
          <p:nvPr/>
        </p:nvSpPr>
        <p:spPr>
          <a:xfrm>
            <a:off x="7061760" y="3032640"/>
            <a:ext cx="636120" cy="6411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후기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46" name="CustomShape 11"/>
          <p:cNvSpPr/>
          <p:nvPr/>
        </p:nvSpPr>
        <p:spPr>
          <a:xfrm>
            <a:off x="3343320" y="1577520"/>
            <a:ext cx="306900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이곳에 상품 후기 글을 작성합니다</a:t>
            </a:r>
            <a:endParaRPr b="0" lang="en-US" sz="14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Table 1"/>
          <p:cNvGraphicFramePr/>
          <p:nvPr/>
        </p:nvGraphicFramePr>
        <p:xfrm>
          <a:off x="0" y="0"/>
          <a:ext cx="9143640" cy="2941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Site Map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페이지 구성도 메인페이지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48" name="CustomShape 2"/>
          <p:cNvSpPr/>
          <p:nvPr/>
        </p:nvSpPr>
        <p:spPr>
          <a:xfrm>
            <a:off x="0" y="0"/>
            <a:ext cx="46440" cy="286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2438280" y="2458800"/>
            <a:ext cx="4834080" cy="876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3929400" y="2711520"/>
            <a:ext cx="1779120" cy="367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풋터영역입니다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0" y="2459880"/>
            <a:ext cx="9146520" cy="2178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6"/>
          <p:cNvSpPr/>
          <p:nvPr/>
        </p:nvSpPr>
        <p:spPr>
          <a:xfrm>
            <a:off x="1140480" y="3429000"/>
            <a:ext cx="1859760" cy="8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윌투어 고객센터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대표전화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0000-0000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5298480" y="3334320"/>
            <a:ext cx="2691720" cy="73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윌투어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대표이사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000,000</a:t>
            </a:r>
            <a:endParaRPr b="0" lang="en-US" sz="1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사업자번호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제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2019-00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호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endParaRPr b="0" lang="en-US" sz="1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"/>
          <p:cNvGraphicFramePr/>
          <p:nvPr/>
        </p:nvGraphicFramePr>
        <p:xfrm>
          <a:off x="0" y="0"/>
          <a:ext cx="9143640" cy="2941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Site Map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페이지 구성도 전체 검색 페이지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55" name="CustomShape 2"/>
          <p:cNvSpPr/>
          <p:nvPr/>
        </p:nvSpPr>
        <p:spPr>
          <a:xfrm>
            <a:off x="0" y="0"/>
            <a:ext cx="47520" cy="2876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3"/>
          <p:cNvGrpSpPr/>
          <p:nvPr/>
        </p:nvGrpSpPr>
        <p:grpSpPr>
          <a:xfrm>
            <a:off x="36360" y="295200"/>
            <a:ext cx="9064440" cy="536400"/>
            <a:chOff x="36360" y="295200"/>
            <a:chExt cx="9064440" cy="536400"/>
          </a:xfrm>
        </p:grpSpPr>
        <p:sp>
          <p:nvSpPr>
            <p:cNvPr id="157" name="CustomShape 4"/>
            <p:cNvSpPr/>
            <p:nvPr/>
          </p:nvSpPr>
          <p:spPr>
            <a:xfrm>
              <a:off x="7381800" y="295200"/>
              <a:ext cx="1635840" cy="18432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158" name="CustomShape 5"/>
            <p:cNvSpPr/>
            <p:nvPr/>
          </p:nvSpPr>
          <p:spPr>
            <a:xfrm>
              <a:off x="36360" y="300960"/>
              <a:ext cx="9064440" cy="5306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CustomShape 6"/>
            <p:cNvSpPr/>
            <p:nvPr/>
          </p:nvSpPr>
          <p:spPr>
            <a:xfrm>
              <a:off x="4183560" y="415440"/>
              <a:ext cx="637200" cy="36684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60" name="CustomShape 7"/>
            <p:cNvSpPr/>
            <p:nvPr/>
          </p:nvSpPr>
          <p:spPr>
            <a:xfrm>
              <a:off x="333360" y="433800"/>
              <a:ext cx="1955880" cy="286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CustomShape 8"/>
            <p:cNvSpPr/>
            <p:nvPr/>
          </p:nvSpPr>
          <p:spPr>
            <a:xfrm>
              <a:off x="5177880" y="498960"/>
              <a:ext cx="3550320" cy="2120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CustomShape 9"/>
            <p:cNvSpPr/>
            <p:nvPr/>
          </p:nvSpPr>
          <p:spPr>
            <a:xfrm>
              <a:off x="1004760" y="466200"/>
              <a:ext cx="460440" cy="26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163" name="CustomShape 10"/>
            <p:cNvSpPr/>
            <p:nvPr/>
          </p:nvSpPr>
          <p:spPr>
            <a:xfrm>
              <a:off x="5228640" y="478800"/>
              <a:ext cx="3704400" cy="24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164" name="CustomShape 11"/>
            <p:cNvSpPr/>
            <p:nvPr/>
          </p:nvSpPr>
          <p:spPr>
            <a:xfrm>
              <a:off x="7329240" y="317520"/>
              <a:ext cx="1698480" cy="1206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5" name="Group 12"/>
          <p:cNvGrpSpPr/>
          <p:nvPr/>
        </p:nvGrpSpPr>
        <p:grpSpPr>
          <a:xfrm>
            <a:off x="0" y="6080040"/>
            <a:ext cx="9147240" cy="760680"/>
            <a:chOff x="0" y="6080040"/>
            <a:chExt cx="9147240" cy="760680"/>
          </a:xfrm>
        </p:grpSpPr>
        <p:sp>
          <p:nvSpPr>
            <p:cNvPr id="166" name="CustomShape 13"/>
            <p:cNvSpPr/>
            <p:nvPr/>
          </p:nvSpPr>
          <p:spPr>
            <a:xfrm>
              <a:off x="2438280" y="6080040"/>
              <a:ext cx="4835520" cy="3070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CustomShape 14"/>
            <p:cNvSpPr/>
            <p:nvPr/>
          </p:nvSpPr>
          <p:spPr>
            <a:xfrm>
              <a:off x="3999240" y="6115680"/>
              <a:ext cx="1207800" cy="26028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168" name="CustomShape 15"/>
            <p:cNvSpPr/>
            <p:nvPr/>
          </p:nvSpPr>
          <p:spPr>
            <a:xfrm>
              <a:off x="0" y="6081480"/>
              <a:ext cx="9147240" cy="759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16"/>
            <p:cNvSpPr/>
            <p:nvPr/>
          </p:nvSpPr>
          <p:spPr>
            <a:xfrm>
              <a:off x="1158120" y="6365160"/>
              <a:ext cx="1861200" cy="39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170" name="CustomShape 17"/>
            <p:cNvSpPr/>
            <p:nvPr/>
          </p:nvSpPr>
          <p:spPr>
            <a:xfrm>
              <a:off x="5298480" y="6385680"/>
              <a:ext cx="2692800" cy="39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Table 1"/>
          <p:cNvGraphicFramePr/>
          <p:nvPr/>
        </p:nvGraphicFramePr>
        <p:xfrm>
          <a:off x="0" y="0"/>
          <a:ext cx="9143640" cy="2941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Site Map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페이지 구성도 회원가입 페이지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72" name="CustomShape 2"/>
          <p:cNvSpPr/>
          <p:nvPr/>
        </p:nvSpPr>
        <p:spPr>
          <a:xfrm>
            <a:off x="0" y="0"/>
            <a:ext cx="46800" cy="286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3" name="Group 3"/>
          <p:cNvGrpSpPr/>
          <p:nvPr/>
        </p:nvGrpSpPr>
        <p:grpSpPr>
          <a:xfrm>
            <a:off x="36360" y="295200"/>
            <a:ext cx="9064080" cy="536040"/>
            <a:chOff x="36360" y="295200"/>
            <a:chExt cx="9064080" cy="536040"/>
          </a:xfrm>
        </p:grpSpPr>
        <p:sp>
          <p:nvSpPr>
            <p:cNvPr id="174" name="CustomShape 4"/>
            <p:cNvSpPr/>
            <p:nvPr/>
          </p:nvSpPr>
          <p:spPr>
            <a:xfrm>
              <a:off x="7381800" y="295200"/>
              <a:ext cx="1635120" cy="18432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175" name="CustomShape 5"/>
            <p:cNvSpPr/>
            <p:nvPr/>
          </p:nvSpPr>
          <p:spPr>
            <a:xfrm>
              <a:off x="36360" y="300960"/>
              <a:ext cx="9064080" cy="5302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6"/>
            <p:cNvSpPr/>
            <p:nvPr/>
          </p:nvSpPr>
          <p:spPr>
            <a:xfrm>
              <a:off x="4183560" y="415440"/>
              <a:ext cx="636840" cy="36684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77" name="CustomShape 7"/>
            <p:cNvSpPr/>
            <p:nvPr/>
          </p:nvSpPr>
          <p:spPr>
            <a:xfrm>
              <a:off x="333360" y="433800"/>
              <a:ext cx="1955160" cy="2862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CustomShape 8"/>
            <p:cNvSpPr/>
            <p:nvPr/>
          </p:nvSpPr>
          <p:spPr>
            <a:xfrm>
              <a:off x="5177880" y="498960"/>
              <a:ext cx="3549600" cy="2113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9"/>
            <p:cNvSpPr/>
            <p:nvPr/>
          </p:nvSpPr>
          <p:spPr>
            <a:xfrm>
              <a:off x="1004400" y="466200"/>
              <a:ext cx="460440" cy="26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180" name="CustomShape 10"/>
            <p:cNvSpPr/>
            <p:nvPr/>
          </p:nvSpPr>
          <p:spPr>
            <a:xfrm>
              <a:off x="5228640" y="478800"/>
              <a:ext cx="3704040" cy="24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181" name="CustomShape 11"/>
            <p:cNvSpPr/>
            <p:nvPr/>
          </p:nvSpPr>
          <p:spPr>
            <a:xfrm>
              <a:off x="7329240" y="317520"/>
              <a:ext cx="1697760" cy="1198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2" name="Group 12"/>
          <p:cNvGrpSpPr/>
          <p:nvPr/>
        </p:nvGrpSpPr>
        <p:grpSpPr>
          <a:xfrm>
            <a:off x="0" y="6080040"/>
            <a:ext cx="9146520" cy="760320"/>
            <a:chOff x="0" y="6080040"/>
            <a:chExt cx="9146520" cy="760320"/>
          </a:xfrm>
        </p:grpSpPr>
        <p:sp>
          <p:nvSpPr>
            <p:cNvPr id="183" name="CustomShape 13"/>
            <p:cNvSpPr/>
            <p:nvPr/>
          </p:nvSpPr>
          <p:spPr>
            <a:xfrm>
              <a:off x="2438280" y="6080040"/>
              <a:ext cx="4834800" cy="3067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" name="CustomShape 14"/>
            <p:cNvSpPr/>
            <p:nvPr/>
          </p:nvSpPr>
          <p:spPr>
            <a:xfrm>
              <a:off x="3999240" y="6115680"/>
              <a:ext cx="1207080" cy="26028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185" name="CustomShape 15"/>
            <p:cNvSpPr/>
            <p:nvPr/>
          </p:nvSpPr>
          <p:spPr>
            <a:xfrm>
              <a:off x="0" y="6081480"/>
              <a:ext cx="9146520" cy="7588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CustomShape 16"/>
            <p:cNvSpPr/>
            <p:nvPr/>
          </p:nvSpPr>
          <p:spPr>
            <a:xfrm>
              <a:off x="1158120" y="6365160"/>
              <a:ext cx="1860480" cy="39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187" name="CustomShape 17"/>
            <p:cNvSpPr/>
            <p:nvPr/>
          </p:nvSpPr>
          <p:spPr>
            <a:xfrm>
              <a:off x="5298480" y="6385680"/>
              <a:ext cx="2692440" cy="39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  <p:sp>
        <p:nvSpPr>
          <p:cNvPr id="188" name="CustomShape 18"/>
          <p:cNvSpPr/>
          <p:nvPr/>
        </p:nvSpPr>
        <p:spPr>
          <a:xfrm>
            <a:off x="3030840" y="936720"/>
            <a:ext cx="5456520" cy="12895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9"/>
          <p:cNvSpPr/>
          <p:nvPr/>
        </p:nvSpPr>
        <p:spPr>
          <a:xfrm>
            <a:off x="2658600" y="2526840"/>
            <a:ext cx="5948640" cy="20365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0"/>
          <p:cNvSpPr/>
          <p:nvPr/>
        </p:nvSpPr>
        <p:spPr>
          <a:xfrm>
            <a:off x="3377520" y="1004400"/>
            <a:ext cx="2820600" cy="3859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휴대폰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91" name="CustomShape 21"/>
          <p:cNvSpPr/>
          <p:nvPr/>
        </p:nvSpPr>
        <p:spPr>
          <a:xfrm>
            <a:off x="3377520" y="1615320"/>
            <a:ext cx="2820600" cy="3859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이메일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92" name="CustomShape 22"/>
          <p:cNvSpPr/>
          <p:nvPr/>
        </p:nvSpPr>
        <p:spPr>
          <a:xfrm>
            <a:off x="6595200" y="1615320"/>
            <a:ext cx="1385640" cy="3859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인증버튼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93" name="CustomShape 23"/>
          <p:cNvSpPr/>
          <p:nvPr/>
        </p:nvSpPr>
        <p:spPr>
          <a:xfrm>
            <a:off x="4735800" y="2667600"/>
            <a:ext cx="1111320" cy="3452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아이디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94" name="CustomShape 24"/>
          <p:cNvSpPr/>
          <p:nvPr/>
        </p:nvSpPr>
        <p:spPr>
          <a:xfrm>
            <a:off x="6100560" y="2679840"/>
            <a:ext cx="681840" cy="3452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중복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95" name="CustomShape 25"/>
          <p:cNvSpPr/>
          <p:nvPr/>
        </p:nvSpPr>
        <p:spPr>
          <a:xfrm>
            <a:off x="4735800" y="3129120"/>
            <a:ext cx="1683360" cy="29268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비밀번호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96" name="CustomShape 26"/>
          <p:cNvSpPr/>
          <p:nvPr/>
        </p:nvSpPr>
        <p:spPr>
          <a:xfrm>
            <a:off x="4735800" y="3531240"/>
            <a:ext cx="1683360" cy="29268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비밀번호확인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97" name="CustomShape 27"/>
          <p:cNvSpPr/>
          <p:nvPr/>
        </p:nvSpPr>
        <p:spPr>
          <a:xfrm>
            <a:off x="4735800" y="3951720"/>
            <a:ext cx="1111320" cy="3452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이름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98" name="CustomShape 28"/>
          <p:cNvSpPr/>
          <p:nvPr/>
        </p:nvSpPr>
        <p:spPr>
          <a:xfrm>
            <a:off x="2658600" y="4936320"/>
            <a:ext cx="5948640" cy="9284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29"/>
          <p:cNvSpPr/>
          <p:nvPr/>
        </p:nvSpPr>
        <p:spPr>
          <a:xfrm>
            <a:off x="4522320" y="5020200"/>
            <a:ext cx="1111320" cy="3452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우편번호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00" name="CustomShape 30"/>
          <p:cNvSpPr/>
          <p:nvPr/>
        </p:nvSpPr>
        <p:spPr>
          <a:xfrm>
            <a:off x="4522320" y="5477400"/>
            <a:ext cx="3048480" cy="3452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나머지 주소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01" name="CustomShape 31"/>
          <p:cNvSpPr/>
          <p:nvPr/>
        </p:nvSpPr>
        <p:spPr>
          <a:xfrm>
            <a:off x="0" y="849600"/>
            <a:ext cx="2087640" cy="5222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&lt;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회원가입 페이지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1.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이메일 인증을 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해야 아이디와 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비밀번호 등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입력 가능함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Table 1"/>
          <p:cNvGraphicFramePr/>
          <p:nvPr/>
        </p:nvGraphicFramePr>
        <p:xfrm>
          <a:off x="0" y="0"/>
          <a:ext cx="9143640" cy="2941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94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Site Map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페이지 구성도 로그인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03" name="CustomShape 2"/>
          <p:cNvSpPr/>
          <p:nvPr/>
        </p:nvSpPr>
        <p:spPr>
          <a:xfrm>
            <a:off x="0" y="0"/>
            <a:ext cx="47520" cy="2876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4" name="Group 3"/>
          <p:cNvGrpSpPr/>
          <p:nvPr/>
        </p:nvGrpSpPr>
        <p:grpSpPr>
          <a:xfrm>
            <a:off x="36360" y="295200"/>
            <a:ext cx="9064440" cy="536400"/>
            <a:chOff x="36360" y="295200"/>
            <a:chExt cx="9064440" cy="536400"/>
          </a:xfrm>
        </p:grpSpPr>
        <p:sp>
          <p:nvSpPr>
            <p:cNvPr id="205" name="CustomShape 4"/>
            <p:cNvSpPr/>
            <p:nvPr/>
          </p:nvSpPr>
          <p:spPr>
            <a:xfrm>
              <a:off x="7381800" y="295200"/>
              <a:ext cx="1635840" cy="18432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로그인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회원가입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마이페이지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206" name="CustomShape 5"/>
            <p:cNvSpPr/>
            <p:nvPr/>
          </p:nvSpPr>
          <p:spPr>
            <a:xfrm>
              <a:off x="36360" y="300960"/>
              <a:ext cx="9064440" cy="5306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CustomShape 6"/>
            <p:cNvSpPr/>
            <p:nvPr/>
          </p:nvSpPr>
          <p:spPr>
            <a:xfrm>
              <a:off x="4183560" y="415440"/>
              <a:ext cx="637200" cy="36684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헤더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208" name="CustomShape 7"/>
            <p:cNvSpPr/>
            <p:nvPr/>
          </p:nvSpPr>
          <p:spPr>
            <a:xfrm>
              <a:off x="333360" y="433800"/>
              <a:ext cx="1955880" cy="286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CustomShape 8"/>
            <p:cNvSpPr/>
            <p:nvPr/>
          </p:nvSpPr>
          <p:spPr>
            <a:xfrm>
              <a:off x="5177880" y="498960"/>
              <a:ext cx="3550320" cy="2120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CustomShape 9"/>
            <p:cNvSpPr/>
            <p:nvPr/>
          </p:nvSpPr>
          <p:spPr>
            <a:xfrm>
              <a:off x="1004760" y="466200"/>
              <a:ext cx="460440" cy="26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로고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211" name="CustomShape 10"/>
            <p:cNvSpPr/>
            <p:nvPr/>
          </p:nvSpPr>
          <p:spPr>
            <a:xfrm>
              <a:off x="5228640" y="478800"/>
              <a:ext cx="3704400" cy="24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홈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페키지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자유여행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상품후기 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고객센터</a:t>
              </a:r>
              <a:endParaRPr b="0" lang="en-US" sz="1000" spc="-1" strike="noStrike">
                <a:latin typeface="굴림"/>
              </a:endParaRPr>
            </a:p>
          </p:txBody>
        </p:sp>
        <p:sp>
          <p:nvSpPr>
            <p:cNvPr id="212" name="CustomShape 11"/>
            <p:cNvSpPr/>
            <p:nvPr/>
          </p:nvSpPr>
          <p:spPr>
            <a:xfrm>
              <a:off x="7329240" y="317520"/>
              <a:ext cx="1698480" cy="1206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3" name="Group 12"/>
          <p:cNvGrpSpPr/>
          <p:nvPr/>
        </p:nvGrpSpPr>
        <p:grpSpPr>
          <a:xfrm>
            <a:off x="0" y="6080040"/>
            <a:ext cx="9147240" cy="760680"/>
            <a:chOff x="0" y="6080040"/>
            <a:chExt cx="9147240" cy="760680"/>
          </a:xfrm>
        </p:grpSpPr>
        <p:sp>
          <p:nvSpPr>
            <p:cNvPr id="214" name="CustomShape 13"/>
            <p:cNvSpPr/>
            <p:nvPr/>
          </p:nvSpPr>
          <p:spPr>
            <a:xfrm>
              <a:off x="2438280" y="6080040"/>
              <a:ext cx="4835520" cy="3070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CustomShape 14"/>
            <p:cNvSpPr/>
            <p:nvPr/>
          </p:nvSpPr>
          <p:spPr>
            <a:xfrm>
              <a:off x="3999240" y="6098400"/>
              <a:ext cx="1208160" cy="26028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풋터영역입니다</a:t>
              </a:r>
              <a:endParaRPr b="0" lang="en-US" sz="1100" spc="-1" strike="noStrike">
                <a:latin typeface="굴림"/>
              </a:endParaRPr>
            </a:p>
          </p:txBody>
        </p:sp>
        <p:sp>
          <p:nvSpPr>
            <p:cNvPr id="216" name="CustomShape 15"/>
            <p:cNvSpPr/>
            <p:nvPr/>
          </p:nvSpPr>
          <p:spPr>
            <a:xfrm>
              <a:off x="0" y="6081480"/>
              <a:ext cx="9147240" cy="759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" name="CustomShape 16"/>
            <p:cNvSpPr/>
            <p:nvPr/>
          </p:nvSpPr>
          <p:spPr>
            <a:xfrm>
              <a:off x="1158120" y="6365160"/>
              <a:ext cx="1861200" cy="39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 고객센터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대표전화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0000-0000</a:t>
              </a:r>
              <a:endParaRPr b="0" lang="en-US" sz="600" spc="-1" strike="noStrike">
                <a:latin typeface="굴림"/>
              </a:endParaRPr>
            </a:p>
          </p:txBody>
        </p:sp>
        <p:sp>
          <p:nvSpPr>
            <p:cNvPr id="218" name="CustomShape 17"/>
            <p:cNvSpPr/>
            <p:nvPr/>
          </p:nvSpPr>
          <p:spPr>
            <a:xfrm>
              <a:off x="5298480" y="6385680"/>
              <a:ext cx="2692800" cy="39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주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 </a:t>
              </a:r>
              <a:r>
                <a:rPr b="0" lang="en-US" sz="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윌투어</a:t>
              </a:r>
              <a:endParaRPr b="0" lang="en-US" sz="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대표이사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000,000</a:t>
              </a:r>
              <a:endParaRPr b="0" lang="en-US" sz="6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사업자번호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: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제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2019-00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 </a:t>
              </a:r>
              <a:r>
                <a:rPr b="0" lang="en-US" sz="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endParaRPr b="0" lang="en-US" sz="600" spc="-1" strike="noStrike">
                <a:latin typeface="굴림"/>
              </a:endParaRPr>
            </a:p>
          </p:txBody>
        </p:sp>
      </p:grpSp>
      <p:sp>
        <p:nvSpPr>
          <p:cNvPr id="219" name="CustomShape 18"/>
          <p:cNvSpPr/>
          <p:nvPr/>
        </p:nvSpPr>
        <p:spPr>
          <a:xfrm>
            <a:off x="3309120" y="2738880"/>
            <a:ext cx="2526120" cy="52560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9"/>
          <p:cNvSpPr/>
          <p:nvPr/>
        </p:nvSpPr>
        <p:spPr>
          <a:xfrm>
            <a:off x="3314160" y="3432960"/>
            <a:ext cx="2526120" cy="52560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20"/>
          <p:cNvSpPr/>
          <p:nvPr/>
        </p:nvSpPr>
        <p:spPr>
          <a:xfrm>
            <a:off x="6002640" y="2817000"/>
            <a:ext cx="1262880" cy="105084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21"/>
          <p:cNvSpPr/>
          <p:nvPr/>
        </p:nvSpPr>
        <p:spPr>
          <a:xfrm>
            <a:off x="6237720" y="3163680"/>
            <a:ext cx="86472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23" name="CustomShape 22"/>
          <p:cNvSpPr/>
          <p:nvPr/>
        </p:nvSpPr>
        <p:spPr>
          <a:xfrm>
            <a:off x="2995920" y="4192200"/>
            <a:ext cx="460476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회원가입  아이디찾기  비밀번호찾기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R&amp;D</Company>
  <DocSecurity>0</DocSecurity>
  <HyperlinksChanged>false</HyperlinksChanged>
  <Lines>0</Lines>
  <LinksUpToDate>false</LinksUpToDate>
  <Pages>39</Pages>
  <Paragraphs>881</Paragraphs>
  <Words>2381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Microsoft Corporation</dc:creator>
  <cp:lastModifiedBy>lee hyun</cp:lastModifiedBy>
  <dc:title>슬라이드 1</dc:title>
  <dcterms:modified xsi:type="dcterms:W3CDTF">2019-06-21T16:55:54Z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</vt:lpwstr>
  </property>
  <property fmtid="{D5CDD505-2E9C-101B-9397-08002B2CF9AE}" pid="3" name="Company">
    <vt:lpwstr>R&amp;D</vt:lpwstr>
  </property>
  <property fmtid="{D5CDD505-2E9C-101B-9397-08002B2CF9AE}" pid="4" name="DocSecurity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ScaleCrop">
    <vt:bool>0</vt:bool>
  </property>
  <property fmtid="{D5CDD505-2E9C-101B-9397-08002B2CF9AE}" pid="9" name="ShareDoc">
    <vt:bool>0</vt:bool>
  </property>
</Properties>
</file>