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8"/>
    </p:embeddedFont>
    <p:embeddedFont>
      <p:font typeface="Sandoll 격동고딕" panose="020B0600000101010101" pitchFamily="34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1E11A-7062-4632-ACAE-6C1E4BFD1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D06C3-7F63-4B3A-9330-18373E18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546B1-23B4-44F9-92CF-AAFFB5DD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1ABCB-8BBD-44D4-AF67-C2E15522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BA6F2-4263-4ED4-9051-E5824E47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1E8642-FAC4-4448-ACB7-3ADFF8AA61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901" t="53627" r="25003" b="-1"/>
          <a:stretch/>
        </p:blipFill>
        <p:spPr>
          <a:xfrm>
            <a:off x="0" y="0"/>
            <a:ext cx="12192000" cy="2514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FF20F5-E2E7-4056-9940-018F85822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3272" b="71534"/>
          <a:stretch/>
        </p:blipFill>
        <p:spPr>
          <a:xfrm>
            <a:off x="2415559" y="5313445"/>
            <a:ext cx="9776441" cy="15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B33BB-8446-4DBA-9A89-69453126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E14DB-D7F6-4569-AD54-98BE39E08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7821A-D61D-4D79-9066-4CB8C618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15E46-804F-4E29-9D74-6F982ECD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EC476-0487-4697-9AE5-280BEFBE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4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06FD78-126E-4C7E-AA3F-FAD96D763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10266-5803-4516-8F45-2D69321D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AE148-4D21-4832-ADD5-04555F0D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21A5E-C273-4316-8655-2DCCC582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F6AA8-C78F-4CAB-A7C6-3B7FAFC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619E-F22B-46C0-9813-342DAE98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A79C2-787B-43FF-8FF7-C58FACBC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B291F-55EE-4E32-9B7E-F21AE7DA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1C61D-1A38-465F-B107-1E1D53D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59CC0-B489-4AD3-B43F-4636918D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624F6B-A606-4D00-A79E-B63F5DA07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865" t="7229" r="9412" b="2582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8C4EFF12-CA52-4831-A896-68C1C710E2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gradFill flip="none" rotWithShape="1">
            <a:gsLst>
              <a:gs pos="0">
                <a:srgbClr val="FF6A00"/>
              </a:gs>
              <a:gs pos="100000">
                <a:srgbClr val="FF87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65A6F-0AEB-4B1B-828E-50D27919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89161-44BA-4FB6-881D-94C593B4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D419E-C81D-4DA1-A617-20AD354D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C5B17-5EC4-4248-B3C7-2637AAA9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3037D-AAF8-4800-B341-D4D51604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68113C-5561-4A6C-AB5A-149A895C2C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699"/>
          <a:stretch/>
        </p:blipFill>
        <p:spPr>
          <a:xfrm>
            <a:off x="9796875" y="3662924"/>
            <a:ext cx="2395126" cy="2908044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C02740A8-6F56-4007-A69E-E2C3B19390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gradFill flip="none" rotWithShape="1">
            <a:gsLst>
              <a:gs pos="0">
                <a:srgbClr val="FF6A00"/>
              </a:gs>
              <a:gs pos="100000">
                <a:srgbClr val="FF87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7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D96B2-01BF-4276-AE31-34681081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CF38-1C6D-43F9-A5C6-1364DB043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1CA252-BC07-4D5B-BD29-761D332A3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81DEF-6AA7-4E53-BB19-95754EBC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AF4B8-11B6-4FE2-BDB0-B979AD93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CCC3B-CE4D-41E6-B38E-59A55FD6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8CAAAD-21C0-40D7-A662-E633E9C3A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901" t="61823" r="25003" b="-1"/>
          <a:stretch/>
        </p:blipFill>
        <p:spPr>
          <a:xfrm>
            <a:off x="0" y="0"/>
            <a:ext cx="12192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34131-80F4-4E56-A064-942B44F4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EF9FE-9A81-42C0-B183-2CBB0273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7575C3-6CCD-4696-AB94-E154C35C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53ECDB-472B-41E0-9E8C-99F0989BA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FBE39E-D7AA-4507-B336-C5B4C6D7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3F5751-49C8-4352-B341-C83CE12B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EB5E0-0102-4455-BA75-C561010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87978D-87DF-4097-B13B-F2F3C928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7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46508-372D-477A-85E2-2806D5A8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86BFB5-483B-4EE9-A80F-A63A585D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A5E4C7-A109-4B8C-B28B-0CB76129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A4CE6E-B015-4418-8563-66355E9C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E657A1-9144-419A-95B1-7A927E62A6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6A00"/>
              </a:gs>
              <a:gs pos="100000">
                <a:srgbClr val="FF87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D89055-AD5C-41A6-8388-3AE0B537B1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46" t="5995" r="11053" b="995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0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5DC2C5-E370-471D-AF4A-1F836029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C89EE8-E509-425F-A95F-3039DC61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040AA-A414-41A9-8F85-C534DB35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26AE-ED74-4D3F-8E08-60837DFA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E60CF-3A0F-4DD3-AF5A-F82DEBF8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40D6D-BB36-429D-A554-90C35DA42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173B6-17B0-4AFB-BE56-247E0769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A76E3-86BE-44CC-97B8-47634415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2224C-33F1-4963-A4E0-7A501AF7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7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0F3B1-8C2D-4274-A626-ACBAC4F1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2D72-CC0B-40E4-AD1F-5F08A52E6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02524-3C7B-466C-8F6F-9EACD455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17745-3093-4AB2-8DF9-6F41CA7D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AD0A2-1CF6-40C1-BF25-6F2253C1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19745-C548-43FF-8E3A-6A78AE15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0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5FC346-9F74-4C39-B28D-00597BFA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9CFCD-4B65-4B4B-88F3-72295AA4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FC4E6-8982-4521-8922-2EEF3917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D854-28B5-42BF-B6F7-85976E41C0AA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DEBA8-62D5-4A30-ACAF-DA94B877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B2C4B-F858-4DD1-96B1-114FA646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CFFE3-0982-4FE3-B60D-AD86DEBE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6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A533A7-FF67-411F-B7F5-6AA981E91588}"/>
              </a:ext>
            </a:extLst>
          </p:cNvPr>
          <p:cNvSpPr txBox="1"/>
          <p:nvPr/>
        </p:nvSpPr>
        <p:spPr>
          <a:xfrm>
            <a:off x="668435" y="3044279"/>
            <a:ext cx="6167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단풍이 떠오르는 </a:t>
            </a:r>
            <a:r>
              <a:rPr lang="ko-KR" altLang="en-US" sz="4400" dirty="0" err="1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피피티</a:t>
            </a:r>
            <a:endParaRPr lang="ko-KR" altLang="en-US" sz="44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87CC9-54FA-4B9A-B41C-6F1FF2A773FA}"/>
              </a:ext>
            </a:extLst>
          </p:cNvPr>
          <p:cNvSpPr txBox="1"/>
          <p:nvPr/>
        </p:nvSpPr>
        <p:spPr>
          <a:xfrm>
            <a:off x="258514" y="3826420"/>
            <a:ext cx="346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20201002 MYMY</a:t>
            </a:r>
            <a:endParaRPr lang="ko-KR" altLang="en-US" sz="24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4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DFDF8E-021D-4CB5-A724-9F96B83B0215}"/>
              </a:ext>
            </a:extLst>
          </p:cNvPr>
          <p:cNvSpPr txBox="1"/>
          <p:nvPr/>
        </p:nvSpPr>
        <p:spPr>
          <a:xfrm>
            <a:off x="322170" y="258553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CONTENTS</a:t>
            </a:r>
            <a:endParaRPr lang="ko-KR" altLang="en-US" sz="36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29CEE-772C-4466-BE3D-BDC277DB4B57}"/>
              </a:ext>
            </a:extLst>
          </p:cNvPr>
          <p:cNvSpPr txBox="1"/>
          <p:nvPr/>
        </p:nvSpPr>
        <p:spPr>
          <a:xfrm>
            <a:off x="2909976" y="1481507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1</a:t>
            </a:r>
            <a:r>
              <a:rPr lang="en-US" altLang="ko-KR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 </a:t>
            </a:r>
            <a:r>
              <a:rPr lang="ko-KR" altLang="en-US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소제목</a:t>
            </a:r>
            <a:endParaRPr lang="en-US" altLang="ko-KR" sz="36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45ACE-D0EB-4B09-AA73-6057D3E107A4}"/>
              </a:ext>
            </a:extLst>
          </p:cNvPr>
          <p:cNvSpPr txBox="1"/>
          <p:nvPr/>
        </p:nvSpPr>
        <p:spPr>
          <a:xfrm>
            <a:off x="3368298" y="2363680"/>
            <a:ext cx="311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이러이러한 내용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어쩌구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저쩌구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설명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FDF91-1BAD-4154-95FA-3D019A841765}"/>
              </a:ext>
            </a:extLst>
          </p:cNvPr>
          <p:cNvSpPr txBox="1"/>
          <p:nvPr/>
        </p:nvSpPr>
        <p:spPr>
          <a:xfrm>
            <a:off x="3890633" y="2872340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2</a:t>
            </a:r>
            <a:r>
              <a:rPr lang="en-US" altLang="ko-KR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 </a:t>
            </a:r>
            <a:r>
              <a:rPr lang="ko-KR" altLang="en-US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소제목</a:t>
            </a:r>
            <a:endParaRPr lang="en-US" altLang="ko-KR" sz="36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EDE91-0EA3-4B5C-8993-2F55F6047061}"/>
              </a:ext>
            </a:extLst>
          </p:cNvPr>
          <p:cNvSpPr txBox="1"/>
          <p:nvPr/>
        </p:nvSpPr>
        <p:spPr>
          <a:xfrm>
            <a:off x="4409067" y="3754513"/>
            <a:ext cx="311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이러이러한 내용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어쩌구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저쩌구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설명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D8334-2950-42A4-92C5-81769F6821A1}"/>
              </a:ext>
            </a:extLst>
          </p:cNvPr>
          <p:cNvSpPr txBox="1"/>
          <p:nvPr/>
        </p:nvSpPr>
        <p:spPr>
          <a:xfrm>
            <a:off x="4934642" y="4247810"/>
            <a:ext cx="2074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3</a:t>
            </a:r>
            <a:r>
              <a:rPr lang="en-US" altLang="ko-KR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 </a:t>
            </a:r>
            <a:r>
              <a:rPr lang="ko-KR" altLang="en-US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소제목</a:t>
            </a:r>
            <a:endParaRPr lang="en-US" altLang="ko-KR" sz="36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B0496-1409-4A48-9F50-843C24792C99}"/>
              </a:ext>
            </a:extLst>
          </p:cNvPr>
          <p:cNvSpPr txBox="1"/>
          <p:nvPr/>
        </p:nvSpPr>
        <p:spPr>
          <a:xfrm>
            <a:off x="5465099" y="5129983"/>
            <a:ext cx="3114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이러이러한 내용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어쩌구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저쩌구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설명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4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E7979C-9F09-4814-945B-BE5C9F6462DD}"/>
              </a:ext>
            </a:extLst>
          </p:cNvPr>
          <p:cNvSpPr txBox="1"/>
          <p:nvPr/>
        </p:nvSpPr>
        <p:spPr>
          <a:xfrm>
            <a:off x="340311" y="25855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레드벨벳</a:t>
            </a:r>
            <a:r>
              <a:rPr lang="ko-KR" altLang="en-US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 </a:t>
            </a:r>
            <a:r>
              <a:rPr lang="en-US" altLang="ko-KR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CARPOOL</a:t>
            </a:r>
            <a:endParaRPr lang="ko-KR" altLang="en-US" sz="36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B6327-3122-4F3D-89A5-F649FC280278}"/>
              </a:ext>
            </a:extLst>
          </p:cNvPr>
          <p:cNvSpPr txBox="1"/>
          <p:nvPr/>
        </p:nvSpPr>
        <p:spPr>
          <a:xfrm>
            <a:off x="355564" y="968760"/>
            <a:ext cx="4614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Excuse me baby!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놀라지 말고 이 차에 훌쩍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탈래요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4C131-EBA6-4106-B8C7-ED8E3411445E}"/>
              </a:ext>
            </a:extLst>
          </p:cNvPr>
          <p:cNvSpPr txBox="1"/>
          <p:nvPr/>
        </p:nvSpPr>
        <p:spPr>
          <a:xfrm>
            <a:off x="346998" y="1275415"/>
            <a:ext cx="6989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처음 본 순간 느낌이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왔어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같은 걸 원해 우리 떠나요 따라 해봐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ABC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 쉬운 게 있어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Picture 4" descr="레드벨벳 (Red Velvet) - 미니앨범 : The ReVe Festival Day 2 [Day 2 ver.] - YES24">
            <a:extLst>
              <a:ext uri="{FF2B5EF4-FFF2-40B4-BE49-F238E27FC236}">
                <a16:creationId xmlns:a16="http://schemas.microsoft.com/office/drawing/2014/main" id="{ADE034B2-00C4-48AD-AD7A-E3095952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2" y="1959100"/>
            <a:ext cx="42545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0BCBFE-1DAF-49E7-A11F-6CF4D8CE0019}"/>
              </a:ext>
            </a:extLst>
          </p:cNvPr>
          <p:cNvSpPr/>
          <p:nvPr/>
        </p:nvSpPr>
        <p:spPr>
          <a:xfrm>
            <a:off x="5562600" y="2438400"/>
            <a:ext cx="101600" cy="101600"/>
          </a:xfrm>
          <a:prstGeom prst="rect">
            <a:avLst/>
          </a:prstGeom>
          <a:solidFill>
            <a:srgbClr val="FF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351B-1007-4919-9098-5388B88EE172}"/>
              </a:ext>
            </a:extLst>
          </p:cNvPr>
          <p:cNvSpPr txBox="1"/>
          <p:nvPr/>
        </p:nvSpPr>
        <p:spPr>
          <a:xfrm>
            <a:off x="5753100" y="2340100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하루를 한번 비틀어 봐요 해변을 따라가는 거예요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소리 크게 질러 던져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Uh-uh yeah we’re feeling good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9BC6FE-9BB3-4B2B-8FC7-5D9E42151BA5}"/>
              </a:ext>
            </a:extLst>
          </p:cNvPr>
          <p:cNvSpPr/>
          <p:nvPr/>
        </p:nvSpPr>
        <p:spPr>
          <a:xfrm>
            <a:off x="5562600" y="3326618"/>
            <a:ext cx="101600" cy="101600"/>
          </a:xfrm>
          <a:prstGeom prst="rect">
            <a:avLst/>
          </a:prstGeom>
          <a:solidFill>
            <a:srgbClr val="FF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3D6B5-C776-423E-95AE-4D24DA381E9A}"/>
              </a:ext>
            </a:extLst>
          </p:cNvPr>
          <p:cNvSpPr txBox="1"/>
          <p:nvPr/>
        </p:nvSpPr>
        <p:spPr>
          <a:xfrm>
            <a:off x="5753100" y="3228318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시원한 바람 느껴요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Oh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손을 위 올려 흔들어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Uh-uh</a:t>
            </a:r>
          </a:p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루프를 열어 모르는 사람도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Hi- Hi-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우린 다 친구 친구야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9CA62D-C259-4C7C-8BAD-A67C8E2E835D}"/>
              </a:ext>
            </a:extLst>
          </p:cNvPr>
          <p:cNvSpPr/>
          <p:nvPr/>
        </p:nvSpPr>
        <p:spPr>
          <a:xfrm>
            <a:off x="5562600" y="4275036"/>
            <a:ext cx="101600" cy="101600"/>
          </a:xfrm>
          <a:prstGeom prst="rect">
            <a:avLst/>
          </a:prstGeom>
          <a:solidFill>
            <a:srgbClr val="FF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7B984C-EAA5-44C8-9736-14DDFF637D43}"/>
              </a:ext>
            </a:extLst>
          </p:cNvPr>
          <p:cNvSpPr txBox="1"/>
          <p:nvPr/>
        </p:nvSpPr>
        <p:spPr>
          <a:xfrm>
            <a:off x="5753100" y="4176736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태양은 머리 위에서 우리를 놀려 대고요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파도 소리를 들은 듯해 맞지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맞지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00F79-CD0A-4DB2-843D-8C5C06E9AE25}"/>
              </a:ext>
            </a:extLst>
          </p:cNvPr>
          <p:cNvSpPr/>
          <p:nvPr/>
        </p:nvSpPr>
        <p:spPr>
          <a:xfrm>
            <a:off x="5562600" y="5258254"/>
            <a:ext cx="101600" cy="101600"/>
          </a:xfrm>
          <a:prstGeom prst="rect">
            <a:avLst/>
          </a:prstGeom>
          <a:solidFill>
            <a:srgbClr val="FF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4F60C-ECE0-4E25-8E6C-E173E18831D8}"/>
              </a:ext>
            </a:extLst>
          </p:cNvPr>
          <p:cNvSpPr txBox="1"/>
          <p:nvPr/>
        </p:nvSpPr>
        <p:spPr>
          <a:xfrm>
            <a:off x="5753100" y="5159954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좀 어색했던 우리 달라진 거지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장난치고 떠들다 보니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Hey wow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친해졌어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 어디로든 달려가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43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1BC5E74-CFF7-45D4-8C56-28B90A121927}"/>
              </a:ext>
            </a:extLst>
          </p:cNvPr>
          <p:cNvSpPr/>
          <p:nvPr/>
        </p:nvSpPr>
        <p:spPr>
          <a:xfrm>
            <a:off x="6838051" y="1286742"/>
            <a:ext cx="7105429" cy="7105429"/>
          </a:xfrm>
          <a:prstGeom prst="ellipse">
            <a:avLst/>
          </a:prstGeom>
          <a:noFill/>
          <a:ln>
            <a:solidFill>
              <a:srgbClr val="FF6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EA887-6DBB-4159-9A08-0E1F5EA7E992}"/>
              </a:ext>
            </a:extLst>
          </p:cNvPr>
          <p:cNvSpPr txBox="1"/>
          <p:nvPr/>
        </p:nvSpPr>
        <p:spPr>
          <a:xfrm>
            <a:off x="340311" y="25855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레드벨벳</a:t>
            </a:r>
            <a:r>
              <a:rPr lang="ko-KR" altLang="en-US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 </a:t>
            </a:r>
            <a:r>
              <a:rPr lang="en-US" altLang="ko-KR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CARPOOL</a:t>
            </a:r>
            <a:endParaRPr lang="ko-KR" altLang="en-US" sz="36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03F5C2-EF16-4694-A8A6-8D19D3750348}"/>
              </a:ext>
            </a:extLst>
          </p:cNvPr>
          <p:cNvSpPr/>
          <p:nvPr/>
        </p:nvSpPr>
        <p:spPr>
          <a:xfrm rot="10043285">
            <a:off x="7114607" y="2242728"/>
            <a:ext cx="892449" cy="892449"/>
          </a:xfrm>
          <a:prstGeom prst="ellipse">
            <a:avLst/>
          </a:prstGeom>
          <a:solidFill>
            <a:schemeClr val="bg1"/>
          </a:solidFill>
          <a:ln>
            <a:solidFill>
              <a:srgbClr val="FF6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99F2A-6E70-4004-B037-E117F8107EB8}"/>
              </a:ext>
            </a:extLst>
          </p:cNvPr>
          <p:cNvSpPr txBox="1"/>
          <p:nvPr/>
        </p:nvSpPr>
        <p:spPr>
          <a:xfrm>
            <a:off x="1538739" y="2366738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하루를 한번 비틀어 봐요 해변을 따라가는 거예요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소리 크게 질러 던져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Uh-uh yeah we’re feeling good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5C85E-10DD-4D8B-AB0B-5E966AAA572F}"/>
              </a:ext>
            </a:extLst>
          </p:cNvPr>
          <p:cNvSpPr txBox="1"/>
          <p:nvPr/>
        </p:nvSpPr>
        <p:spPr>
          <a:xfrm>
            <a:off x="891775" y="3916339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시원한 바람 느껴요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Oh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손을 위 올려 흔들어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Uh-uh</a:t>
            </a:r>
          </a:p>
          <a:p>
            <a:pPr algn="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루프를 열어 모르는 사람도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Hi- Hi-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우린 다 친구 친구야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F02D8-2A92-4013-9876-A27C86923770}"/>
              </a:ext>
            </a:extLst>
          </p:cNvPr>
          <p:cNvSpPr txBox="1"/>
          <p:nvPr/>
        </p:nvSpPr>
        <p:spPr>
          <a:xfrm>
            <a:off x="879466" y="5596369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태양은 머리 위에서 우리를 놀려 대고요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파도 소리를 들은 듯해 맞지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맞지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E9233D7-0EBF-4975-856E-0F3BFAAB2641}"/>
              </a:ext>
            </a:extLst>
          </p:cNvPr>
          <p:cNvSpPr/>
          <p:nvPr/>
        </p:nvSpPr>
        <p:spPr>
          <a:xfrm rot="10043285">
            <a:off x="6454718" y="3767359"/>
            <a:ext cx="892449" cy="892449"/>
          </a:xfrm>
          <a:prstGeom prst="ellipse">
            <a:avLst/>
          </a:prstGeom>
          <a:solidFill>
            <a:schemeClr val="bg1"/>
          </a:solidFill>
          <a:ln>
            <a:solidFill>
              <a:srgbClr val="FF6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98443D4-AFA5-4F14-A1BB-979C78D0B030}"/>
              </a:ext>
            </a:extLst>
          </p:cNvPr>
          <p:cNvSpPr/>
          <p:nvPr/>
        </p:nvSpPr>
        <p:spPr>
          <a:xfrm rot="10043285">
            <a:off x="6530918" y="5442530"/>
            <a:ext cx="892449" cy="892449"/>
          </a:xfrm>
          <a:prstGeom prst="ellipse">
            <a:avLst/>
          </a:prstGeom>
          <a:solidFill>
            <a:schemeClr val="bg1"/>
          </a:solidFill>
          <a:ln>
            <a:solidFill>
              <a:srgbClr val="FF6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3DC4C-2A28-4612-94B7-84923F5C2FBB}"/>
              </a:ext>
            </a:extLst>
          </p:cNvPr>
          <p:cNvSpPr txBox="1"/>
          <p:nvPr/>
        </p:nvSpPr>
        <p:spPr>
          <a:xfrm>
            <a:off x="355564" y="968760"/>
            <a:ext cx="4614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Excuse me baby!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놀라지 말고 이 차에 훌쩍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탈래요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2C5DCE-4E55-4835-981D-63A61F893278}"/>
              </a:ext>
            </a:extLst>
          </p:cNvPr>
          <p:cNvSpPr txBox="1"/>
          <p:nvPr/>
        </p:nvSpPr>
        <p:spPr>
          <a:xfrm>
            <a:off x="346998" y="1275415"/>
            <a:ext cx="6989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처음 본 순간 느낌이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왔어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같은 걸 원해 우리 떠나요 따라 해봐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ABC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 쉬운 게 있어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CCBD862-C4C8-4393-B57D-DDCEEBDF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2" b="15855"/>
          <a:stretch/>
        </p:blipFill>
        <p:spPr>
          <a:xfrm>
            <a:off x="7598931" y="2117963"/>
            <a:ext cx="4593069" cy="47400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1C54A8-EA25-4C91-A661-572A9EF97421}"/>
              </a:ext>
            </a:extLst>
          </p:cNvPr>
          <p:cNvSpPr txBox="1"/>
          <p:nvPr/>
        </p:nvSpPr>
        <p:spPr>
          <a:xfrm>
            <a:off x="7359743" y="2327492"/>
            <a:ext cx="3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1</a:t>
            </a:r>
            <a:endParaRPr lang="ko-KR" altLang="en-US" sz="36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E8E19C-8797-40C0-B700-4BA62E465246}"/>
              </a:ext>
            </a:extLst>
          </p:cNvPr>
          <p:cNvSpPr txBox="1"/>
          <p:nvPr/>
        </p:nvSpPr>
        <p:spPr>
          <a:xfrm>
            <a:off x="6671292" y="386016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2</a:t>
            </a:r>
            <a:endParaRPr lang="ko-KR" altLang="en-US" sz="36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5464BE-654E-4D40-B176-37DB06327584}"/>
              </a:ext>
            </a:extLst>
          </p:cNvPr>
          <p:cNvSpPr txBox="1"/>
          <p:nvPr/>
        </p:nvSpPr>
        <p:spPr>
          <a:xfrm>
            <a:off x="6727613" y="5552888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gradFill>
                  <a:gsLst>
                    <a:gs pos="0">
                      <a:srgbClr val="FF6A00"/>
                    </a:gs>
                    <a:gs pos="100000">
                      <a:srgbClr val="FD4F23"/>
                    </a:gs>
                  </a:gsLst>
                  <a:lin ang="10800000" scaled="1"/>
                </a:gra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3</a:t>
            </a:r>
            <a:endParaRPr lang="ko-KR" altLang="en-US" sz="3600" dirty="0">
              <a:gradFill>
                <a:gsLst>
                  <a:gs pos="0">
                    <a:srgbClr val="FF6A00"/>
                  </a:gs>
                  <a:gs pos="100000">
                    <a:srgbClr val="FD4F23"/>
                  </a:gs>
                </a:gsLst>
                <a:lin ang="10800000" scaled="1"/>
              </a:gra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49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9C1C1-818A-491E-94AA-7B54DF365EE1}"/>
              </a:ext>
            </a:extLst>
          </p:cNvPr>
          <p:cNvSpPr txBox="1"/>
          <p:nvPr/>
        </p:nvSpPr>
        <p:spPr>
          <a:xfrm>
            <a:off x="340311" y="25855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레드벨벳</a:t>
            </a:r>
            <a:r>
              <a:rPr lang="ko-KR" altLang="en-US" sz="3600" dirty="0">
                <a:solidFill>
                  <a:schemeClr val="bg1"/>
                </a:soli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CARPOOL</a:t>
            </a:r>
            <a:endParaRPr lang="ko-KR" altLang="en-US" sz="3600" dirty="0">
              <a:solidFill>
                <a:schemeClr val="bg1"/>
              </a:solidFill>
              <a:latin typeface="Sandoll 격동고딕" panose="020B0600000101010101" pitchFamily="34" charset="-127"/>
              <a:ea typeface="Sandoll 격동고딕" panose="020B0600000101010101" pitchFamily="34" charset="-127"/>
            </a:endParaRPr>
          </a:p>
        </p:txBody>
      </p:sp>
      <p:pic>
        <p:nvPicPr>
          <p:cNvPr id="8" name="Picture 4" descr="레드벨벳 (Red Velvet) - 미니앨범 : The ReVe Festival Day 2 [Day 2 ver.] - YES24">
            <a:extLst>
              <a:ext uri="{FF2B5EF4-FFF2-40B4-BE49-F238E27FC236}">
                <a16:creationId xmlns:a16="http://schemas.microsoft.com/office/drawing/2014/main" id="{A8BB8CD4-3616-47D0-A129-7EF0B837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2" y="1959100"/>
            <a:ext cx="42545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B88F9B-09F8-4950-A6E0-322944F2E5A3}"/>
              </a:ext>
            </a:extLst>
          </p:cNvPr>
          <p:cNvSpPr/>
          <p:nvPr/>
        </p:nvSpPr>
        <p:spPr>
          <a:xfrm>
            <a:off x="5562600" y="2438400"/>
            <a:ext cx="101600" cy="101600"/>
          </a:xfrm>
          <a:prstGeom prst="rect">
            <a:avLst/>
          </a:prstGeom>
          <a:solidFill>
            <a:srgbClr val="FF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A32A3-9806-4E10-A732-A2D231E8D7B1}"/>
              </a:ext>
            </a:extLst>
          </p:cNvPr>
          <p:cNvSpPr txBox="1"/>
          <p:nvPr/>
        </p:nvSpPr>
        <p:spPr>
          <a:xfrm>
            <a:off x="5753100" y="2340100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하루를 한번 비틀어 봐요 해변을 따라가는 거예요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소리 크게 질러 던져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Uh-uh yeah we’re feeling good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9FECDC-8E64-4965-B6EE-84D9445EDB0A}"/>
              </a:ext>
            </a:extLst>
          </p:cNvPr>
          <p:cNvSpPr/>
          <p:nvPr/>
        </p:nvSpPr>
        <p:spPr>
          <a:xfrm>
            <a:off x="5562600" y="3326618"/>
            <a:ext cx="101600" cy="101600"/>
          </a:xfrm>
          <a:prstGeom prst="rect">
            <a:avLst/>
          </a:prstGeom>
          <a:solidFill>
            <a:srgbClr val="FF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699E0-3F8F-4AE2-8911-67623572B42F}"/>
              </a:ext>
            </a:extLst>
          </p:cNvPr>
          <p:cNvSpPr txBox="1"/>
          <p:nvPr/>
        </p:nvSpPr>
        <p:spPr>
          <a:xfrm>
            <a:off x="5753100" y="3228318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시원한 바람 느껴요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Oh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두 손을 위 올려 흔들어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Uh-uh</a:t>
            </a:r>
          </a:p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루프를 열어 모르는 사람도 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Hi- Hi-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우린 다 친구 친구야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2CC719-FC7D-470A-B3BE-219AB6E3F3C5}"/>
              </a:ext>
            </a:extLst>
          </p:cNvPr>
          <p:cNvSpPr/>
          <p:nvPr/>
        </p:nvSpPr>
        <p:spPr>
          <a:xfrm>
            <a:off x="5562600" y="4275036"/>
            <a:ext cx="101600" cy="101600"/>
          </a:xfrm>
          <a:prstGeom prst="rect">
            <a:avLst/>
          </a:prstGeom>
          <a:solidFill>
            <a:srgbClr val="FF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4D892-92C3-4D60-AAD0-91DC842E619D}"/>
              </a:ext>
            </a:extLst>
          </p:cNvPr>
          <p:cNvSpPr txBox="1"/>
          <p:nvPr/>
        </p:nvSpPr>
        <p:spPr>
          <a:xfrm>
            <a:off x="5753100" y="4176736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태양은 머리 위에서 우리를 놀려 대고요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파도 소리를 들은 듯해 맞지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맞지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C37FC3-7520-4762-8EB2-F8428ADB5791}"/>
              </a:ext>
            </a:extLst>
          </p:cNvPr>
          <p:cNvSpPr/>
          <p:nvPr/>
        </p:nvSpPr>
        <p:spPr>
          <a:xfrm>
            <a:off x="5562600" y="5258254"/>
            <a:ext cx="101600" cy="101600"/>
          </a:xfrm>
          <a:prstGeom prst="rect">
            <a:avLst/>
          </a:prstGeom>
          <a:solidFill>
            <a:srgbClr val="FF6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637DB3-88DF-484D-8E26-AE43FD67626A}"/>
              </a:ext>
            </a:extLst>
          </p:cNvPr>
          <p:cNvSpPr txBox="1"/>
          <p:nvPr/>
        </p:nvSpPr>
        <p:spPr>
          <a:xfrm>
            <a:off x="5753100" y="5159954"/>
            <a:ext cx="537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좀 어색했던 우리 달라진 거지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장난치고 떠들다 보니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Hey wow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친해졌어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 어디로든 달려가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94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9ECAAF-94F3-4FB9-9D6C-3974581B2429}"/>
              </a:ext>
            </a:extLst>
          </p:cNvPr>
          <p:cNvSpPr txBox="1"/>
          <p:nvPr/>
        </p:nvSpPr>
        <p:spPr>
          <a:xfrm>
            <a:off x="8530024" y="55969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Sandoll 격동고딕" panose="020B0600000101010101" pitchFamily="34" charset="-127"/>
                <a:ea typeface="Sandoll 격동고딕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3767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270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KoPubWorld돋움체 Bold</vt:lpstr>
      <vt:lpstr>맑은 고딕</vt:lpstr>
      <vt:lpstr>Sandoll 격동고딕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MIYEON</dc:creator>
  <cp:lastModifiedBy>PARK MIYEON</cp:lastModifiedBy>
  <cp:revision>2</cp:revision>
  <dcterms:created xsi:type="dcterms:W3CDTF">2020-10-01T16:30:57Z</dcterms:created>
  <dcterms:modified xsi:type="dcterms:W3CDTF">2020-10-01T16:47:37Z</dcterms:modified>
</cp:coreProperties>
</file>