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2B45E-C34E-4FB5-8354-DC383F56969F}" v="23" dt="2023-08-15T12:30:40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eon P" userId="7c401a333b2533ce" providerId="LiveId" clId="{3842B45E-C34E-4FB5-8354-DC383F56969F}"/>
    <pc:docChg chg="undo custSel addSld delSld modSld">
      <pc:chgData name="nayeon P" userId="7c401a333b2533ce" providerId="LiveId" clId="{3842B45E-C34E-4FB5-8354-DC383F56969F}" dt="2023-08-15T12:31:25.762" v="308" actId="47"/>
      <pc:docMkLst>
        <pc:docMk/>
      </pc:docMkLst>
      <pc:sldChg chg="modSp mod">
        <pc:chgData name="nayeon P" userId="7c401a333b2533ce" providerId="LiveId" clId="{3842B45E-C34E-4FB5-8354-DC383F56969F}" dt="2023-08-15T12:23:14.100" v="162" actId="1035"/>
        <pc:sldMkLst>
          <pc:docMk/>
          <pc:sldMk cId="532009250" sldId="256"/>
        </pc:sldMkLst>
        <pc:spChg chg="mod">
          <ac:chgData name="nayeon P" userId="7c401a333b2533ce" providerId="LiveId" clId="{3842B45E-C34E-4FB5-8354-DC383F56969F}" dt="2023-08-15T12:23:14.100" v="162" actId="1035"/>
          <ac:spMkLst>
            <pc:docMk/>
            <pc:sldMk cId="532009250" sldId="256"/>
            <ac:spMk id="5" creationId="{8B33A698-82AB-49D0-8E60-DD3E9F79EF24}"/>
          </ac:spMkLst>
        </pc:spChg>
        <pc:graphicFrameChg chg="mod">
          <ac:chgData name="nayeon P" userId="7c401a333b2533ce" providerId="LiveId" clId="{3842B45E-C34E-4FB5-8354-DC383F56969F}" dt="2023-08-15T12:23:14.100" v="162" actId="1035"/>
          <ac:graphicFrameMkLst>
            <pc:docMk/>
            <pc:sldMk cId="532009250" sldId="256"/>
            <ac:graphicFrameMk id="4" creationId="{D1721C30-0637-4486-A3C0-465D7E026460}"/>
          </ac:graphicFrameMkLst>
        </pc:graphicFrameChg>
      </pc:sldChg>
      <pc:sldChg chg="modSp mod">
        <pc:chgData name="nayeon P" userId="7c401a333b2533ce" providerId="LiveId" clId="{3842B45E-C34E-4FB5-8354-DC383F56969F}" dt="2023-08-15T12:23:09.028" v="155" actId="1035"/>
        <pc:sldMkLst>
          <pc:docMk/>
          <pc:sldMk cId="1431447996" sldId="258"/>
        </pc:sldMkLst>
        <pc:spChg chg="mod">
          <ac:chgData name="nayeon P" userId="7c401a333b2533ce" providerId="LiveId" clId="{3842B45E-C34E-4FB5-8354-DC383F56969F}" dt="2023-08-15T12:23:09.028" v="155" actId="1035"/>
          <ac:spMkLst>
            <pc:docMk/>
            <pc:sldMk cId="1431447996" sldId="258"/>
            <ac:spMk id="5" creationId="{8B33A698-82AB-49D0-8E60-DD3E9F79EF24}"/>
          </ac:spMkLst>
        </pc:spChg>
        <pc:graphicFrameChg chg="mod">
          <ac:chgData name="nayeon P" userId="7c401a333b2533ce" providerId="LiveId" clId="{3842B45E-C34E-4FB5-8354-DC383F56969F}" dt="2023-08-15T12:23:09.028" v="155" actId="1035"/>
          <ac:graphicFrameMkLst>
            <pc:docMk/>
            <pc:sldMk cId="1431447996" sldId="258"/>
            <ac:graphicFrameMk id="4" creationId="{D1721C30-0637-4486-A3C0-465D7E026460}"/>
          </ac:graphicFrameMkLst>
        </pc:graphicFrameChg>
      </pc:sldChg>
      <pc:sldChg chg="modSp mod">
        <pc:chgData name="nayeon P" userId="7c401a333b2533ce" providerId="LiveId" clId="{3842B45E-C34E-4FB5-8354-DC383F56969F}" dt="2023-08-15T12:23:33.409" v="202" actId="1036"/>
        <pc:sldMkLst>
          <pc:docMk/>
          <pc:sldMk cId="403971953" sldId="259"/>
        </pc:sldMkLst>
        <pc:spChg chg="mod">
          <ac:chgData name="nayeon P" userId="7c401a333b2533ce" providerId="LiveId" clId="{3842B45E-C34E-4FB5-8354-DC383F56969F}" dt="2023-08-15T12:23:33.409" v="202" actId="1036"/>
          <ac:spMkLst>
            <pc:docMk/>
            <pc:sldMk cId="403971953" sldId="259"/>
            <ac:spMk id="5" creationId="{8B33A698-82AB-49D0-8E60-DD3E9F79EF24}"/>
          </ac:spMkLst>
        </pc:spChg>
        <pc:graphicFrameChg chg="mod">
          <ac:chgData name="nayeon P" userId="7c401a333b2533ce" providerId="LiveId" clId="{3842B45E-C34E-4FB5-8354-DC383F56969F}" dt="2023-08-15T12:23:33.409" v="202" actId="1036"/>
          <ac:graphicFrameMkLst>
            <pc:docMk/>
            <pc:sldMk cId="403971953" sldId="259"/>
            <ac:graphicFrameMk id="4" creationId="{D1721C30-0637-4486-A3C0-465D7E026460}"/>
          </ac:graphicFrameMkLst>
        </pc:graphicFrameChg>
      </pc:sldChg>
      <pc:sldChg chg="modSp mod">
        <pc:chgData name="nayeon P" userId="7c401a333b2533ce" providerId="LiveId" clId="{3842B45E-C34E-4FB5-8354-DC383F56969F}" dt="2023-08-15T12:23:25.791" v="189" actId="1036"/>
        <pc:sldMkLst>
          <pc:docMk/>
          <pc:sldMk cId="2836853041" sldId="260"/>
        </pc:sldMkLst>
        <pc:spChg chg="mod">
          <ac:chgData name="nayeon P" userId="7c401a333b2533ce" providerId="LiveId" clId="{3842B45E-C34E-4FB5-8354-DC383F56969F}" dt="2023-08-15T12:23:25.791" v="189" actId="1036"/>
          <ac:spMkLst>
            <pc:docMk/>
            <pc:sldMk cId="2836853041" sldId="260"/>
            <ac:spMk id="5" creationId="{8B33A698-82AB-49D0-8E60-DD3E9F79EF24}"/>
          </ac:spMkLst>
        </pc:spChg>
        <pc:graphicFrameChg chg="mod modGraphic">
          <ac:chgData name="nayeon P" userId="7c401a333b2533ce" providerId="LiveId" clId="{3842B45E-C34E-4FB5-8354-DC383F56969F}" dt="2023-08-15T12:23:25.791" v="189" actId="1036"/>
          <ac:graphicFrameMkLst>
            <pc:docMk/>
            <pc:sldMk cId="2836853041" sldId="260"/>
            <ac:graphicFrameMk id="4" creationId="{D1721C30-0637-4486-A3C0-465D7E026460}"/>
          </ac:graphicFrameMkLst>
        </pc:graphicFrameChg>
      </pc:sldChg>
      <pc:sldChg chg="del">
        <pc:chgData name="nayeon P" userId="7c401a333b2533ce" providerId="LiveId" clId="{3842B45E-C34E-4FB5-8354-DC383F56969F}" dt="2023-08-15T12:22:10.776" v="132" actId="47"/>
        <pc:sldMkLst>
          <pc:docMk/>
          <pc:sldMk cId="1340889489" sldId="261"/>
        </pc:sldMkLst>
      </pc:sldChg>
      <pc:sldChg chg="modSp add mod">
        <pc:chgData name="nayeon P" userId="7c401a333b2533ce" providerId="LiveId" clId="{3842B45E-C34E-4FB5-8354-DC383F56969F}" dt="2023-08-15T12:24:43.336" v="228" actId="2165"/>
        <pc:sldMkLst>
          <pc:docMk/>
          <pc:sldMk cId="4221248244" sldId="261"/>
        </pc:sldMkLst>
        <pc:spChg chg="mod">
          <ac:chgData name="nayeon P" userId="7c401a333b2533ce" providerId="LiveId" clId="{3842B45E-C34E-4FB5-8354-DC383F56969F}" dt="2023-08-15T12:23:19.887" v="176" actId="1035"/>
          <ac:spMkLst>
            <pc:docMk/>
            <pc:sldMk cId="4221248244" sldId="261"/>
            <ac:spMk id="5" creationId="{8B33A698-82AB-49D0-8E60-DD3E9F79EF24}"/>
          </ac:spMkLst>
        </pc:spChg>
        <pc:graphicFrameChg chg="mod modGraphic">
          <ac:chgData name="nayeon P" userId="7c401a333b2533ce" providerId="LiveId" clId="{3842B45E-C34E-4FB5-8354-DC383F56969F}" dt="2023-08-15T12:24:43.336" v="228" actId="2165"/>
          <ac:graphicFrameMkLst>
            <pc:docMk/>
            <pc:sldMk cId="4221248244" sldId="261"/>
            <ac:graphicFrameMk id="4" creationId="{D1721C30-0637-4486-A3C0-465D7E026460}"/>
          </ac:graphicFrameMkLst>
        </pc:graphicFrameChg>
      </pc:sldChg>
      <pc:sldChg chg="modSp add mod">
        <pc:chgData name="nayeon P" userId="7c401a333b2533ce" providerId="LiveId" clId="{3842B45E-C34E-4FB5-8354-DC383F56969F}" dt="2023-08-15T12:31:23.186" v="307" actId="1076"/>
        <pc:sldMkLst>
          <pc:docMk/>
          <pc:sldMk cId="247864975" sldId="262"/>
        </pc:sldMkLst>
        <pc:spChg chg="mod">
          <ac:chgData name="nayeon P" userId="7c401a333b2533ce" providerId="LiveId" clId="{3842B45E-C34E-4FB5-8354-DC383F56969F}" dt="2023-08-15T12:31:23.186" v="307" actId="1076"/>
          <ac:spMkLst>
            <pc:docMk/>
            <pc:sldMk cId="247864975" sldId="262"/>
            <ac:spMk id="5" creationId="{8B33A698-82AB-49D0-8E60-DD3E9F79EF24}"/>
          </ac:spMkLst>
        </pc:spChg>
        <pc:graphicFrameChg chg="mod modGraphic">
          <ac:chgData name="nayeon P" userId="7c401a333b2533ce" providerId="LiveId" clId="{3842B45E-C34E-4FB5-8354-DC383F56969F}" dt="2023-08-15T12:31:23.186" v="307" actId="1076"/>
          <ac:graphicFrameMkLst>
            <pc:docMk/>
            <pc:sldMk cId="247864975" sldId="262"/>
            <ac:graphicFrameMk id="4" creationId="{D1721C30-0637-4486-A3C0-465D7E026460}"/>
          </ac:graphicFrameMkLst>
        </pc:graphicFrameChg>
      </pc:sldChg>
      <pc:sldChg chg="modSp new del mod">
        <pc:chgData name="nayeon P" userId="7c401a333b2533ce" providerId="LiveId" clId="{3842B45E-C34E-4FB5-8354-DC383F56969F}" dt="2023-08-15T12:28:53.633" v="259" actId="47"/>
        <pc:sldMkLst>
          <pc:docMk/>
          <pc:sldMk cId="544429297" sldId="263"/>
        </pc:sldMkLst>
        <pc:spChg chg="mod">
          <ac:chgData name="nayeon P" userId="7c401a333b2533ce" providerId="LiveId" clId="{3842B45E-C34E-4FB5-8354-DC383F56969F}" dt="2023-08-15T12:28:47.453" v="252"/>
          <ac:spMkLst>
            <pc:docMk/>
            <pc:sldMk cId="544429297" sldId="263"/>
            <ac:spMk id="3" creationId="{3540794B-11C1-4282-85F4-41DB5F35B027}"/>
          </ac:spMkLst>
        </pc:spChg>
      </pc:sldChg>
      <pc:sldChg chg="modSp new del mod">
        <pc:chgData name="nayeon P" userId="7c401a333b2533ce" providerId="LiveId" clId="{3842B45E-C34E-4FB5-8354-DC383F56969F}" dt="2023-08-15T12:31:25.762" v="308" actId="47"/>
        <pc:sldMkLst>
          <pc:docMk/>
          <pc:sldMk cId="1353864546" sldId="264"/>
        </pc:sldMkLst>
        <pc:spChg chg="mod">
          <ac:chgData name="nayeon P" userId="7c401a333b2533ce" providerId="LiveId" clId="{3842B45E-C34E-4FB5-8354-DC383F56969F}" dt="2023-08-15T12:28:51.282" v="256"/>
          <ac:spMkLst>
            <pc:docMk/>
            <pc:sldMk cId="1353864546" sldId="264"/>
            <ac:spMk id="2" creationId="{9714C4C6-7610-40DF-BB9C-8B525D6EE151}"/>
          </ac:spMkLst>
        </pc:spChg>
        <pc:spChg chg="mod">
          <ac:chgData name="nayeon P" userId="7c401a333b2533ce" providerId="LiveId" clId="{3842B45E-C34E-4FB5-8354-DC383F56969F}" dt="2023-08-15T12:28:51.943" v="258" actId="27636"/>
          <ac:spMkLst>
            <pc:docMk/>
            <pc:sldMk cId="1353864546" sldId="264"/>
            <ac:spMk id="3" creationId="{93F78187-03EB-49B7-9868-D074B990A4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428D-DF7D-45D9-915C-449B66FD5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4FCCF-308E-4A7F-9646-5772D4BCA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2F3F8-613E-4E14-8812-491C145E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306AD-8387-461B-A219-202200E1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19A9-21F1-447F-9D23-9734DB4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7993-C989-437E-A47E-29115338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4F56A-8151-4231-AA64-EC4F44402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4961-0E70-4368-B06E-3E1F31A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2156B-2C92-4644-B05F-E354B8A9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3738F-AE4F-47D4-9884-A50200CF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4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AA1F02-7FEE-4DE4-BCAD-61BE4481B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6C8E0-6846-4252-A0E1-A63B9AA5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31D0F-FE08-4AAC-911B-6A4ACE97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A30-C159-4342-A08B-5569483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0713D-EB11-4AD3-B7C8-1BCEF7A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DD56-F9DE-434E-8B22-F904956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BB6F4-2316-479F-B612-98585A9E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608F2-9852-43FB-AD55-239189F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8756D-11DF-4649-A79F-4986B54E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51325-001B-4FDD-8507-BBDDAA79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C6F5-E4CF-4A66-B8CE-32FD8852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2C81B-BA8B-47BB-9F86-0393C3F7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5BDA4-A737-44FB-8600-4B189713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E23E3-C712-4135-B58B-B6191DF7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EAD76-DC38-44D8-88FF-CD8D1E3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2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7DEF9-3A71-417C-944C-436FFCEB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35FA5-69B7-4C02-94C3-6D9C390E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67AE8-4EC4-4E9D-9E2D-930BB8BD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A6ABD-1E13-490F-A608-DA7451D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D4456-4193-48A9-930E-131D1B14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EC194-4EAD-41AA-8955-20342C7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779AC-090A-4EF6-AA08-52E9EF9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06DDF-C5CB-4576-913B-EF18E055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202BB-307A-4BDE-8266-512782C0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8F695-1EFF-445E-A27A-A8F1E75D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C7056D-6307-481A-8A4C-7D7B5F47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A05A8A-57E5-4FAE-98FC-26807217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0B3A3-4497-4F1B-8D01-855D4D6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5CAD9-F61B-4397-9782-40B44031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6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E960B-AC4A-459C-B346-6E2E8787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B0C15-2961-43B7-9F24-C29193C4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E2E81-ADD6-4F5E-BC6A-3CFD6054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A19E3-69D1-4E82-A92C-0297753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C3F06-1CEF-4497-8AB0-9CCF53C0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B0E6F-C4C9-40B2-9592-99F1BDA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FB3B5-215D-4EDB-B063-782CBE2F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2499F-8BBB-48A7-8A44-DCFD8202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CE556-8E30-40F6-914F-B9C747A9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1D7A9-C393-425C-906C-8A2EF8F9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D5643-E0C5-4388-90E1-AEC9AA94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CD92F-0954-4855-8513-103AD998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68747-807E-4015-8154-DF26C24B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8DB7-ABBC-4EA4-A9FA-B48F5737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ACC15-F56E-4A04-B5D8-DEA16B1EE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E0610-27DF-4DFE-8712-529659E28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ACCC8-6FB9-42BB-8FD4-CB41568D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1CC6E-2BFB-41C5-BE32-AF9C31F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2685C-FA7D-4067-AFD5-B8A484AC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D6D36D-B65F-4396-9A70-801F2714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1B83B-7058-4E0E-B775-0137471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55E79-DF2E-484E-82E9-767218CFA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0E7D-84CC-4996-B700-6A4F648F7B96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F97B0-4B6F-416A-A9CE-339E1CA8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A32B6-0B96-413C-A1BA-B3C145DF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2559-93F0-43F4-BFBD-FEF42E5D3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71929"/>
              </p:ext>
            </p:extLst>
          </p:nvPr>
        </p:nvGraphicFramePr>
        <p:xfrm>
          <a:off x="2227943" y="1812195"/>
          <a:ext cx="8127999" cy="346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pw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VARCHAR(330)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Email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16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regdate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8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point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5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1217232"/>
            <a:ext cx="1622560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5320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93691"/>
              </p:ext>
            </p:extLst>
          </p:nvPr>
        </p:nvGraphicFramePr>
        <p:xfrm>
          <a:off x="2227943" y="1717191"/>
          <a:ext cx="8127999" cy="373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bno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</a:p>
                    <a:p>
                      <a:pPr latinLnBrk="1"/>
                      <a:r>
                        <a:rPr lang="en-US" altLang="ko-KR" sz="1800" dirty="0"/>
                        <a:t>AUTO_INCREMENT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boradType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title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author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16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resdate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8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point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5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1122228"/>
            <a:ext cx="119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43144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12068"/>
              </p:ext>
            </p:extLst>
          </p:nvPr>
        </p:nvGraphicFramePr>
        <p:xfrm>
          <a:off x="2227943" y="1735005"/>
          <a:ext cx="8127999" cy="29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dno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</a:p>
                    <a:p>
                      <a:pPr latinLnBrk="1"/>
                      <a:r>
                        <a:rPr lang="en-US" altLang="ko-KR" sz="1800" dirty="0"/>
                        <a:t>AUTO_INCREMENT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resdate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TIMESTAMP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164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114004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Dat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212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41547"/>
              </p:ext>
            </p:extLst>
          </p:nvPr>
        </p:nvGraphicFramePr>
        <p:xfrm>
          <a:off x="2227943" y="974986"/>
          <a:ext cx="8127999" cy="512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eno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</a:p>
                    <a:p>
                      <a:pPr latinLnBrk="1"/>
                      <a:r>
                        <a:rPr lang="en-US" altLang="ko-KR" sz="1800" dirty="0"/>
                        <a:t>AUTO_INCREMENT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status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latinLnBrk="1"/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TRUE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regdate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startdate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enddate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1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title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NOT NULL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8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content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VARCHAR(1000)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img_name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VARCHAR(330)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img_path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VARCHAR(330)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109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380023"/>
            <a:ext cx="112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397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77508"/>
              </p:ext>
            </p:extLst>
          </p:nvPr>
        </p:nvGraphicFramePr>
        <p:xfrm>
          <a:off x="2227943" y="1230306"/>
          <a:ext cx="8127999" cy="448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qno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</a:p>
                    <a:p>
                      <a:pPr latinLnBrk="1"/>
                      <a:r>
                        <a:rPr lang="en-US" altLang="ko-KR" sz="1800" dirty="0"/>
                        <a:t>AUTO_INCREMENT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title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content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VARCAHR(1000)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author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regdate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lev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1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secret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DEFAULT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35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635343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Qna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3685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721C30-0637-4486-A3C0-465D7E02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27617"/>
              </p:ext>
            </p:extLst>
          </p:nvPr>
        </p:nvGraphicFramePr>
        <p:xfrm>
          <a:off x="2227943" y="1812197"/>
          <a:ext cx="8127999" cy="309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91">
                  <a:extLst>
                    <a:ext uri="{9D8B030D-6E8A-4147-A177-3AD203B41FA5}">
                      <a16:colId xmlns:a16="http://schemas.microsoft.com/office/drawing/2014/main" val="2542658498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3097977138"/>
                    </a:ext>
                  </a:extLst>
                </a:gridCol>
                <a:gridCol w="3788887">
                  <a:extLst>
                    <a:ext uri="{9D8B030D-6E8A-4147-A177-3AD203B41FA5}">
                      <a16:colId xmlns:a16="http://schemas.microsoft.com/office/drawing/2014/main" val="1204164072"/>
                    </a:ext>
                  </a:extLst>
                </a:gridCol>
              </a:tblGrid>
              <a:tr h="604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컬럼명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제약조건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9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bno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PRIMARY KEY</a:t>
                      </a:r>
                    </a:p>
                    <a:p>
                      <a:pPr latinLnBrk="1"/>
                      <a:r>
                        <a:rPr lang="en-US" altLang="ko-KR" sz="1800" dirty="0"/>
                        <a:t>AUTO_INCREMENT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title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3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author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date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company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price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맑은 고딕 (본문)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kern="1200" baseline="0" dirty="0">
                        <a:solidFill>
                          <a:schemeClr val="dk1"/>
                        </a:solidFill>
                        <a:latin typeface="맑은 고딕 (본문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130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3A698-82AB-49D0-8E60-DD3E9F79EF24}"/>
              </a:ext>
            </a:extLst>
          </p:cNvPr>
          <p:cNvSpPr txBox="1"/>
          <p:nvPr/>
        </p:nvSpPr>
        <p:spPr>
          <a:xfrm>
            <a:off x="2161309" y="1217234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4786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278</Words>
  <Application>Microsoft Office PowerPoint</Application>
  <PresentationFormat>와이드스크린</PresentationFormat>
  <Paragraphs>154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nayeon P</dc:creator>
  <cp:lastModifiedBy>nayeon P</cp:lastModifiedBy>
  <cp:revision>2</cp:revision>
  <dcterms:created xsi:type="dcterms:W3CDTF">2023-08-15T10:14:48Z</dcterms:created>
  <dcterms:modified xsi:type="dcterms:W3CDTF">2023-08-15T12:31:28Z</dcterms:modified>
</cp:coreProperties>
</file>