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69" r:id="rId4"/>
    <p:sldId id="274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59C"/>
    <a:srgbClr val="F5D7C8"/>
    <a:srgbClr val="DCC4F5"/>
    <a:srgbClr val="F5DBDB"/>
    <a:srgbClr val="F5C7A6"/>
    <a:srgbClr val="E8E2C8"/>
    <a:srgbClr val="CBD5E8"/>
    <a:srgbClr val="B3E2CD"/>
    <a:srgbClr val="4EE9B0"/>
    <a:srgbClr val="4FD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245"/>
  </p:normalViewPr>
  <p:slideViewPr>
    <p:cSldViewPr snapToGrid="0" snapToObjects="1">
      <p:cViewPr>
        <p:scale>
          <a:sx n="60" d="100"/>
          <a:sy n="60" d="100"/>
        </p:scale>
        <p:origin x="56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7E08-200C-7549-8718-87202D061D02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B7E08-200C-7549-8718-87202D061D02}" type="datetimeFigureOut">
              <a:rPr kumimoji="1" lang="zh-CN" altLang="en-US" smtClean="0"/>
              <a:t>2018/3/10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81F61-E3CE-404A-BFF0-FDF91F6987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41"/>
          <p:cNvSpPr/>
          <p:nvPr/>
        </p:nvSpPr>
        <p:spPr>
          <a:xfrm>
            <a:off x="2232907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3874217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2825333" y="1857181"/>
            <a:ext cx="567187" cy="190960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-632062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-132717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10524820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3265814" y="2197545"/>
            <a:ext cx="360740" cy="1101437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4518084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Cube 46"/>
          <p:cNvSpPr/>
          <p:nvPr/>
        </p:nvSpPr>
        <p:spPr>
          <a:xfrm>
            <a:off x="9983736" y="2181530"/>
            <a:ext cx="360740" cy="1101437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Cube 46"/>
          <p:cNvSpPr/>
          <p:nvPr/>
        </p:nvSpPr>
        <p:spPr>
          <a:xfrm>
            <a:off x="10245066" y="1857180"/>
            <a:ext cx="567187" cy="190960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10643139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be 48"/>
          <p:cNvSpPr/>
          <p:nvPr/>
        </p:nvSpPr>
        <p:spPr>
          <a:xfrm>
            <a:off x="5153499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be 48"/>
          <p:cNvSpPr/>
          <p:nvPr/>
        </p:nvSpPr>
        <p:spPr>
          <a:xfrm>
            <a:off x="5775069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48"/>
          <p:cNvSpPr/>
          <p:nvPr/>
        </p:nvSpPr>
        <p:spPr>
          <a:xfrm>
            <a:off x="6398161" y="2199273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48"/>
          <p:cNvSpPr/>
          <p:nvPr/>
        </p:nvSpPr>
        <p:spPr>
          <a:xfrm>
            <a:off x="6997009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be 48"/>
          <p:cNvSpPr/>
          <p:nvPr/>
        </p:nvSpPr>
        <p:spPr>
          <a:xfrm>
            <a:off x="7616897" y="2199272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ube 48"/>
          <p:cNvSpPr/>
          <p:nvPr/>
        </p:nvSpPr>
        <p:spPr>
          <a:xfrm>
            <a:off x="8240132" y="2199271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be 48"/>
          <p:cNvSpPr/>
          <p:nvPr/>
        </p:nvSpPr>
        <p:spPr>
          <a:xfrm>
            <a:off x="8884237" y="2192792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41"/>
          <p:cNvSpPr/>
          <p:nvPr/>
        </p:nvSpPr>
        <p:spPr>
          <a:xfrm>
            <a:off x="3201898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4843208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3794324" y="1857181"/>
            <a:ext cx="567187" cy="190960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336929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36274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8910540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4234805" y="2197545"/>
            <a:ext cx="360740" cy="1101437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5551918" y="2181531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Cube 48"/>
          <p:cNvSpPr/>
          <p:nvPr/>
        </p:nvSpPr>
        <p:spPr>
          <a:xfrm>
            <a:off x="7263427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Cube 46"/>
          <p:cNvSpPr/>
          <p:nvPr/>
        </p:nvSpPr>
        <p:spPr>
          <a:xfrm>
            <a:off x="8369456" y="2181530"/>
            <a:ext cx="360740" cy="1101437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Cube 46"/>
          <p:cNvSpPr/>
          <p:nvPr/>
        </p:nvSpPr>
        <p:spPr>
          <a:xfrm>
            <a:off x="8630786" y="1857180"/>
            <a:ext cx="567187" cy="190960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9028859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70341" y="2658091"/>
            <a:ext cx="127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●●●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67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41"/>
          <p:cNvSpPr/>
          <p:nvPr/>
        </p:nvSpPr>
        <p:spPr>
          <a:xfrm>
            <a:off x="2655985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4843208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3521369" y="1857181"/>
            <a:ext cx="567187" cy="190960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-168041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331304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9660950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4234805" y="2197545"/>
            <a:ext cx="360740" cy="1101437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5551918" y="2181531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Cube 48"/>
          <p:cNvSpPr/>
          <p:nvPr/>
        </p:nvSpPr>
        <p:spPr>
          <a:xfrm>
            <a:off x="7263427" y="2197545"/>
            <a:ext cx="813968" cy="1101437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Cube 46"/>
          <p:cNvSpPr/>
          <p:nvPr/>
        </p:nvSpPr>
        <p:spPr>
          <a:xfrm>
            <a:off x="8587822" y="2181530"/>
            <a:ext cx="360740" cy="1101437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Cube 46"/>
          <p:cNvSpPr/>
          <p:nvPr/>
        </p:nvSpPr>
        <p:spPr>
          <a:xfrm>
            <a:off x="9094810" y="1857180"/>
            <a:ext cx="567187" cy="190960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9806779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70341" y="2658091"/>
            <a:ext cx="127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●●●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3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41"/>
          <p:cNvSpPr/>
          <p:nvPr/>
        </p:nvSpPr>
        <p:spPr>
          <a:xfrm>
            <a:off x="3201898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4808693" y="2316541"/>
            <a:ext cx="733796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3658291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336929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36274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8733116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4068033" y="2033955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5456488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94316" y="2658091"/>
            <a:ext cx="127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●●●</a:t>
            </a:r>
            <a:endParaRPr kumimoji="1" lang="zh-CN" altLang="en-US" sz="1400" dirty="0"/>
          </a:p>
        </p:txBody>
      </p:sp>
      <p:sp>
        <p:nvSpPr>
          <p:cNvPr id="24" name="Cube 46"/>
          <p:cNvSpPr/>
          <p:nvPr/>
        </p:nvSpPr>
        <p:spPr>
          <a:xfrm>
            <a:off x="4357579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be 48"/>
          <p:cNvSpPr/>
          <p:nvPr/>
        </p:nvSpPr>
        <p:spPr>
          <a:xfrm>
            <a:off x="7123583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46"/>
          <p:cNvSpPr/>
          <p:nvPr/>
        </p:nvSpPr>
        <p:spPr>
          <a:xfrm>
            <a:off x="7937240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46"/>
          <p:cNvSpPr/>
          <p:nvPr/>
        </p:nvSpPr>
        <p:spPr>
          <a:xfrm>
            <a:off x="8172836" y="2037004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be 46"/>
          <p:cNvSpPr/>
          <p:nvPr/>
        </p:nvSpPr>
        <p:spPr>
          <a:xfrm>
            <a:off x="8435496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8836193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56958" y="1686992"/>
            <a:ext cx="167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Dilated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4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41"/>
          <p:cNvSpPr/>
          <p:nvPr/>
        </p:nvSpPr>
        <p:spPr>
          <a:xfrm>
            <a:off x="3201898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4808693" y="2316541"/>
            <a:ext cx="733796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3658291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336929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36274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8733116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4068033" y="2033955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5456488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94316" y="2658091"/>
            <a:ext cx="127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●●●</a:t>
            </a:r>
            <a:endParaRPr kumimoji="1" lang="zh-CN" altLang="en-US" sz="1400" dirty="0"/>
          </a:p>
        </p:txBody>
      </p:sp>
      <p:sp>
        <p:nvSpPr>
          <p:cNvPr id="24" name="Cube 46"/>
          <p:cNvSpPr/>
          <p:nvPr/>
        </p:nvSpPr>
        <p:spPr>
          <a:xfrm>
            <a:off x="4357579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be 48"/>
          <p:cNvSpPr/>
          <p:nvPr/>
        </p:nvSpPr>
        <p:spPr>
          <a:xfrm>
            <a:off x="7123583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46"/>
          <p:cNvSpPr/>
          <p:nvPr/>
        </p:nvSpPr>
        <p:spPr>
          <a:xfrm>
            <a:off x="7937240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46"/>
          <p:cNvSpPr/>
          <p:nvPr/>
        </p:nvSpPr>
        <p:spPr>
          <a:xfrm>
            <a:off x="8172836" y="2037004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be 46"/>
          <p:cNvSpPr/>
          <p:nvPr/>
        </p:nvSpPr>
        <p:spPr>
          <a:xfrm>
            <a:off x="8435496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8836193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56958" y="1686992"/>
            <a:ext cx="167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Dilated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conv</a:t>
            </a:r>
            <a:endParaRPr kumimoji="1" lang="zh-CN" altLang="en-US" dirty="0"/>
          </a:p>
        </p:txBody>
      </p:sp>
      <p:grpSp>
        <p:nvGrpSpPr>
          <p:cNvPr id="31" name="组 30"/>
          <p:cNvGrpSpPr/>
          <p:nvPr/>
        </p:nvGrpSpPr>
        <p:grpSpPr>
          <a:xfrm>
            <a:off x="24473437" y="2581125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6" name="Cube 46"/>
          <p:cNvSpPr/>
          <p:nvPr/>
        </p:nvSpPr>
        <p:spPr>
          <a:xfrm>
            <a:off x="11096819" y="1676018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ube 46"/>
          <p:cNvSpPr/>
          <p:nvPr/>
        </p:nvSpPr>
        <p:spPr>
          <a:xfrm>
            <a:off x="11793258" y="2056324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be 46"/>
          <p:cNvSpPr/>
          <p:nvPr/>
        </p:nvSpPr>
        <p:spPr>
          <a:xfrm>
            <a:off x="12277639" y="2282390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Cube 46"/>
          <p:cNvSpPr/>
          <p:nvPr/>
        </p:nvSpPr>
        <p:spPr>
          <a:xfrm>
            <a:off x="12810159" y="2282390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be 46"/>
          <p:cNvSpPr/>
          <p:nvPr/>
        </p:nvSpPr>
        <p:spPr>
          <a:xfrm>
            <a:off x="13348727" y="2282390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 41"/>
          <p:cNvGrpSpPr/>
          <p:nvPr/>
        </p:nvGrpSpPr>
        <p:grpSpPr>
          <a:xfrm>
            <a:off x="14265225" y="2282390"/>
            <a:ext cx="638797" cy="853938"/>
            <a:chOff x="7664333" y="3917191"/>
            <a:chExt cx="3251200" cy="3248057"/>
          </a:xfrm>
          <a:scene3d>
            <a:camera prst="orthographicFront">
              <a:rot lat="2400000" lon="18000000" rev="0"/>
            </a:camera>
            <a:lightRig rig="threePt" dir="t"/>
          </a:scene3d>
        </p:grpSpPr>
        <p:sp>
          <p:nvSpPr>
            <p:cNvPr id="43" name="矩形 42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771423" y="2282390"/>
            <a:ext cx="562170" cy="853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2700000" lon="180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4601029" y="3595287"/>
            <a:ext cx="124886" cy="15514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/>
          <p:cNvCxnSpPr/>
          <p:nvPr/>
        </p:nvCxnSpPr>
        <p:spPr>
          <a:xfrm>
            <a:off x="13552227" y="3136328"/>
            <a:ext cx="0" cy="82572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>
            <a:off x="14079941" y="3068966"/>
            <a:ext cx="0" cy="65586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>
            <a:off x="13001768" y="3116167"/>
            <a:ext cx="0" cy="109055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/>
          <p:cNvCxnSpPr/>
          <p:nvPr/>
        </p:nvCxnSpPr>
        <p:spPr>
          <a:xfrm>
            <a:off x="12458132" y="3157610"/>
            <a:ext cx="0" cy="13298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>
            <a:off x="12044150" y="3475436"/>
            <a:ext cx="0" cy="12715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>
          <a:xfrm>
            <a:off x="11470944" y="3861646"/>
            <a:ext cx="0" cy="113164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/>
          <p:cNvCxnSpPr/>
          <p:nvPr/>
        </p:nvCxnSpPr>
        <p:spPr>
          <a:xfrm>
            <a:off x="14079941" y="3724835"/>
            <a:ext cx="521088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/>
          <p:nvPr/>
        </p:nvCxnSpPr>
        <p:spPr>
          <a:xfrm>
            <a:off x="13552227" y="3968823"/>
            <a:ext cx="1048802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/>
          <p:nvPr/>
        </p:nvCxnSpPr>
        <p:spPr>
          <a:xfrm>
            <a:off x="13001768" y="4222062"/>
            <a:ext cx="159926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/>
          <p:nvPr/>
        </p:nvCxnSpPr>
        <p:spPr>
          <a:xfrm flipV="1">
            <a:off x="12458132" y="4487489"/>
            <a:ext cx="2142897" cy="282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/>
          <p:nvPr/>
        </p:nvCxnSpPr>
        <p:spPr>
          <a:xfrm flipV="1">
            <a:off x="12044150" y="4746936"/>
            <a:ext cx="2556879" cy="282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/>
          <p:nvPr/>
        </p:nvCxnSpPr>
        <p:spPr>
          <a:xfrm>
            <a:off x="11470944" y="4993286"/>
            <a:ext cx="3130085" cy="1713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14479396" y="5254176"/>
            <a:ext cx="1269782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w</a:t>
            </a:r>
            <a:endParaRPr kumimoji="1" lang="zh-CN" altLang="en-US" dirty="0"/>
          </a:p>
        </p:txBody>
      </p:sp>
      <p:cxnSp>
        <p:nvCxnSpPr>
          <p:cNvPr id="119" name="直线箭头连接符 118"/>
          <p:cNvCxnSpPr/>
          <p:nvPr/>
        </p:nvCxnSpPr>
        <p:spPr>
          <a:xfrm>
            <a:off x="14777674" y="4392500"/>
            <a:ext cx="140548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15025198" y="4006815"/>
            <a:ext cx="723980" cy="6635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Avg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6200289" y="4127161"/>
            <a:ext cx="179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/>
              <a:t>PPL</a:t>
            </a:r>
            <a:endParaRPr kumimoji="1" lang="zh-CN" altLang="en-US" sz="2400" dirty="0"/>
          </a:p>
        </p:txBody>
      </p:sp>
      <p:sp>
        <p:nvSpPr>
          <p:cNvPr id="124" name="文本框 123"/>
          <p:cNvSpPr txBox="1"/>
          <p:nvPr/>
        </p:nvSpPr>
        <p:spPr>
          <a:xfrm>
            <a:off x="16183155" y="2519159"/>
            <a:ext cx="179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/>
              <a:t>PatchGAN</a:t>
            </a:r>
            <a:endParaRPr kumimoji="1" lang="zh-CN" altLang="en-US" sz="2400" dirty="0"/>
          </a:p>
        </p:txBody>
      </p:sp>
      <p:cxnSp>
        <p:nvCxnSpPr>
          <p:cNvPr id="127" name="直线箭头连接符 126"/>
          <p:cNvCxnSpPr/>
          <p:nvPr/>
        </p:nvCxnSpPr>
        <p:spPr>
          <a:xfrm>
            <a:off x="14904022" y="2743510"/>
            <a:ext cx="1279133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4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直线箭头连接符 69"/>
          <p:cNvCxnSpPr/>
          <p:nvPr/>
        </p:nvCxnSpPr>
        <p:spPr>
          <a:xfrm>
            <a:off x="14785880" y="4544038"/>
            <a:ext cx="0" cy="3643342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/>
          <p:nvPr/>
        </p:nvCxnSpPr>
        <p:spPr>
          <a:xfrm>
            <a:off x="14098814" y="4695359"/>
            <a:ext cx="0" cy="349202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/>
          <p:nvPr/>
        </p:nvCxnSpPr>
        <p:spPr>
          <a:xfrm>
            <a:off x="13341285" y="4695359"/>
            <a:ext cx="0" cy="349202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12376298" y="4895723"/>
            <a:ext cx="0" cy="329165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be 41"/>
          <p:cNvSpPr/>
          <p:nvPr/>
        </p:nvSpPr>
        <p:spPr>
          <a:xfrm>
            <a:off x="3201898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4808693" y="2316541"/>
            <a:ext cx="733796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3658291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336929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36274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8733116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4068033" y="2033955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5456488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94316" y="2658091"/>
            <a:ext cx="127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●●●</a:t>
            </a:r>
            <a:endParaRPr kumimoji="1" lang="zh-CN" altLang="en-US" sz="1400" dirty="0"/>
          </a:p>
        </p:txBody>
      </p:sp>
      <p:sp>
        <p:nvSpPr>
          <p:cNvPr id="24" name="Cube 46"/>
          <p:cNvSpPr/>
          <p:nvPr/>
        </p:nvSpPr>
        <p:spPr>
          <a:xfrm>
            <a:off x="4357579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be 48"/>
          <p:cNvSpPr/>
          <p:nvPr/>
        </p:nvSpPr>
        <p:spPr>
          <a:xfrm>
            <a:off x="7123583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46"/>
          <p:cNvSpPr/>
          <p:nvPr/>
        </p:nvSpPr>
        <p:spPr>
          <a:xfrm>
            <a:off x="7937240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46"/>
          <p:cNvSpPr/>
          <p:nvPr/>
        </p:nvSpPr>
        <p:spPr>
          <a:xfrm>
            <a:off x="8172836" y="2037004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be 46"/>
          <p:cNvSpPr/>
          <p:nvPr/>
        </p:nvSpPr>
        <p:spPr>
          <a:xfrm>
            <a:off x="8435496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8836193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56958" y="1686992"/>
            <a:ext cx="167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Dilated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conv</a:t>
            </a:r>
            <a:endParaRPr kumimoji="1" lang="zh-CN" altLang="en-US" dirty="0"/>
          </a:p>
        </p:txBody>
      </p:sp>
      <p:grpSp>
        <p:nvGrpSpPr>
          <p:cNvPr id="31" name="组 30"/>
          <p:cNvGrpSpPr/>
          <p:nvPr/>
        </p:nvGrpSpPr>
        <p:grpSpPr>
          <a:xfrm>
            <a:off x="24473437" y="2581125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6" name="文本框 115"/>
          <p:cNvSpPr txBox="1"/>
          <p:nvPr/>
        </p:nvSpPr>
        <p:spPr>
          <a:xfrm>
            <a:off x="13394958" y="8423038"/>
            <a:ext cx="1269782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w</a:t>
            </a:r>
            <a:endParaRPr kumimoji="1" lang="zh-CN" altLang="en-US" dirty="0"/>
          </a:p>
        </p:txBody>
      </p:sp>
      <p:cxnSp>
        <p:nvCxnSpPr>
          <p:cNvPr id="119" name="直线箭头连接符 118"/>
          <p:cNvCxnSpPr/>
          <p:nvPr/>
        </p:nvCxnSpPr>
        <p:spPr>
          <a:xfrm>
            <a:off x="15179337" y="8290507"/>
            <a:ext cx="140548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15426861" y="7904822"/>
            <a:ext cx="723980" cy="6635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Avg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6601952" y="8025168"/>
            <a:ext cx="179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/>
              <a:t>PPL</a:t>
            </a:r>
            <a:endParaRPr kumimoji="1" lang="zh-CN" altLang="en-US" sz="2400" dirty="0"/>
          </a:p>
        </p:txBody>
      </p:sp>
      <p:grpSp>
        <p:nvGrpSpPr>
          <p:cNvPr id="3" name="组 2"/>
          <p:cNvGrpSpPr/>
          <p:nvPr/>
        </p:nvGrpSpPr>
        <p:grpSpPr>
          <a:xfrm>
            <a:off x="12160465" y="406205"/>
            <a:ext cx="6880630" cy="2286032"/>
            <a:chOff x="11096819" y="1676018"/>
            <a:chExt cx="6880630" cy="2286032"/>
          </a:xfrm>
        </p:grpSpPr>
        <p:sp>
          <p:nvSpPr>
            <p:cNvPr id="36" name="Cube 46"/>
            <p:cNvSpPr/>
            <p:nvPr/>
          </p:nvSpPr>
          <p:spPr>
            <a:xfrm>
              <a:off x="11096819" y="1676018"/>
              <a:ext cx="603810" cy="2286032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Cube 46"/>
            <p:cNvSpPr/>
            <p:nvPr/>
          </p:nvSpPr>
          <p:spPr>
            <a:xfrm>
              <a:off x="11793258" y="2056324"/>
              <a:ext cx="367207" cy="1419112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Cube 46"/>
            <p:cNvSpPr/>
            <p:nvPr/>
          </p:nvSpPr>
          <p:spPr>
            <a:xfrm>
              <a:off x="12277639" y="2282390"/>
              <a:ext cx="312490" cy="853939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Cube 46"/>
            <p:cNvSpPr/>
            <p:nvPr/>
          </p:nvSpPr>
          <p:spPr>
            <a:xfrm>
              <a:off x="12810159" y="2282390"/>
              <a:ext cx="312490" cy="853939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Cube 46"/>
            <p:cNvSpPr/>
            <p:nvPr/>
          </p:nvSpPr>
          <p:spPr>
            <a:xfrm>
              <a:off x="13348727" y="2282390"/>
              <a:ext cx="312490" cy="853939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2" name="组 41"/>
            <p:cNvGrpSpPr/>
            <p:nvPr/>
          </p:nvGrpSpPr>
          <p:grpSpPr>
            <a:xfrm>
              <a:off x="14265225" y="2282390"/>
              <a:ext cx="638797" cy="853938"/>
              <a:chOff x="7664333" y="3917191"/>
              <a:chExt cx="3251200" cy="3248057"/>
            </a:xfrm>
            <a:scene3d>
              <a:camera prst="orthographicFront">
                <a:rot lat="2400000" lon="18000000" rev="0"/>
              </a:camera>
              <a:lightRig rig="threePt" dir="t"/>
            </a:scene3d>
          </p:grpSpPr>
          <p:sp>
            <p:nvSpPr>
              <p:cNvPr id="43" name="矩形 42"/>
              <p:cNvSpPr/>
              <p:nvPr/>
            </p:nvSpPr>
            <p:spPr>
              <a:xfrm>
                <a:off x="7664333" y="3917191"/>
                <a:ext cx="3251200" cy="32480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7883923" y="4081052"/>
                <a:ext cx="495599" cy="113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8992302" y="5380280"/>
                <a:ext cx="1016745" cy="6241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13771423" y="2282390"/>
              <a:ext cx="562170" cy="85393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2700000" lon="18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16183155" y="2519159"/>
              <a:ext cx="1794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 smtClean="0"/>
                <a:t>PatchGAN</a:t>
              </a:r>
              <a:endParaRPr kumimoji="1" lang="zh-CN" altLang="en-US" sz="2400" dirty="0"/>
            </a:p>
          </p:txBody>
        </p:sp>
        <p:cxnSp>
          <p:nvCxnSpPr>
            <p:cNvPr id="127" name="直线箭头连接符 126"/>
            <p:cNvCxnSpPr/>
            <p:nvPr/>
          </p:nvCxnSpPr>
          <p:spPr>
            <a:xfrm>
              <a:off x="14904022" y="2743510"/>
              <a:ext cx="1279133" cy="0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 61"/>
          <p:cNvGrpSpPr/>
          <p:nvPr/>
        </p:nvGrpSpPr>
        <p:grpSpPr>
          <a:xfrm>
            <a:off x="8733116" y="4895723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3" name="直线箭头连接符 12"/>
          <p:cNvCxnSpPr/>
          <p:nvPr/>
        </p:nvCxnSpPr>
        <p:spPr>
          <a:xfrm flipV="1">
            <a:off x="11081212" y="1866515"/>
            <a:ext cx="903104" cy="825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0841" y="3229833"/>
            <a:ext cx="1496745" cy="1601731"/>
          </a:xfrm>
          <a:prstGeom prst="rect">
            <a:avLst/>
          </a:prstGeom>
          <a:ln w="63500">
            <a:solidFill>
              <a:srgbClr val="FFC000"/>
            </a:solidFill>
            <a:prstDash val="solid"/>
          </a:ln>
          <a:scene3d>
            <a:camera prst="orthographicFront">
              <a:rot lat="1200000" lon="17400000" rev="0"/>
            </a:camera>
            <a:lightRig rig="threePt" dir="t"/>
          </a:scene3d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0841" y="5720457"/>
            <a:ext cx="1496745" cy="1601731"/>
          </a:xfrm>
          <a:prstGeom prst="rect">
            <a:avLst/>
          </a:prstGeom>
          <a:ln w="63500">
            <a:solidFill>
              <a:srgbClr val="C00000"/>
            </a:solidFill>
          </a:ln>
          <a:scene3d>
            <a:camera prst="orthographicFront">
              <a:rot lat="1200000" lon="17400000" rev="0"/>
            </a:camera>
            <a:lightRig rig="threePt" dir="t"/>
          </a:scene3d>
        </p:spPr>
      </p:pic>
      <p:sp>
        <p:nvSpPr>
          <p:cNvPr id="75" name="Cube 46"/>
          <p:cNvSpPr/>
          <p:nvPr/>
        </p:nvSpPr>
        <p:spPr>
          <a:xfrm>
            <a:off x="13006082" y="3229833"/>
            <a:ext cx="461416" cy="1465526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Cube 46"/>
          <p:cNvSpPr/>
          <p:nvPr/>
        </p:nvSpPr>
        <p:spPr>
          <a:xfrm>
            <a:off x="13044885" y="5724110"/>
            <a:ext cx="461416" cy="1465526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ube 46"/>
          <p:cNvSpPr/>
          <p:nvPr/>
        </p:nvSpPr>
        <p:spPr>
          <a:xfrm>
            <a:off x="13799544" y="3517357"/>
            <a:ext cx="384330" cy="102668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ube 46"/>
          <p:cNvSpPr/>
          <p:nvPr/>
        </p:nvSpPr>
        <p:spPr>
          <a:xfrm>
            <a:off x="13855813" y="5943532"/>
            <a:ext cx="384330" cy="102668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Cube 46"/>
          <p:cNvSpPr/>
          <p:nvPr/>
        </p:nvSpPr>
        <p:spPr>
          <a:xfrm>
            <a:off x="14515920" y="3535626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Cube 46"/>
          <p:cNvSpPr/>
          <p:nvPr/>
        </p:nvSpPr>
        <p:spPr>
          <a:xfrm>
            <a:off x="14589655" y="6029902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 flipH="1">
            <a:off x="11987421" y="8187380"/>
            <a:ext cx="3153342" cy="2142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11081212" y="3453067"/>
            <a:ext cx="742193" cy="59256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11081212" y="6360227"/>
            <a:ext cx="90310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直线箭头连接符 69"/>
          <p:cNvCxnSpPr/>
          <p:nvPr/>
        </p:nvCxnSpPr>
        <p:spPr>
          <a:xfrm>
            <a:off x="7183836" y="6166888"/>
            <a:ext cx="0" cy="277802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/>
          <p:nvPr/>
        </p:nvCxnSpPr>
        <p:spPr>
          <a:xfrm>
            <a:off x="6496770" y="6142432"/>
            <a:ext cx="0" cy="280248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/>
          <p:nvPr/>
        </p:nvCxnSpPr>
        <p:spPr>
          <a:xfrm>
            <a:off x="5739241" y="6278637"/>
            <a:ext cx="0" cy="266627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4774254" y="6423835"/>
            <a:ext cx="0" cy="252108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be 41"/>
          <p:cNvSpPr/>
          <p:nvPr/>
        </p:nvSpPr>
        <p:spPr>
          <a:xfrm>
            <a:off x="3201898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be 48"/>
          <p:cNvSpPr/>
          <p:nvPr/>
        </p:nvSpPr>
        <p:spPr>
          <a:xfrm>
            <a:off x="4808693" y="2316541"/>
            <a:ext cx="733796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ube 46"/>
          <p:cNvSpPr/>
          <p:nvPr/>
        </p:nvSpPr>
        <p:spPr>
          <a:xfrm>
            <a:off x="3658291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336929" y="1283760"/>
            <a:ext cx="3251200" cy="3251200"/>
            <a:chOff x="7664333" y="3917191"/>
            <a:chExt cx="3251200" cy="3248057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7664333" y="3917191"/>
              <a:ext cx="3251200" cy="32480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7883923" y="4081052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992302" y="5380280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36274" y="1283760"/>
            <a:ext cx="3245483" cy="3251200"/>
            <a:chOff x="7664333" y="461772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333" y="461772"/>
              <a:ext cx="3251200" cy="3251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2302" y="1928004"/>
              <a:ext cx="1016745" cy="624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883923" y="628776"/>
              <a:ext cx="495599" cy="113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8733116" y="1279007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2" name="Cube 46"/>
          <p:cNvSpPr/>
          <p:nvPr/>
        </p:nvSpPr>
        <p:spPr>
          <a:xfrm>
            <a:off x="4068033" y="2033955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be 48"/>
          <p:cNvSpPr/>
          <p:nvPr/>
        </p:nvSpPr>
        <p:spPr>
          <a:xfrm>
            <a:off x="5456488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94316" y="2658091"/>
            <a:ext cx="127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●●●</a:t>
            </a:r>
            <a:endParaRPr kumimoji="1" lang="zh-CN" altLang="en-US" sz="1400" dirty="0"/>
          </a:p>
        </p:txBody>
      </p:sp>
      <p:sp>
        <p:nvSpPr>
          <p:cNvPr id="24" name="Cube 46"/>
          <p:cNvSpPr/>
          <p:nvPr/>
        </p:nvSpPr>
        <p:spPr>
          <a:xfrm>
            <a:off x="4357579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be 48"/>
          <p:cNvSpPr/>
          <p:nvPr/>
        </p:nvSpPr>
        <p:spPr>
          <a:xfrm>
            <a:off x="7123583" y="2316541"/>
            <a:ext cx="666422" cy="853939"/>
          </a:xfrm>
          <a:prstGeom prst="cube">
            <a:avLst>
              <a:gd name="adj" fmla="val 3669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be 46"/>
          <p:cNvSpPr/>
          <p:nvPr/>
        </p:nvSpPr>
        <p:spPr>
          <a:xfrm>
            <a:off x="7937240" y="2316541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be 46"/>
          <p:cNvSpPr/>
          <p:nvPr/>
        </p:nvSpPr>
        <p:spPr>
          <a:xfrm>
            <a:off x="8172836" y="2037004"/>
            <a:ext cx="367207" cy="141911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be 46"/>
          <p:cNvSpPr/>
          <p:nvPr/>
        </p:nvSpPr>
        <p:spPr>
          <a:xfrm>
            <a:off x="8435496" y="1644523"/>
            <a:ext cx="603810" cy="2286032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be 41"/>
          <p:cNvSpPr/>
          <p:nvPr/>
        </p:nvSpPr>
        <p:spPr>
          <a:xfrm>
            <a:off x="8836193" y="1159865"/>
            <a:ext cx="756169" cy="3489484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56958" y="1686992"/>
            <a:ext cx="167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Dilated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conv</a:t>
            </a:r>
            <a:endParaRPr kumimoji="1" lang="zh-CN" altLang="en-US" dirty="0"/>
          </a:p>
        </p:txBody>
      </p:sp>
      <p:grpSp>
        <p:nvGrpSpPr>
          <p:cNvPr id="31" name="组 30"/>
          <p:cNvGrpSpPr/>
          <p:nvPr/>
        </p:nvGrpSpPr>
        <p:grpSpPr>
          <a:xfrm>
            <a:off x="24473437" y="2581125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6" name="文本框 115"/>
          <p:cNvSpPr txBox="1"/>
          <p:nvPr/>
        </p:nvSpPr>
        <p:spPr>
          <a:xfrm>
            <a:off x="5792914" y="9180574"/>
            <a:ext cx="1269782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w</a:t>
            </a:r>
            <a:endParaRPr kumimoji="1" lang="zh-CN" altLang="en-US" dirty="0"/>
          </a:p>
        </p:txBody>
      </p:sp>
      <p:cxnSp>
        <p:nvCxnSpPr>
          <p:cNvPr id="119" name="直线箭头连接符 118"/>
          <p:cNvCxnSpPr/>
          <p:nvPr/>
        </p:nvCxnSpPr>
        <p:spPr>
          <a:xfrm>
            <a:off x="7577293" y="9048043"/>
            <a:ext cx="140548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7824817" y="8662358"/>
            <a:ext cx="723980" cy="6635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>
                <a:solidFill>
                  <a:schemeClr val="tx1"/>
                </a:solidFill>
              </a:rPr>
              <a:t>Avg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999908" y="8782704"/>
            <a:ext cx="179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/>
              <a:t>PPL</a:t>
            </a:r>
            <a:endParaRPr kumimoji="1" lang="zh-CN" altLang="en-US" sz="2400" dirty="0"/>
          </a:p>
        </p:txBody>
      </p:sp>
      <p:grpSp>
        <p:nvGrpSpPr>
          <p:cNvPr id="3" name="组 2"/>
          <p:cNvGrpSpPr/>
          <p:nvPr/>
        </p:nvGrpSpPr>
        <p:grpSpPr>
          <a:xfrm>
            <a:off x="11305262" y="1718274"/>
            <a:ext cx="5584405" cy="2286032"/>
            <a:chOff x="11096819" y="1676018"/>
            <a:chExt cx="5584405" cy="2286032"/>
          </a:xfrm>
        </p:grpSpPr>
        <p:sp>
          <p:nvSpPr>
            <p:cNvPr id="36" name="Cube 46"/>
            <p:cNvSpPr/>
            <p:nvPr/>
          </p:nvSpPr>
          <p:spPr>
            <a:xfrm>
              <a:off x="11096819" y="1676018"/>
              <a:ext cx="603810" cy="2286032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Cube 46"/>
            <p:cNvSpPr/>
            <p:nvPr/>
          </p:nvSpPr>
          <p:spPr>
            <a:xfrm>
              <a:off x="11793258" y="2056324"/>
              <a:ext cx="367207" cy="1419112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Cube 46"/>
            <p:cNvSpPr/>
            <p:nvPr/>
          </p:nvSpPr>
          <p:spPr>
            <a:xfrm>
              <a:off x="12277639" y="2282390"/>
              <a:ext cx="312490" cy="853939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Cube 46"/>
            <p:cNvSpPr/>
            <p:nvPr/>
          </p:nvSpPr>
          <p:spPr>
            <a:xfrm>
              <a:off x="12810159" y="2282390"/>
              <a:ext cx="312490" cy="853939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Cube 46"/>
            <p:cNvSpPr/>
            <p:nvPr/>
          </p:nvSpPr>
          <p:spPr>
            <a:xfrm>
              <a:off x="13348727" y="2282390"/>
              <a:ext cx="312490" cy="853939"/>
            </a:xfrm>
            <a:prstGeom prst="cube">
              <a:avLst>
                <a:gd name="adj" fmla="val 6904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2" name="组 41"/>
            <p:cNvGrpSpPr/>
            <p:nvPr/>
          </p:nvGrpSpPr>
          <p:grpSpPr>
            <a:xfrm>
              <a:off x="14265225" y="2282390"/>
              <a:ext cx="638797" cy="853938"/>
              <a:chOff x="7664333" y="3917191"/>
              <a:chExt cx="3251200" cy="3248057"/>
            </a:xfrm>
            <a:scene3d>
              <a:camera prst="orthographicFront">
                <a:rot lat="2400000" lon="18000000" rev="0"/>
              </a:camera>
              <a:lightRig rig="threePt" dir="t"/>
            </a:scene3d>
          </p:grpSpPr>
          <p:sp>
            <p:nvSpPr>
              <p:cNvPr id="43" name="矩形 42"/>
              <p:cNvSpPr/>
              <p:nvPr/>
            </p:nvSpPr>
            <p:spPr>
              <a:xfrm>
                <a:off x="7664333" y="3917191"/>
                <a:ext cx="3251200" cy="32480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7883923" y="4081052"/>
                <a:ext cx="495599" cy="113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8992302" y="5380280"/>
                <a:ext cx="1016745" cy="6241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13771423" y="2282390"/>
              <a:ext cx="562170" cy="85393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2700000" lon="18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14886930" y="2455646"/>
              <a:ext cx="1794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 smtClean="0"/>
                <a:t>PatchGAN</a:t>
              </a:r>
              <a:endParaRPr kumimoji="1" lang="zh-CN" altLang="en-US" sz="2400" dirty="0"/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836274" y="5185200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797" y="4676906"/>
            <a:ext cx="1496745" cy="1601731"/>
          </a:xfrm>
          <a:prstGeom prst="rect">
            <a:avLst/>
          </a:prstGeom>
          <a:ln w="63500">
            <a:solidFill>
              <a:srgbClr val="FFC000"/>
            </a:solidFill>
            <a:prstDash val="solid"/>
          </a:ln>
          <a:scene3d>
            <a:camera prst="orthographicFront">
              <a:rot lat="1200000" lon="17400000" rev="0"/>
            </a:camera>
            <a:lightRig rig="threePt" dir="t"/>
          </a:scene3d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797" y="6882028"/>
            <a:ext cx="1496745" cy="1601731"/>
          </a:xfrm>
          <a:prstGeom prst="rect">
            <a:avLst/>
          </a:prstGeom>
          <a:ln w="63500">
            <a:solidFill>
              <a:srgbClr val="C00000"/>
            </a:solidFill>
          </a:ln>
          <a:scene3d>
            <a:camera prst="orthographicFront">
              <a:rot lat="1200000" lon="17400000" rev="0"/>
            </a:camera>
            <a:lightRig rig="threePt" dir="t"/>
          </a:scene3d>
        </p:spPr>
      </p:pic>
      <p:sp>
        <p:nvSpPr>
          <p:cNvPr id="75" name="Cube 46"/>
          <p:cNvSpPr/>
          <p:nvPr/>
        </p:nvSpPr>
        <p:spPr>
          <a:xfrm>
            <a:off x="5404038" y="4676906"/>
            <a:ext cx="461416" cy="1465526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Cube 46"/>
          <p:cNvSpPr/>
          <p:nvPr/>
        </p:nvSpPr>
        <p:spPr>
          <a:xfrm>
            <a:off x="5442841" y="6885681"/>
            <a:ext cx="461416" cy="1465526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ube 46"/>
          <p:cNvSpPr/>
          <p:nvPr/>
        </p:nvSpPr>
        <p:spPr>
          <a:xfrm>
            <a:off x="6197500" y="4964430"/>
            <a:ext cx="384330" cy="102668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ube 46"/>
          <p:cNvSpPr/>
          <p:nvPr/>
        </p:nvSpPr>
        <p:spPr>
          <a:xfrm>
            <a:off x="6253769" y="7105103"/>
            <a:ext cx="384330" cy="1026681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Cube 46"/>
          <p:cNvSpPr/>
          <p:nvPr/>
        </p:nvSpPr>
        <p:spPr>
          <a:xfrm>
            <a:off x="6913876" y="4982699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Cube 46"/>
          <p:cNvSpPr/>
          <p:nvPr/>
        </p:nvSpPr>
        <p:spPr>
          <a:xfrm>
            <a:off x="6987611" y="7191473"/>
            <a:ext cx="312490" cy="853939"/>
          </a:xfrm>
          <a:prstGeom prst="cube">
            <a:avLst>
              <a:gd name="adj" fmla="val 69041"/>
            </a:avLst>
          </a:prstGeom>
          <a:solidFill>
            <a:schemeClr val="accent3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 flipH="1">
            <a:off x="4385377" y="8944916"/>
            <a:ext cx="3153342" cy="2142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/>
          <p:cNvCxnSpPr/>
          <p:nvPr/>
        </p:nvCxnSpPr>
        <p:spPr>
          <a:xfrm flipH="1">
            <a:off x="4931142" y="4964430"/>
            <a:ext cx="4661220" cy="182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/>
          <p:nvPr/>
        </p:nvCxnSpPr>
        <p:spPr>
          <a:xfrm>
            <a:off x="3105693" y="6651661"/>
            <a:ext cx="1251886" cy="9825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0"/>
          <p:cNvGrpSpPr/>
          <p:nvPr/>
        </p:nvGrpSpPr>
        <p:grpSpPr>
          <a:xfrm>
            <a:off x="24473437" y="2581125"/>
            <a:ext cx="3251200" cy="3251200"/>
            <a:chOff x="8946517" y="3663917"/>
            <a:chExt cx="3251200" cy="3251200"/>
          </a:xfrm>
          <a:scene3d>
            <a:camera prst="orthographicFront">
              <a:rot lat="1200000" lon="17400000" rev="0"/>
            </a:camera>
            <a:lightRig rig="threePt" dir="t"/>
          </a:scene3d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6517" y="3663917"/>
              <a:ext cx="3251200" cy="325120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10277868" y="5128421"/>
              <a:ext cx="1016745" cy="6247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9170567" y="3827936"/>
              <a:ext cx="495599" cy="11380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336929" y="257350"/>
            <a:ext cx="18610290" cy="6102770"/>
            <a:chOff x="336929" y="257350"/>
            <a:chExt cx="18610290" cy="6102770"/>
          </a:xfrm>
        </p:grpSpPr>
        <p:grpSp>
          <p:nvGrpSpPr>
            <p:cNvPr id="3" name="组 2"/>
            <p:cNvGrpSpPr/>
            <p:nvPr/>
          </p:nvGrpSpPr>
          <p:grpSpPr>
            <a:xfrm>
              <a:off x="12160465" y="257350"/>
              <a:ext cx="6786754" cy="2286032"/>
              <a:chOff x="11096819" y="1676018"/>
              <a:chExt cx="6786754" cy="2286032"/>
            </a:xfrm>
          </p:grpSpPr>
          <p:sp>
            <p:nvSpPr>
              <p:cNvPr id="36" name="Cube 46"/>
              <p:cNvSpPr/>
              <p:nvPr/>
            </p:nvSpPr>
            <p:spPr>
              <a:xfrm>
                <a:off x="11096819" y="1676018"/>
                <a:ext cx="603810" cy="2286032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Cube 46"/>
              <p:cNvSpPr/>
              <p:nvPr/>
            </p:nvSpPr>
            <p:spPr>
              <a:xfrm>
                <a:off x="11793258" y="2056324"/>
                <a:ext cx="367207" cy="1419112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Cube 46"/>
              <p:cNvSpPr/>
              <p:nvPr/>
            </p:nvSpPr>
            <p:spPr>
              <a:xfrm>
                <a:off x="12277639" y="2282390"/>
                <a:ext cx="312490" cy="853939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Cube 46"/>
              <p:cNvSpPr/>
              <p:nvPr/>
            </p:nvSpPr>
            <p:spPr>
              <a:xfrm>
                <a:off x="12810159" y="2282390"/>
                <a:ext cx="312490" cy="853939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Cube 46"/>
              <p:cNvSpPr/>
              <p:nvPr/>
            </p:nvSpPr>
            <p:spPr>
              <a:xfrm>
                <a:off x="13348727" y="2282390"/>
                <a:ext cx="312490" cy="853939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2" name="组 41"/>
              <p:cNvGrpSpPr/>
              <p:nvPr/>
            </p:nvGrpSpPr>
            <p:grpSpPr>
              <a:xfrm>
                <a:off x="14265225" y="2282390"/>
                <a:ext cx="638797" cy="853938"/>
                <a:chOff x="7664333" y="3917191"/>
                <a:chExt cx="3251200" cy="3248057"/>
              </a:xfrm>
              <a:scene3d>
                <a:camera prst="orthographicFront">
                  <a:rot lat="2400000" lon="18000000" rev="0"/>
                </a:camera>
                <a:lightRig rig="threePt" dir="t"/>
              </a:scene3d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7664333" y="3917191"/>
                  <a:ext cx="3251200" cy="32480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7883923" y="4081052"/>
                  <a:ext cx="495599" cy="113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8992302" y="5380280"/>
                  <a:ext cx="1016745" cy="6241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2" name="矩形 1"/>
              <p:cNvSpPr/>
              <p:nvPr/>
            </p:nvSpPr>
            <p:spPr>
              <a:xfrm>
                <a:off x="13771423" y="2282390"/>
                <a:ext cx="562170" cy="85393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2700000" lon="18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5391684" y="2474933"/>
                <a:ext cx="24918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err="1" smtClean="0"/>
                  <a:t>PatchGAN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Loss</a:t>
                </a:r>
                <a:endParaRPr kumimoji="1" lang="zh-CN" altLang="en-US" sz="2400" dirty="0"/>
              </a:p>
            </p:txBody>
          </p:sp>
          <p:cxnSp>
            <p:nvCxnSpPr>
              <p:cNvPr id="127" name="直线箭头连接符 126"/>
              <p:cNvCxnSpPr/>
              <p:nvPr/>
            </p:nvCxnSpPr>
            <p:spPr>
              <a:xfrm>
                <a:off x="14904022" y="2743511"/>
                <a:ext cx="487663" cy="5580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线箭头连接符 12"/>
            <p:cNvCxnSpPr/>
            <p:nvPr/>
          </p:nvCxnSpPr>
          <p:spPr>
            <a:xfrm flipV="1">
              <a:off x="11081212" y="1686992"/>
              <a:ext cx="910661" cy="6492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/>
            <p:nvPr/>
          </p:nvCxnSpPr>
          <p:spPr>
            <a:xfrm>
              <a:off x="11081212" y="3453067"/>
              <a:ext cx="910661" cy="43017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 46"/>
            <p:cNvGrpSpPr/>
            <p:nvPr/>
          </p:nvGrpSpPr>
          <p:grpSpPr>
            <a:xfrm>
              <a:off x="11674752" y="2869843"/>
              <a:ext cx="6841785" cy="3490277"/>
              <a:chOff x="11674752" y="2869843"/>
              <a:chExt cx="6841785" cy="3490277"/>
            </a:xfrm>
          </p:grpSpPr>
          <p:sp>
            <p:nvSpPr>
              <p:cNvPr id="116" name="文本框 115"/>
              <p:cNvSpPr txBox="1"/>
              <p:nvPr/>
            </p:nvSpPr>
            <p:spPr>
              <a:xfrm>
                <a:off x="13974644" y="5752817"/>
                <a:ext cx="12697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w</a:t>
                </a:r>
                <a:endParaRPr kumimoji="1" lang="zh-CN" altLang="en-US" sz="2400" dirty="0"/>
              </a:p>
            </p:txBody>
          </p:sp>
          <p:cxnSp>
            <p:nvCxnSpPr>
              <p:cNvPr id="119" name="直线箭头连接符 118"/>
              <p:cNvCxnSpPr/>
              <p:nvPr/>
            </p:nvCxnSpPr>
            <p:spPr>
              <a:xfrm>
                <a:off x="15299628" y="5628690"/>
                <a:ext cx="1405481" cy="0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矩形 116"/>
              <p:cNvSpPr/>
              <p:nvPr/>
            </p:nvSpPr>
            <p:spPr>
              <a:xfrm>
                <a:off x="15547152" y="5243005"/>
                <a:ext cx="723980" cy="6635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 err="1" smtClean="0">
                    <a:solidFill>
                      <a:schemeClr val="tx1"/>
                    </a:solidFill>
                  </a:rPr>
                  <a:t>Avg</a:t>
                </a:r>
                <a:endParaRPr kumimoji="1"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6722243" y="5363351"/>
                <a:ext cx="1794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PPL</a:t>
                </a:r>
                <a:endParaRPr kumimoji="1" lang="zh-CN" altLang="en-US" sz="2400" dirty="0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74752" y="2869843"/>
                <a:ext cx="1496745" cy="1601731"/>
              </a:xfrm>
              <a:prstGeom prst="rect">
                <a:avLst/>
              </a:prstGeom>
              <a:ln w="63500">
                <a:solidFill>
                  <a:srgbClr val="FFC000"/>
                </a:solidFill>
                <a:prstDash val="solid"/>
              </a:ln>
              <a:scene3d>
                <a:camera prst="orthographicFront">
                  <a:rot lat="1200000" lon="17400000" rev="0"/>
                </a:camera>
                <a:lightRig rig="threePt" dir="t"/>
              </a:scene3d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74752" y="4758389"/>
                <a:ext cx="1496745" cy="1601731"/>
              </a:xfrm>
              <a:prstGeom prst="rect">
                <a:avLst/>
              </a:prstGeom>
              <a:ln w="63500">
                <a:solidFill>
                  <a:srgbClr val="C00000"/>
                </a:solidFill>
              </a:ln>
              <a:scene3d>
                <a:camera prst="orthographicFront">
                  <a:rot lat="1200000" lon="17400000" rev="0"/>
                </a:camera>
                <a:lightRig rig="threePt" dir="t"/>
              </a:scene3d>
            </p:spPr>
          </p:pic>
          <p:sp>
            <p:nvSpPr>
              <p:cNvPr id="75" name="Cube 46"/>
              <p:cNvSpPr/>
              <p:nvPr/>
            </p:nvSpPr>
            <p:spPr>
              <a:xfrm>
                <a:off x="13198627" y="3485501"/>
                <a:ext cx="461416" cy="1465526"/>
              </a:xfrm>
              <a:prstGeom prst="cube">
                <a:avLst>
                  <a:gd name="adj" fmla="val 69041"/>
                </a:avLst>
              </a:prstGeom>
              <a:solidFill>
                <a:schemeClr val="accent1">
                  <a:lumMod val="75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Cube 46"/>
              <p:cNvSpPr/>
              <p:nvPr/>
            </p:nvSpPr>
            <p:spPr>
              <a:xfrm>
                <a:off x="13836172" y="3585533"/>
                <a:ext cx="384330" cy="1026681"/>
              </a:xfrm>
              <a:prstGeom prst="cube">
                <a:avLst>
                  <a:gd name="adj" fmla="val 69041"/>
                </a:avLst>
              </a:prstGeom>
              <a:solidFill>
                <a:schemeClr val="accent1">
                  <a:lumMod val="75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Cube 46"/>
              <p:cNvSpPr/>
              <p:nvPr/>
            </p:nvSpPr>
            <p:spPr>
              <a:xfrm>
                <a:off x="14402959" y="3635137"/>
                <a:ext cx="312490" cy="853939"/>
              </a:xfrm>
              <a:prstGeom prst="cube">
                <a:avLst>
                  <a:gd name="adj" fmla="val 69041"/>
                </a:avLst>
              </a:prstGeom>
              <a:solidFill>
                <a:schemeClr val="accent1">
                  <a:lumMod val="75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 flipH="1">
                <a:off x="13043907" y="5534615"/>
                <a:ext cx="2181591" cy="18715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82" name="直线箭头连接符 81"/>
              <p:cNvCxnSpPr/>
              <p:nvPr/>
            </p:nvCxnSpPr>
            <p:spPr>
              <a:xfrm>
                <a:off x="13526185" y="4951027"/>
                <a:ext cx="0" cy="569004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/>
              <p:cNvCxnSpPr/>
              <p:nvPr/>
            </p:nvCxnSpPr>
            <p:spPr>
              <a:xfrm>
                <a:off x="14058705" y="4784653"/>
                <a:ext cx="0" cy="735378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箭头连接符 83"/>
              <p:cNvCxnSpPr/>
              <p:nvPr/>
            </p:nvCxnSpPr>
            <p:spPr>
              <a:xfrm>
                <a:off x="14597273" y="4612214"/>
                <a:ext cx="0" cy="907817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 48"/>
            <p:cNvGrpSpPr/>
            <p:nvPr/>
          </p:nvGrpSpPr>
          <p:grpSpPr>
            <a:xfrm>
              <a:off x="336929" y="1159865"/>
              <a:ext cx="11647387" cy="3863246"/>
              <a:chOff x="336929" y="1159865"/>
              <a:chExt cx="11647387" cy="3863246"/>
            </a:xfrm>
          </p:grpSpPr>
          <p:sp>
            <p:nvSpPr>
              <p:cNvPr id="6" name="Cube 41"/>
              <p:cNvSpPr/>
              <p:nvPr/>
            </p:nvSpPr>
            <p:spPr>
              <a:xfrm>
                <a:off x="3201898" y="1159865"/>
                <a:ext cx="756169" cy="3489484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Cube 48"/>
              <p:cNvSpPr/>
              <p:nvPr/>
            </p:nvSpPr>
            <p:spPr>
              <a:xfrm>
                <a:off x="4808693" y="2316541"/>
                <a:ext cx="733796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Cube 46"/>
              <p:cNvSpPr/>
              <p:nvPr/>
            </p:nvSpPr>
            <p:spPr>
              <a:xfrm>
                <a:off x="3658291" y="1644523"/>
                <a:ext cx="603810" cy="2286032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" name="组 7"/>
              <p:cNvGrpSpPr/>
              <p:nvPr/>
            </p:nvGrpSpPr>
            <p:grpSpPr>
              <a:xfrm>
                <a:off x="336929" y="1283760"/>
                <a:ext cx="3251200" cy="3251200"/>
                <a:chOff x="7664333" y="3917191"/>
                <a:chExt cx="3251200" cy="3248057"/>
              </a:xfrm>
              <a:scene3d>
                <a:camera prst="orthographicFront">
                  <a:rot lat="1200000" lon="17400000" rev="0"/>
                </a:camera>
                <a:lightRig rig="threePt" dir="t"/>
              </a:scene3d>
            </p:grpSpPr>
            <p:sp>
              <p:nvSpPr>
                <p:cNvPr id="5" name="矩形 4"/>
                <p:cNvSpPr/>
                <p:nvPr/>
              </p:nvSpPr>
              <p:spPr>
                <a:xfrm>
                  <a:off x="7664333" y="3917191"/>
                  <a:ext cx="3251200" cy="32480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7883923" y="4081052"/>
                  <a:ext cx="495599" cy="113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8992302" y="5380280"/>
                  <a:ext cx="1016745" cy="6241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10" name="组 9"/>
              <p:cNvGrpSpPr/>
              <p:nvPr/>
            </p:nvGrpSpPr>
            <p:grpSpPr>
              <a:xfrm>
                <a:off x="836274" y="1283760"/>
                <a:ext cx="3245483" cy="3251200"/>
                <a:chOff x="7664333" y="461772"/>
                <a:chExt cx="3251200" cy="3251200"/>
              </a:xfrm>
              <a:scene3d>
                <a:camera prst="orthographicFront">
                  <a:rot lat="1200000" lon="17400000" rev="0"/>
                </a:camera>
                <a:lightRig rig="threePt" dir="t"/>
              </a:scene3d>
            </p:grpSpPr>
            <p:pic>
              <p:nvPicPr>
                <p:cNvPr id="66" name="图片 6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64333" y="461772"/>
                  <a:ext cx="3251200" cy="3251200"/>
                </a:xfrm>
                <a:prstGeom prst="rect">
                  <a:avLst/>
                </a:prstGeom>
              </p:spPr>
            </p:pic>
            <p:sp>
              <p:nvSpPr>
                <p:cNvPr id="7" name="矩形 6"/>
                <p:cNvSpPr/>
                <p:nvPr/>
              </p:nvSpPr>
              <p:spPr>
                <a:xfrm>
                  <a:off x="8992302" y="1928004"/>
                  <a:ext cx="1016745" cy="6241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7883923" y="628776"/>
                  <a:ext cx="495599" cy="113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19" name="组 18"/>
              <p:cNvGrpSpPr/>
              <p:nvPr/>
            </p:nvGrpSpPr>
            <p:grpSpPr>
              <a:xfrm>
                <a:off x="8733116" y="1279007"/>
                <a:ext cx="3251200" cy="3251200"/>
                <a:chOff x="8946517" y="3663917"/>
                <a:chExt cx="3251200" cy="3251200"/>
              </a:xfrm>
              <a:scene3d>
                <a:camera prst="orthographicFront">
                  <a:rot lat="1200000" lon="17400000" rev="0"/>
                </a:camera>
                <a:lightRig rig="threePt" dir="t"/>
              </a:scene3d>
            </p:grpSpPr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46517" y="3663917"/>
                  <a:ext cx="3251200" cy="3251200"/>
                </a:xfrm>
                <a:prstGeom prst="rect">
                  <a:avLst/>
                </a:prstGeom>
              </p:spPr>
            </p:pic>
            <p:sp>
              <p:nvSpPr>
                <p:cNvPr id="110" name="矩形 109"/>
                <p:cNvSpPr/>
                <p:nvPr/>
              </p:nvSpPr>
              <p:spPr>
                <a:xfrm>
                  <a:off x="10277868" y="5128421"/>
                  <a:ext cx="1016745" cy="624731"/>
                </a:xfrm>
                <a:prstGeom prst="rect">
                  <a:avLst/>
                </a:prstGeom>
                <a:noFill/>
                <a:ln w="38100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1" name="矩形 110"/>
                <p:cNvSpPr/>
                <p:nvPr/>
              </p:nvSpPr>
              <p:spPr>
                <a:xfrm>
                  <a:off x="9170567" y="3827936"/>
                  <a:ext cx="495599" cy="1138099"/>
                </a:xfrm>
                <a:prstGeom prst="rect">
                  <a:avLst/>
                </a:prstGeom>
                <a:noFill/>
                <a:ln w="38100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12" name="Cube 46"/>
              <p:cNvSpPr/>
              <p:nvPr/>
            </p:nvSpPr>
            <p:spPr>
              <a:xfrm>
                <a:off x="4068033" y="2033955"/>
                <a:ext cx="367207" cy="1419112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Cube 48"/>
              <p:cNvSpPr/>
              <p:nvPr/>
            </p:nvSpPr>
            <p:spPr>
              <a:xfrm>
                <a:off x="5456488" y="2316541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6294316" y="2658091"/>
                <a:ext cx="1279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●●●</a:t>
                </a:r>
                <a:endParaRPr kumimoji="1" lang="zh-CN" altLang="en-US" sz="1400" dirty="0"/>
              </a:p>
            </p:txBody>
          </p:sp>
          <p:sp>
            <p:nvSpPr>
              <p:cNvPr id="24" name="Cube 46"/>
              <p:cNvSpPr/>
              <p:nvPr/>
            </p:nvSpPr>
            <p:spPr>
              <a:xfrm>
                <a:off x="4357579" y="2316541"/>
                <a:ext cx="312490" cy="853939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Cube 48"/>
              <p:cNvSpPr/>
              <p:nvPr/>
            </p:nvSpPr>
            <p:spPr>
              <a:xfrm>
                <a:off x="7123583" y="2316541"/>
                <a:ext cx="666422" cy="853939"/>
              </a:xfrm>
              <a:prstGeom prst="cube">
                <a:avLst>
                  <a:gd name="adj" fmla="val 36691"/>
                </a:avLst>
              </a:prstGeom>
              <a:solidFill>
                <a:srgbClr val="FFC000"/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Cube 46"/>
              <p:cNvSpPr/>
              <p:nvPr/>
            </p:nvSpPr>
            <p:spPr>
              <a:xfrm>
                <a:off x="7937240" y="2316541"/>
                <a:ext cx="312490" cy="853939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Cube 46"/>
              <p:cNvSpPr/>
              <p:nvPr/>
            </p:nvSpPr>
            <p:spPr>
              <a:xfrm>
                <a:off x="8172836" y="2037004"/>
                <a:ext cx="367207" cy="1419112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Cube 46"/>
              <p:cNvSpPr/>
              <p:nvPr/>
            </p:nvSpPr>
            <p:spPr>
              <a:xfrm>
                <a:off x="8435496" y="1644523"/>
                <a:ext cx="603810" cy="2286032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Cube 41"/>
              <p:cNvSpPr/>
              <p:nvPr/>
            </p:nvSpPr>
            <p:spPr>
              <a:xfrm>
                <a:off x="8836193" y="1159865"/>
                <a:ext cx="756169" cy="3489484"/>
              </a:xfrm>
              <a:prstGeom prst="cube">
                <a:avLst>
                  <a:gd name="adj" fmla="val 6904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208969" y="3562865"/>
                <a:ext cx="23553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Dilated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Block</a:t>
                </a:r>
                <a:r>
                  <a:rPr kumimoji="1" lang="en-US" altLang="zh-CN" sz="2400" dirty="0" smtClean="0"/>
                  <a:t>s</a:t>
                </a:r>
                <a:endParaRPr kumimoji="1" lang="zh-CN" altLang="en-US" sz="2400" dirty="0"/>
              </a:p>
            </p:txBody>
          </p:sp>
          <p:sp>
            <p:nvSpPr>
              <p:cNvPr id="46" name="左大括号 45"/>
              <p:cNvSpPr/>
              <p:nvPr/>
            </p:nvSpPr>
            <p:spPr>
              <a:xfrm>
                <a:off x="6230097" y="2034873"/>
                <a:ext cx="247701" cy="2988238"/>
              </a:xfrm>
              <a:prstGeom prst="leftBrace">
                <a:avLst/>
              </a:prstGeom>
              <a:ln w="38100"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48</Words>
  <Application>Microsoft Macintosh PowerPoint</Application>
  <PresentationFormat>宽屏</PresentationFormat>
  <Paragraphs>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115</cp:revision>
  <cp:lastPrinted>2018-02-22T20:48:45Z</cp:lastPrinted>
  <dcterms:created xsi:type="dcterms:W3CDTF">2017-11-07T03:55:32Z</dcterms:created>
  <dcterms:modified xsi:type="dcterms:W3CDTF">2018-03-11T04:18:12Z</dcterms:modified>
</cp:coreProperties>
</file>