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5" r:id="rId3"/>
    <p:sldId id="269" r:id="rId4"/>
    <p:sldId id="274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6" r:id="rId13"/>
    <p:sldId id="283" r:id="rId14"/>
    <p:sldId id="284" r:id="rId15"/>
    <p:sldId id="28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E2CD"/>
    <a:srgbClr val="E9E3C8"/>
    <a:srgbClr val="E0F69C"/>
    <a:srgbClr val="E0F59C"/>
    <a:srgbClr val="F5D7C8"/>
    <a:srgbClr val="DCC4F5"/>
    <a:srgbClr val="F5DBDB"/>
    <a:srgbClr val="F5C7A6"/>
    <a:srgbClr val="E8E2C8"/>
    <a:srgbClr val="CBD5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2"/>
    <p:restoredTop sz="93392"/>
  </p:normalViewPr>
  <p:slideViewPr>
    <p:cSldViewPr snapToGrid="0" snapToObjects="1">
      <p:cViewPr>
        <p:scale>
          <a:sx n="100" d="100"/>
          <a:sy n="100" d="100"/>
        </p:scale>
        <p:origin x="960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7E08-200C-7549-8718-87202D061D02}" type="datetimeFigureOut">
              <a:rPr kumimoji="1" lang="zh-CN" altLang="en-US" smtClean="0"/>
              <a:t>2018/3/13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81F61-E3CE-404A-BFF0-FDF91F6987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7E08-200C-7549-8718-87202D061D02}" type="datetimeFigureOut">
              <a:rPr kumimoji="1" lang="zh-CN" altLang="en-US" smtClean="0"/>
              <a:t>2018/3/13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81F61-E3CE-404A-BFF0-FDF91F6987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7E08-200C-7549-8718-87202D061D02}" type="datetimeFigureOut">
              <a:rPr kumimoji="1" lang="zh-CN" altLang="en-US" smtClean="0"/>
              <a:t>2018/3/13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81F61-E3CE-404A-BFF0-FDF91F6987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465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7E08-200C-7549-8718-87202D061D02}" type="datetimeFigureOut">
              <a:rPr kumimoji="1" lang="zh-CN" altLang="en-US" smtClean="0"/>
              <a:t>2018/3/13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81F61-E3CE-404A-BFF0-FDF91F6987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7E08-200C-7549-8718-87202D061D02}" type="datetimeFigureOut">
              <a:rPr kumimoji="1" lang="zh-CN" altLang="en-US" smtClean="0"/>
              <a:t>2018/3/13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81F61-E3CE-404A-BFF0-FDF91F6987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7E08-200C-7549-8718-87202D061D02}" type="datetimeFigureOut">
              <a:rPr kumimoji="1" lang="zh-CN" altLang="en-US" smtClean="0"/>
              <a:t>2018/3/13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81F61-E3CE-404A-BFF0-FDF91F6987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7E08-200C-7549-8718-87202D061D02}" type="datetimeFigureOut">
              <a:rPr kumimoji="1" lang="zh-CN" altLang="en-US" smtClean="0"/>
              <a:t>2018/3/13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81F61-E3CE-404A-BFF0-FDF91F6987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089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7E08-200C-7549-8718-87202D061D02}" type="datetimeFigureOut">
              <a:rPr kumimoji="1" lang="zh-CN" altLang="en-US" smtClean="0"/>
              <a:t>2018/3/13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81F61-E3CE-404A-BFF0-FDF91F6987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7E08-200C-7549-8718-87202D061D02}" type="datetimeFigureOut">
              <a:rPr kumimoji="1" lang="zh-CN" altLang="en-US" smtClean="0"/>
              <a:t>2018/3/13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81F61-E3CE-404A-BFF0-FDF91F6987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05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7E08-200C-7549-8718-87202D061D02}" type="datetimeFigureOut">
              <a:rPr kumimoji="1" lang="zh-CN" altLang="en-US" smtClean="0"/>
              <a:t>2018/3/13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81F61-E3CE-404A-BFF0-FDF91F6987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7E08-200C-7549-8718-87202D061D02}" type="datetimeFigureOut">
              <a:rPr kumimoji="1" lang="zh-CN" altLang="en-US" smtClean="0"/>
              <a:t>2018/3/13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81F61-E3CE-404A-BFF0-FDF91F6987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B7E08-200C-7549-8718-87202D061D02}" type="datetimeFigureOut">
              <a:rPr kumimoji="1" lang="zh-CN" altLang="en-US" smtClean="0"/>
              <a:t>2018/3/13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81F61-E3CE-404A-BFF0-FDF91F6987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473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521851" y="2421409"/>
            <a:ext cx="11428849" cy="1091971"/>
            <a:chOff x="521851" y="2421409"/>
            <a:chExt cx="11428849" cy="1091971"/>
          </a:xfrm>
        </p:grpSpPr>
        <p:grpSp>
          <p:nvGrpSpPr>
            <p:cNvPr id="8" name="组 7"/>
            <p:cNvGrpSpPr/>
            <p:nvPr/>
          </p:nvGrpSpPr>
          <p:grpSpPr>
            <a:xfrm>
              <a:off x="2991323" y="2659441"/>
              <a:ext cx="2798576" cy="853939"/>
              <a:chOff x="3665693" y="2659441"/>
              <a:chExt cx="2798576" cy="853939"/>
            </a:xfrm>
          </p:grpSpPr>
          <p:sp>
            <p:nvSpPr>
              <p:cNvPr id="4" name="Cube 48"/>
              <p:cNvSpPr/>
              <p:nvPr/>
            </p:nvSpPr>
            <p:spPr>
              <a:xfrm>
                <a:off x="3665693" y="2659441"/>
                <a:ext cx="733796" cy="853939"/>
              </a:xfrm>
              <a:prstGeom prst="cube">
                <a:avLst>
                  <a:gd name="adj" fmla="val 36691"/>
                </a:avLst>
              </a:prstGeom>
              <a:solidFill>
                <a:srgbClr val="FFC000"/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Cube 48"/>
              <p:cNvSpPr/>
              <p:nvPr/>
            </p:nvSpPr>
            <p:spPr>
              <a:xfrm>
                <a:off x="4313488" y="2659441"/>
                <a:ext cx="666422" cy="853939"/>
              </a:xfrm>
              <a:prstGeom prst="cube">
                <a:avLst>
                  <a:gd name="adj" fmla="val 36691"/>
                </a:avLst>
              </a:prstGeom>
              <a:solidFill>
                <a:srgbClr val="FFC000"/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5048446" y="3000991"/>
                <a:ext cx="1279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 dirty="0" smtClean="0"/>
                  <a:t>●●●</a:t>
                </a:r>
                <a:endParaRPr kumimoji="1" lang="zh-CN" altLang="en-US" sz="1400" dirty="0"/>
              </a:p>
            </p:txBody>
          </p:sp>
          <p:sp>
            <p:nvSpPr>
              <p:cNvPr id="7" name="Cube 48"/>
              <p:cNvSpPr/>
              <p:nvPr/>
            </p:nvSpPr>
            <p:spPr>
              <a:xfrm>
                <a:off x="5797847" y="2659441"/>
                <a:ext cx="666422" cy="853939"/>
              </a:xfrm>
              <a:prstGeom prst="cube">
                <a:avLst>
                  <a:gd name="adj" fmla="val 36691"/>
                </a:avLst>
              </a:prstGeom>
              <a:solidFill>
                <a:srgbClr val="FFC000"/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0" name="直线箭头连接符 9"/>
            <p:cNvCxnSpPr/>
            <p:nvPr/>
          </p:nvCxnSpPr>
          <p:spPr>
            <a:xfrm>
              <a:off x="2400300" y="3177540"/>
              <a:ext cx="537210" cy="0"/>
            </a:xfrm>
            <a:prstGeom prst="straightConnector1">
              <a:avLst/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21851" y="2936746"/>
              <a:ext cx="20997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dirty="0" err="1" smtClean="0"/>
                <a:t>Downsample</a:t>
              </a:r>
              <a:endParaRPr kumimoji="1" lang="zh-CN" altLang="en-US" sz="2400" dirty="0"/>
            </a:p>
          </p:txBody>
        </p:sp>
        <p:grpSp>
          <p:nvGrpSpPr>
            <p:cNvPr id="9" name="组 8"/>
            <p:cNvGrpSpPr/>
            <p:nvPr/>
          </p:nvGrpSpPr>
          <p:grpSpPr>
            <a:xfrm>
              <a:off x="5875020" y="2421409"/>
              <a:ext cx="4447869" cy="1091970"/>
              <a:chOff x="5875020" y="2421409"/>
              <a:chExt cx="4447869" cy="1091970"/>
            </a:xfrm>
          </p:grpSpPr>
          <p:sp>
            <p:nvSpPr>
              <p:cNvPr id="31" name="Cube 48"/>
              <p:cNvSpPr/>
              <p:nvPr/>
            </p:nvSpPr>
            <p:spPr>
              <a:xfrm>
                <a:off x="9055840" y="2659440"/>
                <a:ext cx="666422" cy="853939"/>
              </a:xfrm>
              <a:prstGeom prst="cube">
                <a:avLst>
                  <a:gd name="adj" fmla="val 36691"/>
                </a:avLst>
              </a:prstGeom>
              <a:solidFill>
                <a:srgbClr val="B3E2CD"/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Cube 48"/>
              <p:cNvSpPr/>
              <p:nvPr/>
            </p:nvSpPr>
            <p:spPr>
              <a:xfrm>
                <a:off x="6471594" y="2659440"/>
                <a:ext cx="666422" cy="853939"/>
              </a:xfrm>
              <a:prstGeom prst="cube">
                <a:avLst>
                  <a:gd name="adj" fmla="val 36691"/>
                </a:avLst>
              </a:prstGeom>
              <a:solidFill>
                <a:srgbClr val="B3E2CD"/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" name="直线箭头连接符 14"/>
              <p:cNvCxnSpPr/>
              <p:nvPr/>
            </p:nvCxnSpPr>
            <p:spPr>
              <a:xfrm>
                <a:off x="5875020" y="3067358"/>
                <a:ext cx="596574" cy="0"/>
              </a:xfrm>
              <a:prstGeom prst="straightConnector1">
                <a:avLst/>
              </a:prstGeom>
              <a:ln w="38100"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Cube 48"/>
              <p:cNvSpPr/>
              <p:nvPr/>
            </p:nvSpPr>
            <p:spPr>
              <a:xfrm>
                <a:off x="7763717" y="2659440"/>
                <a:ext cx="666422" cy="853939"/>
              </a:xfrm>
              <a:prstGeom prst="cube">
                <a:avLst>
                  <a:gd name="adj" fmla="val 36691"/>
                </a:avLst>
              </a:prstGeom>
              <a:solidFill>
                <a:srgbClr val="B3E2CD"/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1" name="直线箭头连接符 20"/>
              <p:cNvCxnSpPr/>
              <p:nvPr/>
            </p:nvCxnSpPr>
            <p:spPr>
              <a:xfrm>
                <a:off x="7174230" y="3040996"/>
                <a:ext cx="566627" cy="0"/>
              </a:xfrm>
              <a:prstGeom prst="straightConnector1">
                <a:avLst/>
              </a:prstGeom>
              <a:ln w="38100"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>
              <a:xfrm>
                <a:off x="6168390" y="2434590"/>
                <a:ext cx="1146810" cy="632768"/>
                <a:chOff x="6842760" y="2434590"/>
                <a:chExt cx="1146810" cy="632768"/>
              </a:xfrm>
            </p:grpSpPr>
            <p:cxnSp>
              <p:nvCxnSpPr>
                <p:cNvPr id="23" name="直线连接符 22"/>
                <p:cNvCxnSpPr/>
                <p:nvPr/>
              </p:nvCxnSpPr>
              <p:spPr>
                <a:xfrm flipV="1">
                  <a:off x="6842760" y="2434590"/>
                  <a:ext cx="0" cy="63276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线连接符 25"/>
                <p:cNvCxnSpPr/>
                <p:nvPr/>
              </p:nvCxnSpPr>
              <p:spPr>
                <a:xfrm>
                  <a:off x="6842760" y="2446020"/>
                  <a:ext cx="114681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线箭头连接符 27"/>
                <p:cNvCxnSpPr/>
                <p:nvPr/>
              </p:nvCxnSpPr>
              <p:spPr>
                <a:xfrm>
                  <a:off x="7989570" y="2434590"/>
                  <a:ext cx="0" cy="606406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线箭头连接符 31"/>
              <p:cNvCxnSpPr/>
              <p:nvPr/>
            </p:nvCxnSpPr>
            <p:spPr>
              <a:xfrm>
                <a:off x="8452999" y="3067358"/>
                <a:ext cx="566337" cy="0"/>
              </a:xfrm>
              <a:prstGeom prst="straightConnector1">
                <a:avLst/>
              </a:prstGeom>
              <a:ln w="38100"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>
              <a:xfrm>
                <a:off x="8752636" y="2434590"/>
                <a:ext cx="1146810" cy="632768"/>
                <a:chOff x="6842760" y="2434590"/>
                <a:chExt cx="1146810" cy="632768"/>
              </a:xfrm>
            </p:grpSpPr>
            <p:cxnSp>
              <p:nvCxnSpPr>
                <p:cNvPr id="34" name="直线连接符 33"/>
                <p:cNvCxnSpPr/>
                <p:nvPr/>
              </p:nvCxnSpPr>
              <p:spPr>
                <a:xfrm flipV="1">
                  <a:off x="6842760" y="2434590"/>
                  <a:ext cx="0" cy="63276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线连接符 34"/>
                <p:cNvCxnSpPr/>
                <p:nvPr/>
              </p:nvCxnSpPr>
              <p:spPr>
                <a:xfrm>
                  <a:off x="6842760" y="2446020"/>
                  <a:ext cx="114681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线箭头连接符 35"/>
                <p:cNvCxnSpPr/>
                <p:nvPr/>
              </p:nvCxnSpPr>
              <p:spPr>
                <a:xfrm>
                  <a:off x="7989570" y="2434590"/>
                  <a:ext cx="0" cy="606406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组 36"/>
              <p:cNvGrpSpPr/>
              <p:nvPr/>
            </p:nvGrpSpPr>
            <p:grpSpPr>
              <a:xfrm>
                <a:off x="7482217" y="2421409"/>
                <a:ext cx="1146810" cy="645949"/>
                <a:chOff x="6842760" y="2434590"/>
                <a:chExt cx="1146810" cy="645949"/>
              </a:xfrm>
            </p:grpSpPr>
            <p:cxnSp>
              <p:nvCxnSpPr>
                <p:cNvPr id="38" name="直线连接符 37"/>
                <p:cNvCxnSpPr/>
                <p:nvPr/>
              </p:nvCxnSpPr>
              <p:spPr>
                <a:xfrm flipV="1">
                  <a:off x="6842760" y="2434590"/>
                  <a:ext cx="0" cy="63276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线连接符 38"/>
                <p:cNvCxnSpPr/>
                <p:nvPr/>
              </p:nvCxnSpPr>
              <p:spPr>
                <a:xfrm>
                  <a:off x="6842760" y="2446020"/>
                  <a:ext cx="114681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箭头连接符 39"/>
                <p:cNvCxnSpPr/>
                <p:nvPr/>
              </p:nvCxnSpPr>
              <p:spPr>
                <a:xfrm>
                  <a:off x="7989570" y="2434590"/>
                  <a:ext cx="0" cy="645949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线箭头连接符 46"/>
              <p:cNvCxnSpPr/>
              <p:nvPr/>
            </p:nvCxnSpPr>
            <p:spPr>
              <a:xfrm>
                <a:off x="9756552" y="3039245"/>
                <a:ext cx="566337" cy="0"/>
              </a:xfrm>
              <a:prstGeom prst="straightConnector1">
                <a:avLst/>
              </a:prstGeom>
              <a:ln w="38100"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文本框 47"/>
            <p:cNvSpPr txBox="1"/>
            <p:nvPr/>
          </p:nvSpPr>
          <p:spPr>
            <a:xfrm>
              <a:off x="10277169" y="2823344"/>
              <a:ext cx="16735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dirty="0" err="1" smtClean="0"/>
                <a:t>Upsample</a:t>
              </a:r>
              <a:endParaRPr kumimoji="1"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78034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/>
        </p:nvGrpSpPr>
        <p:grpSpPr>
          <a:xfrm>
            <a:off x="521851" y="2260360"/>
            <a:ext cx="11530449" cy="1253020"/>
            <a:chOff x="521851" y="2260360"/>
            <a:chExt cx="11530449" cy="1253020"/>
          </a:xfrm>
        </p:grpSpPr>
        <p:grpSp>
          <p:nvGrpSpPr>
            <p:cNvPr id="8" name="组 7"/>
            <p:cNvGrpSpPr/>
            <p:nvPr/>
          </p:nvGrpSpPr>
          <p:grpSpPr>
            <a:xfrm>
              <a:off x="2991323" y="2659441"/>
              <a:ext cx="2798576" cy="853939"/>
              <a:chOff x="3665693" y="2659441"/>
              <a:chExt cx="2798576" cy="853939"/>
            </a:xfrm>
          </p:grpSpPr>
          <p:sp>
            <p:nvSpPr>
              <p:cNvPr id="4" name="Cube 48"/>
              <p:cNvSpPr/>
              <p:nvPr/>
            </p:nvSpPr>
            <p:spPr>
              <a:xfrm>
                <a:off x="3665693" y="2659441"/>
                <a:ext cx="733796" cy="853939"/>
              </a:xfrm>
              <a:prstGeom prst="cube">
                <a:avLst>
                  <a:gd name="adj" fmla="val 36691"/>
                </a:avLst>
              </a:prstGeom>
              <a:solidFill>
                <a:srgbClr val="FFC000"/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Cube 48"/>
              <p:cNvSpPr/>
              <p:nvPr/>
            </p:nvSpPr>
            <p:spPr>
              <a:xfrm>
                <a:off x="4313488" y="2659441"/>
                <a:ext cx="666422" cy="853939"/>
              </a:xfrm>
              <a:prstGeom prst="cube">
                <a:avLst>
                  <a:gd name="adj" fmla="val 36691"/>
                </a:avLst>
              </a:prstGeom>
              <a:solidFill>
                <a:srgbClr val="FFC000"/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5048446" y="3000991"/>
                <a:ext cx="1279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 dirty="0" smtClean="0"/>
                  <a:t>●●●</a:t>
                </a:r>
                <a:endParaRPr kumimoji="1" lang="zh-CN" altLang="en-US" sz="1400" dirty="0"/>
              </a:p>
            </p:txBody>
          </p:sp>
          <p:sp>
            <p:nvSpPr>
              <p:cNvPr id="7" name="Cube 48"/>
              <p:cNvSpPr/>
              <p:nvPr/>
            </p:nvSpPr>
            <p:spPr>
              <a:xfrm>
                <a:off x="5797847" y="2659441"/>
                <a:ext cx="666422" cy="853939"/>
              </a:xfrm>
              <a:prstGeom prst="cube">
                <a:avLst>
                  <a:gd name="adj" fmla="val 36691"/>
                </a:avLst>
              </a:prstGeom>
              <a:solidFill>
                <a:srgbClr val="FFC000"/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0" name="直线箭头连接符 9"/>
            <p:cNvCxnSpPr/>
            <p:nvPr/>
          </p:nvCxnSpPr>
          <p:spPr>
            <a:xfrm>
              <a:off x="2400300" y="3177540"/>
              <a:ext cx="537210" cy="0"/>
            </a:xfrm>
            <a:prstGeom prst="straightConnector1">
              <a:avLst/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21851" y="2936746"/>
              <a:ext cx="20997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dirty="0" err="1" smtClean="0"/>
                <a:t>Downsample</a:t>
              </a:r>
              <a:endParaRPr kumimoji="1" lang="zh-CN" altLang="en-US" sz="2400" dirty="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0277169" y="2823344"/>
              <a:ext cx="17751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smtClean="0"/>
                <a:t>Upsample</a:t>
              </a:r>
              <a:endParaRPr kumimoji="1" lang="zh-CN" altLang="en-US" sz="2400" dirty="0"/>
            </a:p>
          </p:txBody>
        </p:sp>
        <p:grpSp>
          <p:nvGrpSpPr>
            <p:cNvPr id="3" name="组 2"/>
            <p:cNvGrpSpPr/>
            <p:nvPr/>
          </p:nvGrpSpPr>
          <p:grpSpPr>
            <a:xfrm>
              <a:off x="5875020" y="2260360"/>
              <a:ext cx="4447869" cy="1253019"/>
              <a:chOff x="5875020" y="2260360"/>
              <a:chExt cx="4447869" cy="1253019"/>
            </a:xfrm>
          </p:grpSpPr>
          <p:sp>
            <p:nvSpPr>
              <p:cNvPr id="14" name="Cube 48"/>
              <p:cNvSpPr/>
              <p:nvPr/>
            </p:nvSpPr>
            <p:spPr>
              <a:xfrm>
                <a:off x="6471594" y="2659440"/>
                <a:ext cx="666422" cy="853939"/>
              </a:xfrm>
              <a:prstGeom prst="cube">
                <a:avLst>
                  <a:gd name="adj" fmla="val 36691"/>
                </a:avLst>
              </a:prstGeom>
              <a:solidFill>
                <a:srgbClr val="B3E2CD"/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" name="直线箭头连接符 14"/>
              <p:cNvCxnSpPr/>
              <p:nvPr/>
            </p:nvCxnSpPr>
            <p:spPr>
              <a:xfrm>
                <a:off x="5875020" y="3067358"/>
                <a:ext cx="596574" cy="0"/>
              </a:xfrm>
              <a:prstGeom prst="straightConnector1">
                <a:avLst/>
              </a:prstGeom>
              <a:ln w="38100"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Cube 48"/>
              <p:cNvSpPr/>
              <p:nvPr/>
            </p:nvSpPr>
            <p:spPr>
              <a:xfrm>
                <a:off x="7763717" y="2659440"/>
                <a:ext cx="666422" cy="853939"/>
              </a:xfrm>
              <a:prstGeom prst="cube">
                <a:avLst>
                  <a:gd name="adj" fmla="val 36691"/>
                </a:avLst>
              </a:prstGeom>
              <a:solidFill>
                <a:srgbClr val="B3E2CD"/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1" name="直线箭头连接符 20"/>
              <p:cNvCxnSpPr/>
              <p:nvPr/>
            </p:nvCxnSpPr>
            <p:spPr>
              <a:xfrm>
                <a:off x="7174230" y="3066396"/>
                <a:ext cx="566627" cy="0"/>
              </a:xfrm>
              <a:prstGeom prst="straightConnector1">
                <a:avLst/>
              </a:prstGeom>
              <a:ln w="38100"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Cube 48"/>
              <p:cNvSpPr/>
              <p:nvPr/>
            </p:nvSpPr>
            <p:spPr>
              <a:xfrm>
                <a:off x="9055840" y="2659440"/>
                <a:ext cx="666422" cy="853939"/>
              </a:xfrm>
              <a:prstGeom prst="cube">
                <a:avLst>
                  <a:gd name="adj" fmla="val 36691"/>
                </a:avLst>
              </a:prstGeom>
              <a:solidFill>
                <a:srgbClr val="B3E2CD"/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2" name="直线箭头连接符 31"/>
              <p:cNvCxnSpPr/>
              <p:nvPr/>
            </p:nvCxnSpPr>
            <p:spPr>
              <a:xfrm>
                <a:off x="8452999" y="3054658"/>
                <a:ext cx="566337" cy="0"/>
              </a:xfrm>
              <a:prstGeom prst="straightConnector1">
                <a:avLst/>
              </a:prstGeom>
              <a:ln w="38100"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线箭头连接符 46"/>
              <p:cNvCxnSpPr/>
              <p:nvPr/>
            </p:nvCxnSpPr>
            <p:spPr>
              <a:xfrm>
                <a:off x="9756552" y="3051945"/>
                <a:ext cx="566337" cy="0"/>
              </a:xfrm>
              <a:prstGeom prst="straightConnector1">
                <a:avLst/>
              </a:prstGeom>
              <a:ln w="38100"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手杖形箭头 1"/>
              <p:cNvSpPr/>
              <p:nvPr/>
            </p:nvSpPr>
            <p:spPr>
              <a:xfrm>
                <a:off x="6260027" y="2260600"/>
                <a:ext cx="1162842" cy="806276"/>
              </a:xfrm>
              <a:prstGeom prst="uturnArrow">
                <a:avLst>
                  <a:gd name="adj1" fmla="val 5089"/>
                  <a:gd name="adj2" fmla="val 8628"/>
                  <a:gd name="adj3" fmla="val 14444"/>
                  <a:gd name="adj4" fmla="val 66707"/>
                  <a:gd name="adj5" fmla="val 99138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手杖形箭头 19"/>
              <p:cNvSpPr/>
              <p:nvPr/>
            </p:nvSpPr>
            <p:spPr>
              <a:xfrm>
                <a:off x="7515507" y="2260360"/>
                <a:ext cx="1162842" cy="806276"/>
              </a:xfrm>
              <a:prstGeom prst="uturnArrow">
                <a:avLst>
                  <a:gd name="adj1" fmla="val 5089"/>
                  <a:gd name="adj2" fmla="val 8628"/>
                  <a:gd name="adj3" fmla="val 14444"/>
                  <a:gd name="adj4" fmla="val 66707"/>
                  <a:gd name="adj5" fmla="val 99138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手杖形箭头 21"/>
              <p:cNvSpPr/>
              <p:nvPr/>
            </p:nvSpPr>
            <p:spPr>
              <a:xfrm>
                <a:off x="8795935" y="2260360"/>
                <a:ext cx="1162842" cy="806276"/>
              </a:xfrm>
              <a:prstGeom prst="uturnArrow">
                <a:avLst>
                  <a:gd name="adj1" fmla="val 5089"/>
                  <a:gd name="adj2" fmla="val 8628"/>
                  <a:gd name="adj3" fmla="val 14444"/>
                  <a:gd name="adj4" fmla="val 66707"/>
                  <a:gd name="adj5" fmla="val 99138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9068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3436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3228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1804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be 41"/>
          <p:cNvSpPr/>
          <p:nvPr/>
        </p:nvSpPr>
        <p:spPr>
          <a:xfrm>
            <a:off x="2232907" y="1159865"/>
            <a:ext cx="756169" cy="3489484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Cube 48"/>
          <p:cNvSpPr/>
          <p:nvPr/>
        </p:nvSpPr>
        <p:spPr>
          <a:xfrm>
            <a:off x="3874217" y="2197545"/>
            <a:ext cx="813968" cy="1101437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Cube 46"/>
          <p:cNvSpPr/>
          <p:nvPr/>
        </p:nvSpPr>
        <p:spPr>
          <a:xfrm>
            <a:off x="2825333" y="1857181"/>
            <a:ext cx="567187" cy="1909601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组 7"/>
          <p:cNvGrpSpPr/>
          <p:nvPr/>
        </p:nvGrpSpPr>
        <p:grpSpPr>
          <a:xfrm>
            <a:off x="-632062" y="1283760"/>
            <a:ext cx="3251200" cy="3251200"/>
            <a:chOff x="7664333" y="3917191"/>
            <a:chExt cx="3251200" cy="3248057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sp>
          <p:nvSpPr>
            <p:cNvPr id="5" name="矩形 4"/>
            <p:cNvSpPr/>
            <p:nvPr/>
          </p:nvSpPr>
          <p:spPr>
            <a:xfrm>
              <a:off x="7664333" y="3917191"/>
              <a:ext cx="3251200" cy="32480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7883923" y="4081052"/>
              <a:ext cx="495599" cy="113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8992302" y="5380280"/>
              <a:ext cx="1016745" cy="624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-132717" y="1283760"/>
            <a:ext cx="3245483" cy="3251200"/>
            <a:chOff x="7664333" y="461772"/>
            <a:chExt cx="3251200" cy="3251200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4333" y="461772"/>
              <a:ext cx="3251200" cy="325120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8992302" y="1928004"/>
              <a:ext cx="1016745" cy="624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7883923" y="628776"/>
              <a:ext cx="495599" cy="113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9" name="组 18"/>
          <p:cNvGrpSpPr/>
          <p:nvPr/>
        </p:nvGrpSpPr>
        <p:grpSpPr>
          <a:xfrm>
            <a:off x="10524820" y="1279007"/>
            <a:ext cx="3251200" cy="3251200"/>
            <a:chOff x="8946517" y="3663917"/>
            <a:chExt cx="3251200" cy="3251200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6517" y="3663917"/>
              <a:ext cx="3251200" cy="3251200"/>
            </a:xfrm>
            <a:prstGeom prst="rect">
              <a:avLst/>
            </a:prstGeom>
          </p:spPr>
        </p:pic>
        <p:sp>
          <p:nvSpPr>
            <p:cNvPr id="110" name="矩形 109"/>
            <p:cNvSpPr/>
            <p:nvPr/>
          </p:nvSpPr>
          <p:spPr>
            <a:xfrm>
              <a:off x="10277868" y="5128421"/>
              <a:ext cx="1016745" cy="624731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1" name="矩形 110"/>
            <p:cNvSpPr/>
            <p:nvPr/>
          </p:nvSpPr>
          <p:spPr>
            <a:xfrm>
              <a:off x="9170567" y="3827936"/>
              <a:ext cx="495599" cy="1138099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12" name="Cube 46"/>
          <p:cNvSpPr/>
          <p:nvPr/>
        </p:nvSpPr>
        <p:spPr>
          <a:xfrm>
            <a:off x="3265814" y="2197545"/>
            <a:ext cx="360740" cy="1101437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Cube 48"/>
          <p:cNvSpPr/>
          <p:nvPr/>
        </p:nvSpPr>
        <p:spPr>
          <a:xfrm>
            <a:off x="4518084" y="2197545"/>
            <a:ext cx="813968" cy="1101437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Cube 46"/>
          <p:cNvSpPr/>
          <p:nvPr/>
        </p:nvSpPr>
        <p:spPr>
          <a:xfrm>
            <a:off x="9983736" y="2181530"/>
            <a:ext cx="360740" cy="1101437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Cube 46"/>
          <p:cNvSpPr/>
          <p:nvPr/>
        </p:nvSpPr>
        <p:spPr>
          <a:xfrm>
            <a:off x="10245066" y="1857180"/>
            <a:ext cx="567187" cy="1909601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Cube 41"/>
          <p:cNvSpPr/>
          <p:nvPr/>
        </p:nvSpPr>
        <p:spPr>
          <a:xfrm>
            <a:off x="10643139" y="1159865"/>
            <a:ext cx="756169" cy="3489484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Cube 48"/>
          <p:cNvSpPr/>
          <p:nvPr/>
        </p:nvSpPr>
        <p:spPr>
          <a:xfrm>
            <a:off x="5153499" y="2197545"/>
            <a:ext cx="813968" cy="1101437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Cube 48"/>
          <p:cNvSpPr/>
          <p:nvPr/>
        </p:nvSpPr>
        <p:spPr>
          <a:xfrm>
            <a:off x="5775069" y="2197545"/>
            <a:ext cx="813968" cy="1101437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Cube 48"/>
          <p:cNvSpPr/>
          <p:nvPr/>
        </p:nvSpPr>
        <p:spPr>
          <a:xfrm>
            <a:off x="6398161" y="2199273"/>
            <a:ext cx="813968" cy="1101437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Cube 48"/>
          <p:cNvSpPr/>
          <p:nvPr/>
        </p:nvSpPr>
        <p:spPr>
          <a:xfrm>
            <a:off x="6997009" y="2197545"/>
            <a:ext cx="813968" cy="1101437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Cube 48"/>
          <p:cNvSpPr/>
          <p:nvPr/>
        </p:nvSpPr>
        <p:spPr>
          <a:xfrm>
            <a:off x="7616897" y="2199272"/>
            <a:ext cx="813968" cy="1101437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Cube 48"/>
          <p:cNvSpPr/>
          <p:nvPr/>
        </p:nvSpPr>
        <p:spPr>
          <a:xfrm>
            <a:off x="8240132" y="2199271"/>
            <a:ext cx="813968" cy="1101437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Cube 48"/>
          <p:cNvSpPr/>
          <p:nvPr/>
        </p:nvSpPr>
        <p:spPr>
          <a:xfrm>
            <a:off x="8884237" y="2192792"/>
            <a:ext cx="813968" cy="1101437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90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be 41"/>
          <p:cNvSpPr/>
          <p:nvPr/>
        </p:nvSpPr>
        <p:spPr>
          <a:xfrm>
            <a:off x="3201898" y="1159865"/>
            <a:ext cx="756169" cy="3489484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Cube 48"/>
          <p:cNvSpPr/>
          <p:nvPr/>
        </p:nvSpPr>
        <p:spPr>
          <a:xfrm>
            <a:off x="4843208" y="2197545"/>
            <a:ext cx="813968" cy="1101437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Cube 46"/>
          <p:cNvSpPr/>
          <p:nvPr/>
        </p:nvSpPr>
        <p:spPr>
          <a:xfrm>
            <a:off x="3794324" y="1857181"/>
            <a:ext cx="567187" cy="1909601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组 7"/>
          <p:cNvGrpSpPr/>
          <p:nvPr/>
        </p:nvGrpSpPr>
        <p:grpSpPr>
          <a:xfrm>
            <a:off x="336929" y="1283760"/>
            <a:ext cx="3251200" cy="3251200"/>
            <a:chOff x="7664333" y="3917191"/>
            <a:chExt cx="3251200" cy="3248057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sp>
          <p:nvSpPr>
            <p:cNvPr id="5" name="矩形 4"/>
            <p:cNvSpPr/>
            <p:nvPr/>
          </p:nvSpPr>
          <p:spPr>
            <a:xfrm>
              <a:off x="7664333" y="3917191"/>
              <a:ext cx="3251200" cy="32480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7883923" y="4081052"/>
              <a:ext cx="495599" cy="113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8992302" y="5380280"/>
              <a:ext cx="1016745" cy="624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836274" y="1283760"/>
            <a:ext cx="3245483" cy="3251200"/>
            <a:chOff x="7664333" y="461772"/>
            <a:chExt cx="3251200" cy="3251200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4333" y="461772"/>
              <a:ext cx="3251200" cy="325120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8992302" y="1928004"/>
              <a:ext cx="1016745" cy="624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7883923" y="628776"/>
              <a:ext cx="495599" cy="113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9" name="组 18"/>
          <p:cNvGrpSpPr/>
          <p:nvPr/>
        </p:nvGrpSpPr>
        <p:grpSpPr>
          <a:xfrm>
            <a:off x="8910540" y="1279007"/>
            <a:ext cx="3251200" cy="3251200"/>
            <a:chOff x="8946517" y="3663917"/>
            <a:chExt cx="3251200" cy="3251200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6517" y="3663917"/>
              <a:ext cx="3251200" cy="3251200"/>
            </a:xfrm>
            <a:prstGeom prst="rect">
              <a:avLst/>
            </a:prstGeom>
          </p:spPr>
        </p:pic>
        <p:sp>
          <p:nvSpPr>
            <p:cNvPr id="110" name="矩形 109"/>
            <p:cNvSpPr/>
            <p:nvPr/>
          </p:nvSpPr>
          <p:spPr>
            <a:xfrm>
              <a:off x="10277868" y="5128421"/>
              <a:ext cx="1016745" cy="624731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1" name="矩形 110"/>
            <p:cNvSpPr/>
            <p:nvPr/>
          </p:nvSpPr>
          <p:spPr>
            <a:xfrm>
              <a:off x="9170567" y="3827936"/>
              <a:ext cx="495599" cy="1138099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12" name="Cube 46"/>
          <p:cNvSpPr/>
          <p:nvPr/>
        </p:nvSpPr>
        <p:spPr>
          <a:xfrm>
            <a:off x="4234805" y="2197545"/>
            <a:ext cx="360740" cy="1101437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Cube 48"/>
          <p:cNvSpPr/>
          <p:nvPr/>
        </p:nvSpPr>
        <p:spPr>
          <a:xfrm>
            <a:off x="5551918" y="2181531"/>
            <a:ext cx="813968" cy="1101437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Cube 48"/>
          <p:cNvSpPr/>
          <p:nvPr/>
        </p:nvSpPr>
        <p:spPr>
          <a:xfrm>
            <a:off x="7263427" y="2197545"/>
            <a:ext cx="813968" cy="1101437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Cube 46"/>
          <p:cNvSpPr/>
          <p:nvPr/>
        </p:nvSpPr>
        <p:spPr>
          <a:xfrm>
            <a:off x="8369456" y="2181530"/>
            <a:ext cx="360740" cy="1101437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Cube 46"/>
          <p:cNvSpPr/>
          <p:nvPr/>
        </p:nvSpPr>
        <p:spPr>
          <a:xfrm>
            <a:off x="8630786" y="1857180"/>
            <a:ext cx="567187" cy="1909601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Cube 41"/>
          <p:cNvSpPr/>
          <p:nvPr/>
        </p:nvSpPr>
        <p:spPr>
          <a:xfrm>
            <a:off x="9028859" y="1159865"/>
            <a:ext cx="756169" cy="3489484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70341" y="2658091"/>
            <a:ext cx="127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●●●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4670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be 41"/>
          <p:cNvSpPr/>
          <p:nvPr/>
        </p:nvSpPr>
        <p:spPr>
          <a:xfrm>
            <a:off x="2655985" y="1159865"/>
            <a:ext cx="756169" cy="3489484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Cube 48"/>
          <p:cNvSpPr/>
          <p:nvPr/>
        </p:nvSpPr>
        <p:spPr>
          <a:xfrm>
            <a:off x="4843208" y="2197545"/>
            <a:ext cx="813968" cy="1101437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Cube 46"/>
          <p:cNvSpPr/>
          <p:nvPr/>
        </p:nvSpPr>
        <p:spPr>
          <a:xfrm>
            <a:off x="3521369" y="1857181"/>
            <a:ext cx="567187" cy="1909601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组 7"/>
          <p:cNvGrpSpPr/>
          <p:nvPr/>
        </p:nvGrpSpPr>
        <p:grpSpPr>
          <a:xfrm>
            <a:off x="-168041" y="1283760"/>
            <a:ext cx="3251200" cy="3251200"/>
            <a:chOff x="7664333" y="3917191"/>
            <a:chExt cx="3251200" cy="3248057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sp>
          <p:nvSpPr>
            <p:cNvPr id="5" name="矩形 4"/>
            <p:cNvSpPr/>
            <p:nvPr/>
          </p:nvSpPr>
          <p:spPr>
            <a:xfrm>
              <a:off x="7664333" y="3917191"/>
              <a:ext cx="3251200" cy="32480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7883923" y="4081052"/>
              <a:ext cx="495599" cy="113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8992302" y="5380280"/>
              <a:ext cx="1016745" cy="624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331304" y="1283760"/>
            <a:ext cx="3245483" cy="3251200"/>
            <a:chOff x="7664333" y="461772"/>
            <a:chExt cx="3251200" cy="3251200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4333" y="461772"/>
              <a:ext cx="3251200" cy="325120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8992302" y="1928004"/>
              <a:ext cx="1016745" cy="624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7883923" y="628776"/>
              <a:ext cx="495599" cy="113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9" name="组 18"/>
          <p:cNvGrpSpPr/>
          <p:nvPr/>
        </p:nvGrpSpPr>
        <p:grpSpPr>
          <a:xfrm>
            <a:off x="9660950" y="1279007"/>
            <a:ext cx="3251200" cy="3251200"/>
            <a:chOff x="8946517" y="3663917"/>
            <a:chExt cx="3251200" cy="3251200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6517" y="3663917"/>
              <a:ext cx="3251200" cy="3251200"/>
            </a:xfrm>
            <a:prstGeom prst="rect">
              <a:avLst/>
            </a:prstGeom>
          </p:spPr>
        </p:pic>
        <p:sp>
          <p:nvSpPr>
            <p:cNvPr id="110" name="矩形 109"/>
            <p:cNvSpPr/>
            <p:nvPr/>
          </p:nvSpPr>
          <p:spPr>
            <a:xfrm>
              <a:off x="10277868" y="5128421"/>
              <a:ext cx="1016745" cy="624731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1" name="矩形 110"/>
            <p:cNvSpPr/>
            <p:nvPr/>
          </p:nvSpPr>
          <p:spPr>
            <a:xfrm>
              <a:off x="9170567" y="3827936"/>
              <a:ext cx="495599" cy="1138099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12" name="Cube 46"/>
          <p:cNvSpPr/>
          <p:nvPr/>
        </p:nvSpPr>
        <p:spPr>
          <a:xfrm>
            <a:off x="4234805" y="2197545"/>
            <a:ext cx="360740" cy="1101437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Cube 48"/>
          <p:cNvSpPr/>
          <p:nvPr/>
        </p:nvSpPr>
        <p:spPr>
          <a:xfrm>
            <a:off x="5551918" y="2181531"/>
            <a:ext cx="813968" cy="1101437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Cube 48"/>
          <p:cNvSpPr/>
          <p:nvPr/>
        </p:nvSpPr>
        <p:spPr>
          <a:xfrm>
            <a:off x="7263427" y="2197545"/>
            <a:ext cx="813968" cy="1101437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Cube 46"/>
          <p:cNvSpPr/>
          <p:nvPr/>
        </p:nvSpPr>
        <p:spPr>
          <a:xfrm>
            <a:off x="8587822" y="2181530"/>
            <a:ext cx="360740" cy="1101437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Cube 46"/>
          <p:cNvSpPr/>
          <p:nvPr/>
        </p:nvSpPr>
        <p:spPr>
          <a:xfrm>
            <a:off x="9094810" y="1857180"/>
            <a:ext cx="567187" cy="1909601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Cube 41"/>
          <p:cNvSpPr/>
          <p:nvPr/>
        </p:nvSpPr>
        <p:spPr>
          <a:xfrm>
            <a:off x="9806779" y="1159865"/>
            <a:ext cx="756169" cy="3489484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70341" y="2658091"/>
            <a:ext cx="127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●●●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932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be 41"/>
          <p:cNvSpPr/>
          <p:nvPr/>
        </p:nvSpPr>
        <p:spPr>
          <a:xfrm>
            <a:off x="3201898" y="1159865"/>
            <a:ext cx="756169" cy="3489484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Cube 48"/>
          <p:cNvSpPr/>
          <p:nvPr/>
        </p:nvSpPr>
        <p:spPr>
          <a:xfrm>
            <a:off x="4808693" y="2316541"/>
            <a:ext cx="733796" cy="853939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Cube 46"/>
          <p:cNvSpPr/>
          <p:nvPr/>
        </p:nvSpPr>
        <p:spPr>
          <a:xfrm>
            <a:off x="3658291" y="1644523"/>
            <a:ext cx="603810" cy="2286032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组 7"/>
          <p:cNvGrpSpPr/>
          <p:nvPr/>
        </p:nvGrpSpPr>
        <p:grpSpPr>
          <a:xfrm>
            <a:off x="336929" y="1283760"/>
            <a:ext cx="3251200" cy="3251200"/>
            <a:chOff x="7664333" y="3917191"/>
            <a:chExt cx="3251200" cy="3248057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sp>
          <p:nvSpPr>
            <p:cNvPr id="5" name="矩形 4"/>
            <p:cNvSpPr/>
            <p:nvPr/>
          </p:nvSpPr>
          <p:spPr>
            <a:xfrm>
              <a:off x="7664333" y="3917191"/>
              <a:ext cx="3251200" cy="32480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7883923" y="4081052"/>
              <a:ext cx="495599" cy="113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8992302" y="5380280"/>
              <a:ext cx="1016745" cy="624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836274" y="1283760"/>
            <a:ext cx="3245483" cy="3251200"/>
            <a:chOff x="7664333" y="461772"/>
            <a:chExt cx="3251200" cy="3251200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4333" y="461772"/>
              <a:ext cx="3251200" cy="325120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8992302" y="1928004"/>
              <a:ext cx="1016745" cy="624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7883923" y="628776"/>
              <a:ext cx="495599" cy="113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9" name="组 18"/>
          <p:cNvGrpSpPr/>
          <p:nvPr/>
        </p:nvGrpSpPr>
        <p:grpSpPr>
          <a:xfrm>
            <a:off x="8733116" y="1279007"/>
            <a:ext cx="3251200" cy="3251200"/>
            <a:chOff x="8946517" y="3663917"/>
            <a:chExt cx="3251200" cy="3251200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6517" y="3663917"/>
              <a:ext cx="3251200" cy="3251200"/>
            </a:xfrm>
            <a:prstGeom prst="rect">
              <a:avLst/>
            </a:prstGeom>
          </p:spPr>
        </p:pic>
        <p:sp>
          <p:nvSpPr>
            <p:cNvPr id="110" name="矩形 109"/>
            <p:cNvSpPr/>
            <p:nvPr/>
          </p:nvSpPr>
          <p:spPr>
            <a:xfrm>
              <a:off x="10277868" y="5128421"/>
              <a:ext cx="1016745" cy="624731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1" name="矩形 110"/>
            <p:cNvSpPr/>
            <p:nvPr/>
          </p:nvSpPr>
          <p:spPr>
            <a:xfrm>
              <a:off x="9170567" y="3827936"/>
              <a:ext cx="495599" cy="1138099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12" name="Cube 46"/>
          <p:cNvSpPr/>
          <p:nvPr/>
        </p:nvSpPr>
        <p:spPr>
          <a:xfrm>
            <a:off x="4068033" y="2033955"/>
            <a:ext cx="367207" cy="1419112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Cube 48"/>
          <p:cNvSpPr/>
          <p:nvPr/>
        </p:nvSpPr>
        <p:spPr>
          <a:xfrm>
            <a:off x="5456488" y="2316541"/>
            <a:ext cx="666422" cy="853939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294316" y="2658091"/>
            <a:ext cx="127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●●●</a:t>
            </a:r>
            <a:endParaRPr kumimoji="1" lang="zh-CN" altLang="en-US" sz="1400" dirty="0"/>
          </a:p>
        </p:txBody>
      </p:sp>
      <p:sp>
        <p:nvSpPr>
          <p:cNvPr id="24" name="Cube 46"/>
          <p:cNvSpPr/>
          <p:nvPr/>
        </p:nvSpPr>
        <p:spPr>
          <a:xfrm>
            <a:off x="4357579" y="2316541"/>
            <a:ext cx="312490" cy="853939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Cube 48"/>
          <p:cNvSpPr/>
          <p:nvPr/>
        </p:nvSpPr>
        <p:spPr>
          <a:xfrm>
            <a:off x="7123583" y="2316541"/>
            <a:ext cx="666422" cy="853939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Cube 46"/>
          <p:cNvSpPr/>
          <p:nvPr/>
        </p:nvSpPr>
        <p:spPr>
          <a:xfrm>
            <a:off x="7937240" y="2316541"/>
            <a:ext cx="312490" cy="853939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Cube 46"/>
          <p:cNvSpPr/>
          <p:nvPr/>
        </p:nvSpPr>
        <p:spPr>
          <a:xfrm>
            <a:off x="8172836" y="2037004"/>
            <a:ext cx="367207" cy="1419112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Cube 46"/>
          <p:cNvSpPr/>
          <p:nvPr/>
        </p:nvSpPr>
        <p:spPr>
          <a:xfrm>
            <a:off x="8435496" y="1644523"/>
            <a:ext cx="603810" cy="2286032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Cube 41"/>
          <p:cNvSpPr/>
          <p:nvPr/>
        </p:nvSpPr>
        <p:spPr>
          <a:xfrm>
            <a:off x="8836193" y="1159865"/>
            <a:ext cx="756169" cy="3489484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56958" y="1686992"/>
            <a:ext cx="167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Dilated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conv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845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be 41"/>
          <p:cNvSpPr/>
          <p:nvPr/>
        </p:nvSpPr>
        <p:spPr>
          <a:xfrm>
            <a:off x="3201898" y="1159865"/>
            <a:ext cx="756169" cy="3489484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Cube 48"/>
          <p:cNvSpPr/>
          <p:nvPr/>
        </p:nvSpPr>
        <p:spPr>
          <a:xfrm>
            <a:off x="4808693" y="2316541"/>
            <a:ext cx="733796" cy="853939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Cube 46"/>
          <p:cNvSpPr/>
          <p:nvPr/>
        </p:nvSpPr>
        <p:spPr>
          <a:xfrm>
            <a:off x="3658291" y="1644523"/>
            <a:ext cx="603810" cy="2286032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组 7"/>
          <p:cNvGrpSpPr/>
          <p:nvPr/>
        </p:nvGrpSpPr>
        <p:grpSpPr>
          <a:xfrm>
            <a:off x="336929" y="1283760"/>
            <a:ext cx="3251200" cy="3251200"/>
            <a:chOff x="7664333" y="3917191"/>
            <a:chExt cx="3251200" cy="3248057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sp>
          <p:nvSpPr>
            <p:cNvPr id="5" name="矩形 4"/>
            <p:cNvSpPr/>
            <p:nvPr/>
          </p:nvSpPr>
          <p:spPr>
            <a:xfrm>
              <a:off x="7664333" y="3917191"/>
              <a:ext cx="3251200" cy="32480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7883923" y="4081052"/>
              <a:ext cx="495599" cy="113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8992302" y="5380280"/>
              <a:ext cx="1016745" cy="624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836274" y="1283760"/>
            <a:ext cx="3245483" cy="3251200"/>
            <a:chOff x="7664333" y="461772"/>
            <a:chExt cx="3251200" cy="3251200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4333" y="461772"/>
              <a:ext cx="3251200" cy="325120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8992302" y="1928004"/>
              <a:ext cx="1016745" cy="624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7883923" y="628776"/>
              <a:ext cx="495599" cy="113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9" name="组 18"/>
          <p:cNvGrpSpPr/>
          <p:nvPr/>
        </p:nvGrpSpPr>
        <p:grpSpPr>
          <a:xfrm>
            <a:off x="8733116" y="1279007"/>
            <a:ext cx="3251200" cy="3251200"/>
            <a:chOff x="8946517" y="3663917"/>
            <a:chExt cx="3251200" cy="3251200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6517" y="3663917"/>
              <a:ext cx="3251200" cy="3251200"/>
            </a:xfrm>
            <a:prstGeom prst="rect">
              <a:avLst/>
            </a:prstGeom>
          </p:spPr>
        </p:pic>
        <p:sp>
          <p:nvSpPr>
            <p:cNvPr id="110" name="矩形 109"/>
            <p:cNvSpPr/>
            <p:nvPr/>
          </p:nvSpPr>
          <p:spPr>
            <a:xfrm>
              <a:off x="10277868" y="5128421"/>
              <a:ext cx="1016745" cy="624731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1" name="矩形 110"/>
            <p:cNvSpPr/>
            <p:nvPr/>
          </p:nvSpPr>
          <p:spPr>
            <a:xfrm>
              <a:off x="9170567" y="3827936"/>
              <a:ext cx="495599" cy="1138099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12" name="Cube 46"/>
          <p:cNvSpPr/>
          <p:nvPr/>
        </p:nvSpPr>
        <p:spPr>
          <a:xfrm>
            <a:off x="4068033" y="2033955"/>
            <a:ext cx="367207" cy="1419112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Cube 48"/>
          <p:cNvSpPr/>
          <p:nvPr/>
        </p:nvSpPr>
        <p:spPr>
          <a:xfrm>
            <a:off x="5456488" y="2316541"/>
            <a:ext cx="666422" cy="853939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294316" y="2658091"/>
            <a:ext cx="127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●●●</a:t>
            </a:r>
            <a:endParaRPr kumimoji="1" lang="zh-CN" altLang="en-US" sz="1400" dirty="0"/>
          </a:p>
        </p:txBody>
      </p:sp>
      <p:sp>
        <p:nvSpPr>
          <p:cNvPr id="24" name="Cube 46"/>
          <p:cNvSpPr/>
          <p:nvPr/>
        </p:nvSpPr>
        <p:spPr>
          <a:xfrm>
            <a:off x="4357579" y="2316541"/>
            <a:ext cx="312490" cy="853939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Cube 48"/>
          <p:cNvSpPr/>
          <p:nvPr/>
        </p:nvSpPr>
        <p:spPr>
          <a:xfrm>
            <a:off x="7123583" y="2316541"/>
            <a:ext cx="666422" cy="853939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Cube 46"/>
          <p:cNvSpPr/>
          <p:nvPr/>
        </p:nvSpPr>
        <p:spPr>
          <a:xfrm>
            <a:off x="7937240" y="2316541"/>
            <a:ext cx="312490" cy="853939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Cube 46"/>
          <p:cNvSpPr/>
          <p:nvPr/>
        </p:nvSpPr>
        <p:spPr>
          <a:xfrm>
            <a:off x="8172836" y="2037004"/>
            <a:ext cx="367207" cy="1419112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Cube 46"/>
          <p:cNvSpPr/>
          <p:nvPr/>
        </p:nvSpPr>
        <p:spPr>
          <a:xfrm>
            <a:off x="8435496" y="1644523"/>
            <a:ext cx="603810" cy="2286032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Cube 41"/>
          <p:cNvSpPr/>
          <p:nvPr/>
        </p:nvSpPr>
        <p:spPr>
          <a:xfrm>
            <a:off x="8836193" y="1159865"/>
            <a:ext cx="756169" cy="3489484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556958" y="1686992"/>
            <a:ext cx="167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Dilated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conv</a:t>
            </a:r>
            <a:endParaRPr kumimoji="1" lang="zh-CN" altLang="en-US" dirty="0"/>
          </a:p>
        </p:txBody>
      </p:sp>
      <p:grpSp>
        <p:nvGrpSpPr>
          <p:cNvPr id="31" name="组 30"/>
          <p:cNvGrpSpPr/>
          <p:nvPr/>
        </p:nvGrpSpPr>
        <p:grpSpPr>
          <a:xfrm>
            <a:off x="24473437" y="2581125"/>
            <a:ext cx="3251200" cy="3251200"/>
            <a:chOff x="8946517" y="3663917"/>
            <a:chExt cx="3251200" cy="3251200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6517" y="3663917"/>
              <a:ext cx="3251200" cy="3251200"/>
            </a:xfrm>
            <a:prstGeom prst="rect">
              <a:avLst/>
            </a:prstGeom>
          </p:spPr>
        </p:pic>
        <p:sp>
          <p:nvSpPr>
            <p:cNvPr id="33" name="矩形 32"/>
            <p:cNvSpPr/>
            <p:nvPr/>
          </p:nvSpPr>
          <p:spPr>
            <a:xfrm>
              <a:off x="10277868" y="5128421"/>
              <a:ext cx="1016745" cy="624731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9170567" y="3827936"/>
              <a:ext cx="495599" cy="1138099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6" name="Cube 46"/>
          <p:cNvSpPr/>
          <p:nvPr/>
        </p:nvSpPr>
        <p:spPr>
          <a:xfrm>
            <a:off x="11096819" y="1676018"/>
            <a:ext cx="603810" cy="2286032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Cube 46"/>
          <p:cNvSpPr/>
          <p:nvPr/>
        </p:nvSpPr>
        <p:spPr>
          <a:xfrm>
            <a:off x="11793258" y="2056324"/>
            <a:ext cx="367207" cy="1419112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Cube 46"/>
          <p:cNvSpPr/>
          <p:nvPr/>
        </p:nvSpPr>
        <p:spPr>
          <a:xfrm>
            <a:off x="12277639" y="2282390"/>
            <a:ext cx="312490" cy="853939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Cube 46"/>
          <p:cNvSpPr/>
          <p:nvPr/>
        </p:nvSpPr>
        <p:spPr>
          <a:xfrm>
            <a:off x="12810159" y="2282390"/>
            <a:ext cx="312490" cy="853939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Cube 46"/>
          <p:cNvSpPr/>
          <p:nvPr/>
        </p:nvSpPr>
        <p:spPr>
          <a:xfrm>
            <a:off x="13348727" y="2282390"/>
            <a:ext cx="312490" cy="853939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2" name="组 41"/>
          <p:cNvGrpSpPr/>
          <p:nvPr/>
        </p:nvGrpSpPr>
        <p:grpSpPr>
          <a:xfrm>
            <a:off x="14265225" y="2282390"/>
            <a:ext cx="638797" cy="853938"/>
            <a:chOff x="7664333" y="3917191"/>
            <a:chExt cx="3251200" cy="3248057"/>
          </a:xfrm>
          <a:scene3d>
            <a:camera prst="orthographicFront">
              <a:rot lat="2400000" lon="18000000" rev="0"/>
            </a:camera>
            <a:lightRig rig="threePt" dir="t"/>
          </a:scene3d>
        </p:grpSpPr>
        <p:sp>
          <p:nvSpPr>
            <p:cNvPr id="43" name="矩形 42"/>
            <p:cNvSpPr/>
            <p:nvPr/>
          </p:nvSpPr>
          <p:spPr>
            <a:xfrm>
              <a:off x="7664333" y="3917191"/>
              <a:ext cx="3251200" cy="32480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7883923" y="4081052"/>
              <a:ext cx="495599" cy="113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8992302" y="5380280"/>
              <a:ext cx="1016745" cy="624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13771423" y="2282390"/>
            <a:ext cx="562170" cy="853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>
              <a:rot lat="2700000" lon="180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4601029" y="3595287"/>
            <a:ext cx="124886" cy="15514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连接符 8"/>
          <p:cNvCxnSpPr/>
          <p:nvPr/>
        </p:nvCxnSpPr>
        <p:spPr>
          <a:xfrm>
            <a:off x="13552227" y="3136328"/>
            <a:ext cx="0" cy="82572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/>
          <p:cNvCxnSpPr/>
          <p:nvPr/>
        </p:nvCxnSpPr>
        <p:spPr>
          <a:xfrm>
            <a:off x="14079941" y="3068966"/>
            <a:ext cx="0" cy="65586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/>
          <p:cNvCxnSpPr/>
          <p:nvPr/>
        </p:nvCxnSpPr>
        <p:spPr>
          <a:xfrm>
            <a:off x="13001768" y="3116167"/>
            <a:ext cx="0" cy="109055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/>
          <p:cNvCxnSpPr/>
          <p:nvPr/>
        </p:nvCxnSpPr>
        <p:spPr>
          <a:xfrm>
            <a:off x="12458132" y="3157610"/>
            <a:ext cx="0" cy="132987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/>
          <p:cNvCxnSpPr/>
          <p:nvPr/>
        </p:nvCxnSpPr>
        <p:spPr>
          <a:xfrm>
            <a:off x="12044150" y="3475436"/>
            <a:ext cx="0" cy="127150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/>
          <p:cNvCxnSpPr/>
          <p:nvPr/>
        </p:nvCxnSpPr>
        <p:spPr>
          <a:xfrm>
            <a:off x="11470944" y="3861646"/>
            <a:ext cx="0" cy="113164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/>
          <p:cNvCxnSpPr/>
          <p:nvPr/>
        </p:nvCxnSpPr>
        <p:spPr>
          <a:xfrm>
            <a:off x="14079941" y="3724835"/>
            <a:ext cx="521088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00"/>
          <p:cNvCxnSpPr/>
          <p:nvPr/>
        </p:nvCxnSpPr>
        <p:spPr>
          <a:xfrm>
            <a:off x="13552227" y="3968823"/>
            <a:ext cx="1048802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102"/>
          <p:cNvCxnSpPr/>
          <p:nvPr/>
        </p:nvCxnSpPr>
        <p:spPr>
          <a:xfrm>
            <a:off x="13001768" y="4222062"/>
            <a:ext cx="1599261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线箭头连接符 104"/>
          <p:cNvCxnSpPr/>
          <p:nvPr/>
        </p:nvCxnSpPr>
        <p:spPr>
          <a:xfrm flipV="1">
            <a:off x="12458132" y="4487489"/>
            <a:ext cx="2142897" cy="2826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箭头连接符 106"/>
          <p:cNvCxnSpPr/>
          <p:nvPr/>
        </p:nvCxnSpPr>
        <p:spPr>
          <a:xfrm flipV="1">
            <a:off x="12044150" y="4746936"/>
            <a:ext cx="2556879" cy="2826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/>
          <p:cNvCxnSpPr/>
          <p:nvPr/>
        </p:nvCxnSpPr>
        <p:spPr>
          <a:xfrm>
            <a:off x="11470944" y="4993286"/>
            <a:ext cx="3130085" cy="17135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/>
          <p:cNvSpPr txBox="1"/>
          <p:nvPr/>
        </p:nvSpPr>
        <p:spPr>
          <a:xfrm>
            <a:off x="14479396" y="5254176"/>
            <a:ext cx="1269782" cy="379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w</a:t>
            </a:r>
            <a:endParaRPr kumimoji="1" lang="zh-CN" altLang="en-US" dirty="0"/>
          </a:p>
        </p:txBody>
      </p:sp>
      <p:cxnSp>
        <p:nvCxnSpPr>
          <p:cNvPr id="119" name="直线箭头连接符 118"/>
          <p:cNvCxnSpPr/>
          <p:nvPr/>
        </p:nvCxnSpPr>
        <p:spPr>
          <a:xfrm>
            <a:off x="14777674" y="4392500"/>
            <a:ext cx="1405481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15025198" y="4006815"/>
            <a:ext cx="723980" cy="66354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err="1" smtClean="0">
                <a:solidFill>
                  <a:schemeClr val="tx1"/>
                </a:solidFill>
              </a:rPr>
              <a:t>Avg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16200289" y="4127161"/>
            <a:ext cx="1794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smtClean="0"/>
              <a:t>PPL</a:t>
            </a:r>
            <a:endParaRPr kumimoji="1" lang="zh-CN" altLang="en-US" sz="2400" dirty="0"/>
          </a:p>
        </p:txBody>
      </p:sp>
      <p:sp>
        <p:nvSpPr>
          <p:cNvPr id="124" name="文本框 123"/>
          <p:cNvSpPr txBox="1"/>
          <p:nvPr/>
        </p:nvSpPr>
        <p:spPr>
          <a:xfrm>
            <a:off x="16183155" y="2519159"/>
            <a:ext cx="1794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/>
              <a:t>PatchGAN</a:t>
            </a:r>
            <a:endParaRPr kumimoji="1" lang="zh-CN" altLang="en-US" sz="2400" dirty="0"/>
          </a:p>
        </p:txBody>
      </p:sp>
      <p:cxnSp>
        <p:nvCxnSpPr>
          <p:cNvPr id="127" name="直线箭头连接符 126"/>
          <p:cNvCxnSpPr/>
          <p:nvPr/>
        </p:nvCxnSpPr>
        <p:spPr>
          <a:xfrm>
            <a:off x="14904022" y="2743510"/>
            <a:ext cx="1279133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47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直线箭头连接符 69"/>
          <p:cNvCxnSpPr/>
          <p:nvPr/>
        </p:nvCxnSpPr>
        <p:spPr>
          <a:xfrm>
            <a:off x="14785880" y="4544038"/>
            <a:ext cx="0" cy="3643342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/>
          <p:cNvCxnSpPr/>
          <p:nvPr/>
        </p:nvCxnSpPr>
        <p:spPr>
          <a:xfrm>
            <a:off x="14098814" y="4695359"/>
            <a:ext cx="0" cy="3492021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/>
          <p:cNvCxnSpPr/>
          <p:nvPr/>
        </p:nvCxnSpPr>
        <p:spPr>
          <a:xfrm>
            <a:off x="13341285" y="4695359"/>
            <a:ext cx="0" cy="3492021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>
            <a:off x="12376298" y="4895723"/>
            <a:ext cx="0" cy="3291657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be 41"/>
          <p:cNvSpPr/>
          <p:nvPr/>
        </p:nvSpPr>
        <p:spPr>
          <a:xfrm>
            <a:off x="3201898" y="1159865"/>
            <a:ext cx="756169" cy="3489484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Cube 48"/>
          <p:cNvSpPr/>
          <p:nvPr/>
        </p:nvSpPr>
        <p:spPr>
          <a:xfrm>
            <a:off x="4808693" y="2316541"/>
            <a:ext cx="733796" cy="853939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Cube 46"/>
          <p:cNvSpPr/>
          <p:nvPr/>
        </p:nvSpPr>
        <p:spPr>
          <a:xfrm>
            <a:off x="3658291" y="1644523"/>
            <a:ext cx="603810" cy="2286032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组 7"/>
          <p:cNvGrpSpPr/>
          <p:nvPr/>
        </p:nvGrpSpPr>
        <p:grpSpPr>
          <a:xfrm>
            <a:off x="336929" y="1283760"/>
            <a:ext cx="3251200" cy="3251200"/>
            <a:chOff x="7664333" y="3917191"/>
            <a:chExt cx="3251200" cy="3248057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sp>
          <p:nvSpPr>
            <p:cNvPr id="5" name="矩形 4"/>
            <p:cNvSpPr/>
            <p:nvPr/>
          </p:nvSpPr>
          <p:spPr>
            <a:xfrm>
              <a:off x="7664333" y="3917191"/>
              <a:ext cx="3251200" cy="32480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7883923" y="4081052"/>
              <a:ext cx="495599" cy="113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8992302" y="5380280"/>
              <a:ext cx="1016745" cy="624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836274" y="1283760"/>
            <a:ext cx="3245483" cy="3251200"/>
            <a:chOff x="7664333" y="461772"/>
            <a:chExt cx="3251200" cy="3251200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4333" y="461772"/>
              <a:ext cx="3251200" cy="325120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8992302" y="1928004"/>
              <a:ext cx="1016745" cy="624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7883923" y="628776"/>
              <a:ext cx="495599" cy="113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9" name="组 18"/>
          <p:cNvGrpSpPr/>
          <p:nvPr/>
        </p:nvGrpSpPr>
        <p:grpSpPr>
          <a:xfrm>
            <a:off x="8733116" y="1279007"/>
            <a:ext cx="3251200" cy="3251200"/>
            <a:chOff x="8946517" y="3663917"/>
            <a:chExt cx="3251200" cy="3251200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6517" y="3663917"/>
              <a:ext cx="3251200" cy="3251200"/>
            </a:xfrm>
            <a:prstGeom prst="rect">
              <a:avLst/>
            </a:prstGeom>
          </p:spPr>
        </p:pic>
        <p:sp>
          <p:nvSpPr>
            <p:cNvPr id="110" name="矩形 109"/>
            <p:cNvSpPr/>
            <p:nvPr/>
          </p:nvSpPr>
          <p:spPr>
            <a:xfrm>
              <a:off x="10277868" y="5128421"/>
              <a:ext cx="1016745" cy="624731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1" name="矩形 110"/>
            <p:cNvSpPr/>
            <p:nvPr/>
          </p:nvSpPr>
          <p:spPr>
            <a:xfrm>
              <a:off x="9170567" y="3827936"/>
              <a:ext cx="495599" cy="1138099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12" name="Cube 46"/>
          <p:cNvSpPr/>
          <p:nvPr/>
        </p:nvSpPr>
        <p:spPr>
          <a:xfrm>
            <a:off x="4068033" y="2033955"/>
            <a:ext cx="367207" cy="1419112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Cube 48"/>
          <p:cNvSpPr/>
          <p:nvPr/>
        </p:nvSpPr>
        <p:spPr>
          <a:xfrm>
            <a:off x="5456488" y="2316541"/>
            <a:ext cx="666422" cy="853939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294316" y="2658091"/>
            <a:ext cx="127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●●●</a:t>
            </a:r>
            <a:endParaRPr kumimoji="1" lang="zh-CN" altLang="en-US" sz="1400" dirty="0"/>
          </a:p>
        </p:txBody>
      </p:sp>
      <p:sp>
        <p:nvSpPr>
          <p:cNvPr id="24" name="Cube 46"/>
          <p:cNvSpPr/>
          <p:nvPr/>
        </p:nvSpPr>
        <p:spPr>
          <a:xfrm>
            <a:off x="4357579" y="2316541"/>
            <a:ext cx="312490" cy="853939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Cube 48"/>
          <p:cNvSpPr/>
          <p:nvPr/>
        </p:nvSpPr>
        <p:spPr>
          <a:xfrm>
            <a:off x="7123583" y="2316541"/>
            <a:ext cx="666422" cy="853939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Cube 46"/>
          <p:cNvSpPr/>
          <p:nvPr/>
        </p:nvSpPr>
        <p:spPr>
          <a:xfrm>
            <a:off x="7937240" y="2316541"/>
            <a:ext cx="312490" cy="853939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Cube 46"/>
          <p:cNvSpPr/>
          <p:nvPr/>
        </p:nvSpPr>
        <p:spPr>
          <a:xfrm>
            <a:off x="8172836" y="2037004"/>
            <a:ext cx="367207" cy="1419112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Cube 46"/>
          <p:cNvSpPr/>
          <p:nvPr/>
        </p:nvSpPr>
        <p:spPr>
          <a:xfrm>
            <a:off x="8435496" y="1644523"/>
            <a:ext cx="603810" cy="2286032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Cube 41"/>
          <p:cNvSpPr/>
          <p:nvPr/>
        </p:nvSpPr>
        <p:spPr>
          <a:xfrm>
            <a:off x="8836193" y="1159865"/>
            <a:ext cx="756169" cy="3489484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556958" y="1686992"/>
            <a:ext cx="167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Dilated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conv</a:t>
            </a:r>
            <a:endParaRPr kumimoji="1" lang="zh-CN" altLang="en-US" dirty="0"/>
          </a:p>
        </p:txBody>
      </p:sp>
      <p:grpSp>
        <p:nvGrpSpPr>
          <p:cNvPr id="31" name="组 30"/>
          <p:cNvGrpSpPr/>
          <p:nvPr/>
        </p:nvGrpSpPr>
        <p:grpSpPr>
          <a:xfrm>
            <a:off x="24473437" y="2581125"/>
            <a:ext cx="3251200" cy="3251200"/>
            <a:chOff x="8946517" y="3663917"/>
            <a:chExt cx="3251200" cy="3251200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6517" y="3663917"/>
              <a:ext cx="3251200" cy="3251200"/>
            </a:xfrm>
            <a:prstGeom prst="rect">
              <a:avLst/>
            </a:prstGeom>
          </p:spPr>
        </p:pic>
        <p:sp>
          <p:nvSpPr>
            <p:cNvPr id="33" name="矩形 32"/>
            <p:cNvSpPr/>
            <p:nvPr/>
          </p:nvSpPr>
          <p:spPr>
            <a:xfrm>
              <a:off x="10277868" y="5128421"/>
              <a:ext cx="1016745" cy="624731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9170567" y="3827936"/>
              <a:ext cx="495599" cy="1138099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16" name="文本框 115"/>
          <p:cNvSpPr txBox="1"/>
          <p:nvPr/>
        </p:nvSpPr>
        <p:spPr>
          <a:xfrm>
            <a:off x="13394958" y="8423038"/>
            <a:ext cx="1269782" cy="379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w</a:t>
            </a:r>
            <a:endParaRPr kumimoji="1" lang="zh-CN" altLang="en-US" dirty="0"/>
          </a:p>
        </p:txBody>
      </p:sp>
      <p:cxnSp>
        <p:nvCxnSpPr>
          <p:cNvPr id="119" name="直线箭头连接符 118"/>
          <p:cNvCxnSpPr/>
          <p:nvPr/>
        </p:nvCxnSpPr>
        <p:spPr>
          <a:xfrm>
            <a:off x="15179337" y="8290507"/>
            <a:ext cx="1405481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15426861" y="7904822"/>
            <a:ext cx="723980" cy="66354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err="1" smtClean="0">
                <a:solidFill>
                  <a:schemeClr val="tx1"/>
                </a:solidFill>
              </a:rPr>
              <a:t>Avg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16601952" y="8025168"/>
            <a:ext cx="1794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smtClean="0"/>
              <a:t>PPL</a:t>
            </a:r>
            <a:endParaRPr kumimoji="1" lang="zh-CN" altLang="en-US" sz="2400" dirty="0"/>
          </a:p>
        </p:txBody>
      </p:sp>
      <p:grpSp>
        <p:nvGrpSpPr>
          <p:cNvPr id="3" name="组 2"/>
          <p:cNvGrpSpPr/>
          <p:nvPr/>
        </p:nvGrpSpPr>
        <p:grpSpPr>
          <a:xfrm>
            <a:off x="12160465" y="406205"/>
            <a:ext cx="6880630" cy="2286032"/>
            <a:chOff x="11096819" y="1676018"/>
            <a:chExt cx="6880630" cy="2286032"/>
          </a:xfrm>
        </p:grpSpPr>
        <p:sp>
          <p:nvSpPr>
            <p:cNvPr id="36" name="Cube 46"/>
            <p:cNvSpPr/>
            <p:nvPr/>
          </p:nvSpPr>
          <p:spPr>
            <a:xfrm>
              <a:off x="11096819" y="1676018"/>
              <a:ext cx="603810" cy="2286032"/>
            </a:xfrm>
            <a:prstGeom prst="cube">
              <a:avLst>
                <a:gd name="adj" fmla="val 69041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Cube 46"/>
            <p:cNvSpPr/>
            <p:nvPr/>
          </p:nvSpPr>
          <p:spPr>
            <a:xfrm>
              <a:off x="11793258" y="2056324"/>
              <a:ext cx="367207" cy="1419112"/>
            </a:xfrm>
            <a:prstGeom prst="cube">
              <a:avLst>
                <a:gd name="adj" fmla="val 69041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Cube 46"/>
            <p:cNvSpPr/>
            <p:nvPr/>
          </p:nvSpPr>
          <p:spPr>
            <a:xfrm>
              <a:off x="12277639" y="2282390"/>
              <a:ext cx="312490" cy="853939"/>
            </a:xfrm>
            <a:prstGeom prst="cube">
              <a:avLst>
                <a:gd name="adj" fmla="val 69041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Cube 46"/>
            <p:cNvSpPr/>
            <p:nvPr/>
          </p:nvSpPr>
          <p:spPr>
            <a:xfrm>
              <a:off x="12810159" y="2282390"/>
              <a:ext cx="312490" cy="853939"/>
            </a:xfrm>
            <a:prstGeom prst="cube">
              <a:avLst>
                <a:gd name="adj" fmla="val 69041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Cube 46"/>
            <p:cNvSpPr/>
            <p:nvPr/>
          </p:nvSpPr>
          <p:spPr>
            <a:xfrm>
              <a:off x="13348727" y="2282390"/>
              <a:ext cx="312490" cy="853939"/>
            </a:xfrm>
            <a:prstGeom prst="cube">
              <a:avLst>
                <a:gd name="adj" fmla="val 69041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2" name="组 41"/>
            <p:cNvGrpSpPr/>
            <p:nvPr/>
          </p:nvGrpSpPr>
          <p:grpSpPr>
            <a:xfrm>
              <a:off x="14265225" y="2282390"/>
              <a:ext cx="638797" cy="853938"/>
              <a:chOff x="7664333" y="3917191"/>
              <a:chExt cx="3251200" cy="3248057"/>
            </a:xfrm>
            <a:scene3d>
              <a:camera prst="orthographicFront">
                <a:rot lat="2400000" lon="18000000" rev="0"/>
              </a:camera>
              <a:lightRig rig="threePt" dir="t"/>
            </a:scene3d>
          </p:grpSpPr>
          <p:sp>
            <p:nvSpPr>
              <p:cNvPr id="43" name="矩形 42"/>
              <p:cNvSpPr/>
              <p:nvPr/>
            </p:nvSpPr>
            <p:spPr>
              <a:xfrm>
                <a:off x="7664333" y="3917191"/>
                <a:ext cx="3251200" cy="324805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7883923" y="4081052"/>
                <a:ext cx="495599" cy="11369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8992302" y="5380280"/>
                <a:ext cx="1016745" cy="6241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" name="矩形 1"/>
            <p:cNvSpPr/>
            <p:nvPr/>
          </p:nvSpPr>
          <p:spPr>
            <a:xfrm>
              <a:off x="13771423" y="2282390"/>
              <a:ext cx="562170" cy="85393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2700000" lon="180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4" name="文本框 123"/>
            <p:cNvSpPr txBox="1"/>
            <p:nvPr/>
          </p:nvSpPr>
          <p:spPr>
            <a:xfrm>
              <a:off x="16183155" y="2519159"/>
              <a:ext cx="17942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dirty="0" err="1" smtClean="0"/>
                <a:t>PatchGAN</a:t>
              </a:r>
              <a:endParaRPr kumimoji="1" lang="zh-CN" altLang="en-US" sz="2400" dirty="0"/>
            </a:p>
          </p:txBody>
        </p:sp>
        <p:cxnSp>
          <p:nvCxnSpPr>
            <p:cNvPr id="127" name="直线箭头连接符 126"/>
            <p:cNvCxnSpPr/>
            <p:nvPr/>
          </p:nvCxnSpPr>
          <p:spPr>
            <a:xfrm>
              <a:off x="14904022" y="2743510"/>
              <a:ext cx="1279133" cy="0"/>
            </a:xfrm>
            <a:prstGeom prst="straightConnector1">
              <a:avLst/>
            </a:prstGeom>
            <a:ln w="381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组 61"/>
          <p:cNvGrpSpPr/>
          <p:nvPr/>
        </p:nvGrpSpPr>
        <p:grpSpPr>
          <a:xfrm>
            <a:off x="8733116" y="4895723"/>
            <a:ext cx="3251200" cy="3251200"/>
            <a:chOff x="8946517" y="3663917"/>
            <a:chExt cx="3251200" cy="3251200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6517" y="3663917"/>
              <a:ext cx="3251200" cy="3251200"/>
            </a:xfrm>
            <a:prstGeom prst="rect">
              <a:avLst/>
            </a:prstGeom>
          </p:spPr>
        </p:pic>
        <p:sp>
          <p:nvSpPr>
            <p:cNvPr id="64" name="矩形 63"/>
            <p:cNvSpPr/>
            <p:nvPr/>
          </p:nvSpPr>
          <p:spPr>
            <a:xfrm>
              <a:off x="10277868" y="5128421"/>
              <a:ext cx="1016745" cy="624731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9170567" y="3827936"/>
              <a:ext cx="495599" cy="1138099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3" name="直线箭头连接符 12"/>
          <p:cNvCxnSpPr/>
          <p:nvPr/>
        </p:nvCxnSpPr>
        <p:spPr>
          <a:xfrm flipV="1">
            <a:off x="11081212" y="1866515"/>
            <a:ext cx="903104" cy="825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0841" y="3229833"/>
            <a:ext cx="1496745" cy="1601731"/>
          </a:xfrm>
          <a:prstGeom prst="rect">
            <a:avLst/>
          </a:prstGeom>
          <a:ln w="63500">
            <a:solidFill>
              <a:srgbClr val="FFC000"/>
            </a:solidFill>
            <a:prstDash val="solid"/>
          </a:ln>
          <a:scene3d>
            <a:camera prst="orthographicFront">
              <a:rot lat="1200000" lon="17400000" rev="0"/>
            </a:camera>
            <a:lightRig rig="threePt" dir="t"/>
          </a:scene3d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0841" y="5720457"/>
            <a:ext cx="1496745" cy="1601731"/>
          </a:xfrm>
          <a:prstGeom prst="rect">
            <a:avLst/>
          </a:prstGeom>
          <a:ln w="63500">
            <a:solidFill>
              <a:srgbClr val="C00000"/>
            </a:solidFill>
          </a:ln>
          <a:scene3d>
            <a:camera prst="orthographicFront">
              <a:rot lat="1200000" lon="17400000" rev="0"/>
            </a:camera>
            <a:lightRig rig="threePt" dir="t"/>
          </a:scene3d>
        </p:spPr>
      </p:pic>
      <p:sp>
        <p:nvSpPr>
          <p:cNvPr id="75" name="Cube 46"/>
          <p:cNvSpPr/>
          <p:nvPr/>
        </p:nvSpPr>
        <p:spPr>
          <a:xfrm>
            <a:off x="13006082" y="3229833"/>
            <a:ext cx="461416" cy="1465526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Cube 46"/>
          <p:cNvSpPr/>
          <p:nvPr/>
        </p:nvSpPr>
        <p:spPr>
          <a:xfrm>
            <a:off x="13044885" y="5724110"/>
            <a:ext cx="461416" cy="1465526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Cube 46"/>
          <p:cNvSpPr/>
          <p:nvPr/>
        </p:nvSpPr>
        <p:spPr>
          <a:xfrm>
            <a:off x="13799544" y="3517357"/>
            <a:ext cx="384330" cy="1026681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Cube 46"/>
          <p:cNvSpPr/>
          <p:nvPr/>
        </p:nvSpPr>
        <p:spPr>
          <a:xfrm>
            <a:off x="13855813" y="5943532"/>
            <a:ext cx="384330" cy="1026681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Cube 46"/>
          <p:cNvSpPr/>
          <p:nvPr/>
        </p:nvSpPr>
        <p:spPr>
          <a:xfrm>
            <a:off x="14515920" y="3535626"/>
            <a:ext cx="312490" cy="853939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Cube 46"/>
          <p:cNvSpPr/>
          <p:nvPr/>
        </p:nvSpPr>
        <p:spPr>
          <a:xfrm>
            <a:off x="14589655" y="6029902"/>
            <a:ext cx="312490" cy="853939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矩形 80"/>
          <p:cNvSpPr/>
          <p:nvPr/>
        </p:nvSpPr>
        <p:spPr>
          <a:xfrm flipH="1">
            <a:off x="11987421" y="8187380"/>
            <a:ext cx="3153342" cy="2142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0" name="直线箭头连接符 19"/>
          <p:cNvCxnSpPr/>
          <p:nvPr/>
        </p:nvCxnSpPr>
        <p:spPr>
          <a:xfrm>
            <a:off x="11081212" y="3453067"/>
            <a:ext cx="742193" cy="59256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/>
          <p:nvPr/>
        </p:nvCxnSpPr>
        <p:spPr>
          <a:xfrm>
            <a:off x="11081212" y="6360227"/>
            <a:ext cx="90310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6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直线箭头连接符 69"/>
          <p:cNvCxnSpPr/>
          <p:nvPr/>
        </p:nvCxnSpPr>
        <p:spPr>
          <a:xfrm>
            <a:off x="7183836" y="6166888"/>
            <a:ext cx="0" cy="2778028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/>
          <p:cNvCxnSpPr/>
          <p:nvPr/>
        </p:nvCxnSpPr>
        <p:spPr>
          <a:xfrm>
            <a:off x="6496770" y="6142432"/>
            <a:ext cx="0" cy="2802484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/>
          <p:cNvCxnSpPr/>
          <p:nvPr/>
        </p:nvCxnSpPr>
        <p:spPr>
          <a:xfrm>
            <a:off x="5739241" y="6278637"/>
            <a:ext cx="0" cy="2666279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>
            <a:off x="4774254" y="6423835"/>
            <a:ext cx="0" cy="2521081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be 41"/>
          <p:cNvSpPr/>
          <p:nvPr/>
        </p:nvSpPr>
        <p:spPr>
          <a:xfrm>
            <a:off x="3201898" y="1159865"/>
            <a:ext cx="756169" cy="3489484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Cube 48"/>
          <p:cNvSpPr/>
          <p:nvPr/>
        </p:nvSpPr>
        <p:spPr>
          <a:xfrm>
            <a:off x="4808693" y="2316541"/>
            <a:ext cx="733796" cy="853939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Cube 46"/>
          <p:cNvSpPr/>
          <p:nvPr/>
        </p:nvSpPr>
        <p:spPr>
          <a:xfrm>
            <a:off x="3658291" y="1644523"/>
            <a:ext cx="603810" cy="2286032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组 7"/>
          <p:cNvGrpSpPr/>
          <p:nvPr/>
        </p:nvGrpSpPr>
        <p:grpSpPr>
          <a:xfrm>
            <a:off x="336929" y="1283760"/>
            <a:ext cx="3251200" cy="3251200"/>
            <a:chOff x="7664333" y="3917191"/>
            <a:chExt cx="3251200" cy="3248057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sp>
          <p:nvSpPr>
            <p:cNvPr id="5" name="矩形 4"/>
            <p:cNvSpPr/>
            <p:nvPr/>
          </p:nvSpPr>
          <p:spPr>
            <a:xfrm>
              <a:off x="7664333" y="3917191"/>
              <a:ext cx="3251200" cy="32480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7883923" y="4081052"/>
              <a:ext cx="495599" cy="113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8992302" y="5380280"/>
              <a:ext cx="1016745" cy="624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836274" y="1283760"/>
            <a:ext cx="3245483" cy="3251200"/>
            <a:chOff x="7664333" y="461772"/>
            <a:chExt cx="3251200" cy="3251200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4333" y="461772"/>
              <a:ext cx="3251200" cy="325120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8992302" y="1928004"/>
              <a:ext cx="1016745" cy="624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7883923" y="628776"/>
              <a:ext cx="495599" cy="113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9" name="组 18"/>
          <p:cNvGrpSpPr/>
          <p:nvPr/>
        </p:nvGrpSpPr>
        <p:grpSpPr>
          <a:xfrm>
            <a:off x="8733116" y="1279007"/>
            <a:ext cx="3251200" cy="3251200"/>
            <a:chOff x="8946517" y="3663917"/>
            <a:chExt cx="3251200" cy="3251200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6517" y="3663917"/>
              <a:ext cx="3251200" cy="3251200"/>
            </a:xfrm>
            <a:prstGeom prst="rect">
              <a:avLst/>
            </a:prstGeom>
          </p:spPr>
        </p:pic>
        <p:sp>
          <p:nvSpPr>
            <p:cNvPr id="110" name="矩形 109"/>
            <p:cNvSpPr/>
            <p:nvPr/>
          </p:nvSpPr>
          <p:spPr>
            <a:xfrm>
              <a:off x="10277868" y="5128421"/>
              <a:ext cx="1016745" cy="624731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1" name="矩形 110"/>
            <p:cNvSpPr/>
            <p:nvPr/>
          </p:nvSpPr>
          <p:spPr>
            <a:xfrm>
              <a:off x="9170567" y="3827936"/>
              <a:ext cx="495599" cy="1138099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12" name="Cube 46"/>
          <p:cNvSpPr/>
          <p:nvPr/>
        </p:nvSpPr>
        <p:spPr>
          <a:xfrm>
            <a:off x="4068033" y="2033955"/>
            <a:ext cx="367207" cy="1419112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Cube 48"/>
          <p:cNvSpPr/>
          <p:nvPr/>
        </p:nvSpPr>
        <p:spPr>
          <a:xfrm>
            <a:off x="5456488" y="2316541"/>
            <a:ext cx="666422" cy="853939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294316" y="2658091"/>
            <a:ext cx="127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●●●</a:t>
            </a:r>
            <a:endParaRPr kumimoji="1" lang="zh-CN" altLang="en-US" sz="1400" dirty="0"/>
          </a:p>
        </p:txBody>
      </p:sp>
      <p:sp>
        <p:nvSpPr>
          <p:cNvPr id="24" name="Cube 46"/>
          <p:cNvSpPr/>
          <p:nvPr/>
        </p:nvSpPr>
        <p:spPr>
          <a:xfrm>
            <a:off x="4357579" y="2316541"/>
            <a:ext cx="312490" cy="853939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Cube 48"/>
          <p:cNvSpPr/>
          <p:nvPr/>
        </p:nvSpPr>
        <p:spPr>
          <a:xfrm>
            <a:off x="7123583" y="2316541"/>
            <a:ext cx="666422" cy="853939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Cube 46"/>
          <p:cNvSpPr/>
          <p:nvPr/>
        </p:nvSpPr>
        <p:spPr>
          <a:xfrm>
            <a:off x="7937240" y="2316541"/>
            <a:ext cx="312490" cy="853939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Cube 46"/>
          <p:cNvSpPr/>
          <p:nvPr/>
        </p:nvSpPr>
        <p:spPr>
          <a:xfrm>
            <a:off x="8172836" y="2037004"/>
            <a:ext cx="367207" cy="1419112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Cube 46"/>
          <p:cNvSpPr/>
          <p:nvPr/>
        </p:nvSpPr>
        <p:spPr>
          <a:xfrm>
            <a:off x="8435496" y="1644523"/>
            <a:ext cx="603810" cy="2286032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Cube 41"/>
          <p:cNvSpPr/>
          <p:nvPr/>
        </p:nvSpPr>
        <p:spPr>
          <a:xfrm>
            <a:off x="8836193" y="1159865"/>
            <a:ext cx="756169" cy="3489484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556958" y="1686992"/>
            <a:ext cx="167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Dilated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conv</a:t>
            </a:r>
            <a:endParaRPr kumimoji="1" lang="zh-CN" altLang="en-US" dirty="0"/>
          </a:p>
        </p:txBody>
      </p:sp>
      <p:grpSp>
        <p:nvGrpSpPr>
          <p:cNvPr id="31" name="组 30"/>
          <p:cNvGrpSpPr/>
          <p:nvPr/>
        </p:nvGrpSpPr>
        <p:grpSpPr>
          <a:xfrm>
            <a:off x="24473437" y="2581125"/>
            <a:ext cx="3251200" cy="3251200"/>
            <a:chOff x="8946517" y="3663917"/>
            <a:chExt cx="3251200" cy="3251200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6517" y="3663917"/>
              <a:ext cx="3251200" cy="3251200"/>
            </a:xfrm>
            <a:prstGeom prst="rect">
              <a:avLst/>
            </a:prstGeom>
          </p:spPr>
        </p:pic>
        <p:sp>
          <p:nvSpPr>
            <p:cNvPr id="33" name="矩形 32"/>
            <p:cNvSpPr/>
            <p:nvPr/>
          </p:nvSpPr>
          <p:spPr>
            <a:xfrm>
              <a:off x="10277868" y="5128421"/>
              <a:ext cx="1016745" cy="624731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9170567" y="3827936"/>
              <a:ext cx="495599" cy="1138099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16" name="文本框 115"/>
          <p:cNvSpPr txBox="1"/>
          <p:nvPr/>
        </p:nvSpPr>
        <p:spPr>
          <a:xfrm>
            <a:off x="5792914" y="9180574"/>
            <a:ext cx="1269782" cy="379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w</a:t>
            </a:r>
            <a:endParaRPr kumimoji="1" lang="zh-CN" altLang="en-US" dirty="0"/>
          </a:p>
        </p:txBody>
      </p:sp>
      <p:cxnSp>
        <p:nvCxnSpPr>
          <p:cNvPr id="119" name="直线箭头连接符 118"/>
          <p:cNvCxnSpPr/>
          <p:nvPr/>
        </p:nvCxnSpPr>
        <p:spPr>
          <a:xfrm>
            <a:off x="7577293" y="9048043"/>
            <a:ext cx="1405481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7824817" y="8662358"/>
            <a:ext cx="723980" cy="66354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err="1" smtClean="0">
                <a:solidFill>
                  <a:schemeClr val="tx1"/>
                </a:solidFill>
              </a:rPr>
              <a:t>Avg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8999908" y="8782704"/>
            <a:ext cx="1794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smtClean="0"/>
              <a:t>PPL</a:t>
            </a:r>
            <a:endParaRPr kumimoji="1" lang="zh-CN" altLang="en-US" sz="2400" dirty="0"/>
          </a:p>
        </p:txBody>
      </p:sp>
      <p:grpSp>
        <p:nvGrpSpPr>
          <p:cNvPr id="3" name="组 2"/>
          <p:cNvGrpSpPr/>
          <p:nvPr/>
        </p:nvGrpSpPr>
        <p:grpSpPr>
          <a:xfrm>
            <a:off x="11305262" y="1718274"/>
            <a:ext cx="5584405" cy="2286032"/>
            <a:chOff x="11096819" y="1676018"/>
            <a:chExt cx="5584405" cy="2286032"/>
          </a:xfrm>
        </p:grpSpPr>
        <p:sp>
          <p:nvSpPr>
            <p:cNvPr id="36" name="Cube 46"/>
            <p:cNvSpPr/>
            <p:nvPr/>
          </p:nvSpPr>
          <p:spPr>
            <a:xfrm>
              <a:off x="11096819" y="1676018"/>
              <a:ext cx="603810" cy="2286032"/>
            </a:xfrm>
            <a:prstGeom prst="cube">
              <a:avLst>
                <a:gd name="adj" fmla="val 69041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Cube 46"/>
            <p:cNvSpPr/>
            <p:nvPr/>
          </p:nvSpPr>
          <p:spPr>
            <a:xfrm>
              <a:off x="11793258" y="2056324"/>
              <a:ext cx="367207" cy="1419112"/>
            </a:xfrm>
            <a:prstGeom prst="cube">
              <a:avLst>
                <a:gd name="adj" fmla="val 69041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Cube 46"/>
            <p:cNvSpPr/>
            <p:nvPr/>
          </p:nvSpPr>
          <p:spPr>
            <a:xfrm>
              <a:off x="12277639" y="2282390"/>
              <a:ext cx="312490" cy="853939"/>
            </a:xfrm>
            <a:prstGeom prst="cube">
              <a:avLst>
                <a:gd name="adj" fmla="val 69041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Cube 46"/>
            <p:cNvSpPr/>
            <p:nvPr/>
          </p:nvSpPr>
          <p:spPr>
            <a:xfrm>
              <a:off x="12810159" y="2282390"/>
              <a:ext cx="312490" cy="853939"/>
            </a:xfrm>
            <a:prstGeom prst="cube">
              <a:avLst>
                <a:gd name="adj" fmla="val 69041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Cube 46"/>
            <p:cNvSpPr/>
            <p:nvPr/>
          </p:nvSpPr>
          <p:spPr>
            <a:xfrm>
              <a:off x="13348727" y="2282390"/>
              <a:ext cx="312490" cy="853939"/>
            </a:xfrm>
            <a:prstGeom prst="cube">
              <a:avLst>
                <a:gd name="adj" fmla="val 69041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2" name="组 41"/>
            <p:cNvGrpSpPr/>
            <p:nvPr/>
          </p:nvGrpSpPr>
          <p:grpSpPr>
            <a:xfrm>
              <a:off x="14265225" y="2282390"/>
              <a:ext cx="638797" cy="853938"/>
              <a:chOff x="7664333" y="3917191"/>
              <a:chExt cx="3251200" cy="3248057"/>
            </a:xfrm>
            <a:scene3d>
              <a:camera prst="orthographicFront">
                <a:rot lat="2400000" lon="18000000" rev="0"/>
              </a:camera>
              <a:lightRig rig="threePt" dir="t"/>
            </a:scene3d>
          </p:grpSpPr>
          <p:sp>
            <p:nvSpPr>
              <p:cNvPr id="43" name="矩形 42"/>
              <p:cNvSpPr/>
              <p:nvPr/>
            </p:nvSpPr>
            <p:spPr>
              <a:xfrm>
                <a:off x="7664333" y="3917191"/>
                <a:ext cx="3251200" cy="324805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7883923" y="4081052"/>
                <a:ext cx="495599" cy="11369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8992302" y="5380280"/>
                <a:ext cx="1016745" cy="6241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" name="矩形 1"/>
            <p:cNvSpPr/>
            <p:nvPr/>
          </p:nvSpPr>
          <p:spPr>
            <a:xfrm>
              <a:off x="13771423" y="2282390"/>
              <a:ext cx="562170" cy="85393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2700000" lon="180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4" name="文本框 123"/>
            <p:cNvSpPr txBox="1"/>
            <p:nvPr/>
          </p:nvSpPr>
          <p:spPr>
            <a:xfrm>
              <a:off x="14886930" y="2455646"/>
              <a:ext cx="17942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dirty="0" err="1" smtClean="0"/>
                <a:t>PatchGAN</a:t>
              </a:r>
              <a:endParaRPr kumimoji="1" lang="zh-CN" altLang="en-US" sz="2400" dirty="0"/>
            </a:p>
          </p:txBody>
        </p:sp>
      </p:grpSp>
      <p:grpSp>
        <p:nvGrpSpPr>
          <p:cNvPr id="62" name="组 61"/>
          <p:cNvGrpSpPr/>
          <p:nvPr/>
        </p:nvGrpSpPr>
        <p:grpSpPr>
          <a:xfrm>
            <a:off x="836274" y="5185200"/>
            <a:ext cx="3251200" cy="3251200"/>
            <a:chOff x="8946517" y="3663917"/>
            <a:chExt cx="3251200" cy="3251200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6517" y="3663917"/>
              <a:ext cx="3251200" cy="3251200"/>
            </a:xfrm>
            <a:prstGeom prst="rect">
              <a:avLst/>
            </a:prstGeom>
          </p:spPr>
        </p:pic>
        <p:sp>
          <p:nvSpPr>
            <p:cNvPr id="64" name="矩形 63"/>
            <p:cNvSpPr/>
            <p:nvPr/>
          </p:nvSpPr>
          <p:spPr>
            <a:xfrm>
              <a:off x="10277868" y="5128421"/>
              <a:ext cx="1016745" cy="624731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9170567" y="3827936"/>
              <a:ext cx="495599" cy="1138099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797" y="4676906"/>
            <a:ext cx="1496745" cy="1601731"/>
          </a:xfrm>
          <a:prstGeom prst="rect">
            <a:avLst/>
          </a:prstGeom>
          <a:ln w="63500">
            <a:solidFill>
              <a:srgbClr val="FFC000"/>
            </a:solidFill>
            <a:prstDash val="solid"/>
          </a:ln>
          <a:scene3d>
            <a:camera prst="orthographicFront">
              <a:rot lat="1200000" lon="17400000" rev="0"/>
            </a:camera>
            <a:lightRig rig="threePt" dir="t"/>
          </a:scene3d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797" y="6882028"/>
            <a:ext cx="1496745" cy="1601731"/>
          </a:xfrm>
          <a:prstGeom prst="rect">
            <a:avLst/>
          </a:prstGeom>
          <a:ln w="63500">
            <a:solidFill>
              <a:srgbClr val="C00000"/>
            </a:solidFill>
          </a:ln>
          <a:scene3d>
            <a:camera prst="orthographicFront">
              <a:rot lat="1200000" lon="17400000" rev="0"/>
            </a:camera>
            <a:lightRig rig="threePt" dir="t"/>
          </a:scene3d>
        </p:spPr>
      </p:pic>
      <p:sp>
        <p:nvSpPr>
          <p:cNvPr id="75" name="Cube 46"/>
          <p:cNvSpPr/>
          <p:nvPr/>
        </p:nvSpPr>
        <p:spPr>
          <a:xfrm>
            <a:off x="5404038" y="4676906"/>
            <a:ext cx="461416" cy="1465526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Cube 46"/>
          <p:cNvSpPr/>
          <p:nvPr/>
        </p:nvSpPr>
        <p:spPr>
          <a:xfrm>
            <a:off x="5442841" y="6885681"/>
            <a:ext cx="461416" cy="1465526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Cube 46"/>
          <p:cNvSpPr/>
          <p:nvPr/>
        </p:nvSpPr>
        <p:spPr>
          <a:xfrm>
            <a:off x="6197500" y="4964430"/>
            <a:ext cx="384330" cy="1026681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Cube 46"/>
          <p:cNvSpPr/>
          <p:nvPr/>
        </p:nvSpPr>
        <p:spPr>
          <a:xfrm>
            <a:off x="6253769" y="7105103"/>
            <a:ext cx="384330" cy="1026681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Cube 46"/>
          <p:cNvSpPr/>
          <p:nvPr/>
        </p:nvSpPr>
        <p:spPr>
          <a:xfrm>
            <a:off x="6913876" y="4982699"/>
            <a:ext cx="312490" cy="853939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Cube 46"/>
          <p:cNvSpPr/>
          <p:nvPr/>
        </p:nvSpPr>
        <p:spPr>
          <a:xfrm>
            <a:off x="6987611" y="7191473"/>
            <a:ext cx="312490" cy="853939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矩形 80"/>
          <p:cNvSpPr/>
          <p:nvPr/>
        </p:nvSpPr>
        <p:spPr>
          <a:xfrm flipH="1">
            <a:off x="4385377" y="8944916"/>
            <a:ext cx="3153342" cy="2142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0" name="直线箭头连接符 19"/>
          <p:cNvCxnSpPr/>
          <p:nvPr/>
        </p:nvCxnSpPr>
        <p:spPr>
          <a:xfrm flipH="1">
            <a:off x="4931142" y="4964430"/>
            <a:ext cx="4661220" cy="1826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/>
          <p:cNvCxnSpPr/>
          <p:nvPr/>
        </p:nvCxnSpPr>
        <p:spPr>
          <a:xfrm>
            <a:off x="3105693" y="6651661"/>
            <a:ext cx="1251886" cy="98251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26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 49"/>
          <p:cNvGrpSpPr/>
          <p:nvPr/>
        </p:nvGrpSpPr>
        <p:grpSpPr>
          <a:xfrm>
            <a:off x="336929" y="257350"/>
            <a:ext cx="19703671" cy="6102770"/>
            <a:chOff x="336929" y="257350"/>
            <a:chExt cx="19703671" cy="6102770"/>
          </a:xfrm>
        </p:grpSpPr>
        <p:grpSp>
          <p:nvGrpSpPr>
            <p:cNvPr id="3" name="组 2"/>
            <p:cNvGrpSpPr/>
            <p:nvPr/>
          </p:nvGrpSpPr>
          <p:grpSpPr>
            <a:xfrm>
              <a:off x="12160465" y="257350"/>
              <a:ext cx="7626135" cy="2286032"/>
              <a:chOff x="11096819" y="1676018"/>
              <a:chExt cx="7626135" cy="2286032"/>
            </a:xfrm>
          </p:grpSpPr>
          <p:sp>
            <p:nvSpPr>
              <p:cNvPr id="36" name="Cube 46"/>
              <p:cNvSpPr/>
              <p:nvPr/>
            </p:nvSpPr>
            <p:spPr>
              <a:xfrm>
                <a:off x="11096819" y="1676018"/>
                <a:ext cx="603810" cy="2286032"/>
              </a:xfrm>
              <a:prstGeom prst="cube">
                <a:avLst>
                  <a:gd name="adj" fmla="val 69041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Cube 46"/>
              <p:cNvSpPr/>
              <p:nvPr/>
            </p:nvSpPr>
            <p:spPr>
              <a:xfrm>
                <a:off x="11793258" y="2056324"/>
                <a:ext cx="367207" cy="1419112"/>
              </a:xfrm>
              <a:prstGeom prst="cube">
                <a:avLst>
                  <a:gd name="adj" fmla="val 69041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Cube 46"/>
              <p:cNvSpPr/>
              <p:nvPr/>
            </p:nvSpPr>
            <p:spPr>
              <a:xfrm>
                <a:off x="12277639" y="2282390"/>
                <a:ext cx="312490" cy="853939"/>
              </a:xfrm>
              <a:prstGeom prst="cube">
                <a:avLst>
                  <a:gd name="adj" fmla="val 69041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Cube 46"/>
              <p:cNvSpPr/>
              <p:nvPr/>
            </p:nvSpPr>
            <p:spPr>
              <a:xfrm>
                <a:off x="12810159" y="2282390"/>
                <a:ext cx="312490" cy="853939"/>
              </a:xfrm>
              <a:prstGeom prst="cube">
                <a:avLst>
                  <a:gd name="adj" fmla="val 69041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Cube 46"/>
              <p:cNvSpPr/>
              <p:nvPr/>
            </p:nvSpPr>
            <p:spPr>
              <a:xfrm>
                <a:off x="13348727" y="2282390"/>
                <a:ext cx="312490" cy="853939"/>
              </a:xfrm>
              <a:prstGeom prst="cube">
                <a:avLst>
                  <a:gd name="adj" fmla="val 69041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2" name="组 41"/>
              <p:cNvGrpSpPr/>
              <p:nvPr/>
            </p:nvGrpSpPr>
            <p:grpSpPr>
              <a:xfrm>
                <a:off x="14265225" y="2282390"/>
                <a:ext cx="638797" cy="853938"/>
                <a:chOff x="7664333" y="3917191"/>
                <a:chExt cx="3251200" cy="3248057"/>
              </a:xfrm>
              <a:scene3d>
                <a:camera prst="orthographicFront">
                  <a:rot lat="2400000" lon="18000000" rev="0"/>
                </a:camera>
                <a:lightRig rig="threePt" dir="t"/>
              </a:scene3d>
            </p:grpSpPr>
            <p:sp>
              <p:nvSpPr>
                <p:cNvPr id="43" name="矩形 42"/>
                <p:cNvSpPr/>
                <p:nvPr/>
              </p:nvSpPr>
              <p:spPr>
                <a:xfrm>
                  <a:off x="7664333" y="3917191"/>
                  <a:ext cx="3251200" cy="324805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7883923" y="4081052"/>
                  <a:ext cx="495599" cy="1136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8992302" y="5380280"/>
                  <a:ext cx="1016745" cy="6241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2" name="矩形 1"/>
              <p:cNvSpPr/>
              <p:nvPr/>
            </p:nvSpPr>
            <p:spPr>
              <a:xfrm>
                <a:off x="13771423" y="2282390"/>
                <a:ext cx="562170" cy="85393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  <a:scene3d>
                <a:camera prst="orthographicFront">
                  <a:rot lat="2700000" lon="180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4" name="文本框 123"/>
              <p:cNvSpPr txBox="1"/>
              <p:nvPr/>
            </p:nvSpPr>
            <p:spPr>
              <a:xfrm>
                <a:off x="15391684" y="2474933"/>
                <a:ext cx="33312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 smtClean="0"/>
                  <a:t>Patch Adversarial Loss</a:t>
                </a:r>
                <a:endParaRPr kumimoji="1" lang="zh-CN" altLang="en-US" sz="2400" dirty="0"/>
              </a:p>
            </p:txBody>
          </p:sp>
          <p:cxnSp>
            <p:nvCxnSpPr>
              <p:cNvPr id="127" name="直线箭头连接符 126"/>
              <p:cNvCxnSpPr/>
              <p:nvPr/>
            </p:nvCxnSpPr>
            <p:spPr>
              <a:xfrm>
                <a:off x="14904022" y="2692711"/>
                <a:ext cx="487663" cy="5580"/>
              </a:xfrm>
              <a:prstGeom prst="straightConnector1">
                <a:avLst/>
              </a:prstGeom>
              <a:ln w="38100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直线箭头连接符 12"/>
            <p:cNvCxnSpPr/>
            <p:nvPr/>
          </p:nvCxnSpPr>
          <p:spPr>
            <a:xfrm flipV="1">
              <a:off x="11081212" y="1686992"/>
              <a:ext cx="910661" cy="64922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箭头连接符 19"/>
            <p:cNvCxnSpPr/>
            <p:nvPr/>
          </p:nvCxnSpPr>
          <p:spPr>
            <a:xfrm>
              <a:off x="11081212" y="3453067"/>
              <a:ext cx="910661" cy="43017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组 46"/>
            <p:cNvGrpSpPr/>
            <p:nvPr/>
          </p:nvGrpSpPr>
          <p:grpSpPr>
            <a:xfrm>
              <a:off x="11674752" y="2869843"/>
              <a:ext cx="8365848" cy="3490277"/>
              <a:chOff x="11674752" y="2869843"/>
              <a:chExt cx="8365848" cy="3490277"/>
            </a:xfrm>
          </p:grpSpPr>
          <p:sp>
            <p:nvSpPr>
              <p:cNvPr id="116" name="文本框 115"/>
              <p:cNvSpPr txBox="1"/>
              <p:nvPr/>
            </p:nvSpPr>
            <p:spPr>
              <a:xfrm>
                <a:off x="13974644" y="5752817"/>
                <a:ext cx="12697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 smtClean="0"/>
                  <a:t>w</a:t>
                </a:r>
                <a:endParaRPr kumimoji="1" lang="zh-CN" altLang="en-US" sz="2400" dirty="0"/>
              </a:p>
            </p:txBody>
          </p:sp>
          <p:cxnSp>
            <p:nvCxnSpPr>
              <p:cNvPr id="119" name="直线箭头连接符 118"/>
              <p:cNvCxnSpPr/>
              <p:nvPr/>
            </p:nvCxnSpPr>
            <p:spPr>
              <a:xfrm>
                <a:off x="15299628" y="5628690"/>
                <a:ext cx="1405481" cy="0"/>
              </a:xfrm>
              <a:prstGeom prst="straightConnector1">
                <a:avLst/>
              </a:prstGeom>
              <a:ln w="38100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矩形 116"/>
              <p:cNvSpPr/>
              <p:nvPr/>
            </p:nvSpPr>
            <p:spPr>
              <a:xfrm>
                <a:off x="15547152" y="5243005"/>
                <a:ext cx="723980" cy="66354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400" dirty="0" err="1" smtClean="0">
                    <a:solidFill>
                      <a:schemeClr val="tx1"/>
                    </a:solidFill>
                  </a:rPr>
                  <a:t>Avg</a:t>
                </a:r>
                <a:endParaRPr kumimoji="1"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16757840" y="5397361"/>
                <a:ext cx="32827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 smtClean="0"/>
                  <a:t>Patch Perceptual Loss</a:t>
                </a:r>
                <a:endParaRPr kumimoji="1" lang="zh-CN" altLang="en-US" sz="2400" dirty="0"/>
              </a:p>
            </p:txBody>
          </p:sp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674752" y="2869843"/>
                <a:ext cx="1496745" cy="1601731"/>
              </a:xfrm>
              <a:prstGeom prst="rect">
                <a:avLst/>
              </a:prstGeom>
              <a:ln w="63500">
                <a:solidFill>
                  <a:srgbClr val="FFC000"/>
                </a:solidFill>
                <a:prstDash val="solid"/>
              </a:ln>
              <a:scene3d>
                <a:camera prst="orthographicFront">
                  <a:rot lat="1200000" lon="17400000" rev="0"/>
                </a:camera>
                <a:lightRig rig="threePt" dir="t"/>
              </a:scene3d>
            </p:spPr>
          </p:pic>
          <p:pic>
            <p:nvPicPr>
              <p:cNvPr id="74" name="图片 7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674752" y="4758389"/>
                <a:ext cx="1496745" cy="1601731"/>
              </a:xfrm>
              <a:prstGeom prst="rect">
                <a:avLst/>
              </a:prstGeom>
              <a:ln w="63500">
                <a:solidFill>
                  <a:srgbClr val="C00000"/>
                </a:solidFill>
              </a:ln>
              <a:scene3d>
                <a:camera prst="orthographicFront">
                  <a:rot lat="1200000" lon="17400000" rev="0"/>
                </a:camera>
                <a:lightRig rig="threePt" dir="t"/>
              </a:scene3d>
            </p:spPr>
          </p:pic>
          <p:sp>
            <p:nvSpPr>
              <p:cNvPr id="75" name="Cube 46"/>
              <p:cNvSpPr/>
              <p:nvPr/>
            </p:nvSpPr>
            <p:spPr>
              <a:xfrm>
                <a:off x="13198627" y="3485501"/>
                <a:ext cx="461416" cy="1465526"/>
              </a:xfrm>
              <a:prstGeom prst="cube">
                <a:avLst>
                  <a:gd name="adj" fmla="val 69041"/>
                </a:avLst>
              </a:prstGeom>
              <a:solidFill>
                <a:schemeClr val="accent1">
                  <a:lumMod val="75000"/>
                </a:schemeClr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Cube 46"/>
              <p:cNvSpPr/>
              <p:nvPr/>
            </p:nvSpPr>
            <p:spPr>
              <a:xfrm>
                <a:off x="13836172" y="3585533"/>
                <a:ext cx="384330" cy="1026681"/>
              </a:xfrm>
              <a:prstGeom prst="cube">
                <a:avLst>
                  <a:gd name="adj" fmla="val 69041"/>
                </a:avLst>
              </a:prstGeom>
              <a:solidFill>
                <a:schemeClr val="accent1">
                  <a:lumMod val="75000"/>
                </a:schemeClr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Cube 46"/>
              <p:cNvSpPr/>
              <p:nvPr/>
            </p:nvSpPr>
            <p:spPr>
              <a:xfrm>
                <a:off x="14402959" y="3635137"/>
                <a:ext cx="312490" cy="853939"/>
              </a:xfrm>
              <a:prstGeom prst="cube">
                <a:avLst>
                  <a:gd name="adj" fmla="val 69041"/>
                </a:avLst>
              </a:prstGeom>
              <a:solidFill>
                <a:schemeClr val="accent1">
                  <a:lumMod val="75000"/>
                </a:schemeClr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 flipH="1">
                <a:off x="13043907" y="5534615"/>
                <a:ext cx="2181591" cy="18715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82" name="直线箭头连接符 81"/>
              <p:cNvCxnSpPr/>
              <p:nvPr/>
            </p:nvCxnSpPr>
            <p:spPr>
              <a:xfrm>
                <a:off x="13526185" y="4951027"/>
                <a:ext cx="0" cy="569004"/>
              </a:xfrm>
              <a:prstGeom prst="straightConnector1">
                <a:avLst/>
              </a:prstGeom>
              <a:ln w="38100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线箭头连接符 82"/>
              <p:cNvCxnSpPr/>
              <p:nvPr/>
            </p:nvCxnSpPr>
            <p:spPr>
              <a:xfrm>
                <a:off x="14058705" y="4784653"/>
                <a:ext cx="0" cy="735378"/>
              </a:xfrm>
              <a:prstGeom prst="straightConnector1">
                <a:avLst/>
              </a:prstGeom>
              <a:ln w="38100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线箭头连接符 83"/>
              <p:cNvCxnSpPr/>
              <p:nvPr/>
            </p:nvCxnSpPr>
            <p:spPr>
              <a:xfrm>
                <a:off x="14597273" y="4612214"/>
                <a:ext cx="0" cy="907817"/>
              </a:xfrm>
              <a:prstGeom prst="straightConnector1">
                <a:avLst/>
              </a:prstGeom>
              <a:ln w="38100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组 48"/>
            <p:cNvGrpSpPr/>
            <p:nvPr/>
          </p:nvGrpSpPr>
          <p:grpSpPr>
            <a:xfrm>
              <a:off x="336929" y="1159865"/>
              <a:ext cx="11647387" cy="3863246"/>
              <a:chOff x="336929" y="1159865"/>
              <a:chExt cx="11647387" cy="3863246"/>
            </a:xfrm>
          </p:grpSpPr>
          <p:sp>
            <p:nvSpPr>
              <p:cNvPr id="6" name="Cube 41"/>
              <p:cNvSpPr/>
              <p:nvPr/>
            </p:nvSpPr>
            <p:spPr>
              <a:xfrm>
                <a:off x="3201898" y="1159865"/>
                <a:ext cx="756169" cy="3489484"/>
              </a:xfrm>
              <a:prstGeom prst="cube">
                <a:avLst>
                  <a:gd name="adj" fmla="val 69041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Cube 48"/>
              <p:cNvSpPr/>
              <p:nvPr/>
            </p:nvSpPr>
            <p:spPr>
              <a:xfrm>
                <a:off x="4808693" y="2316541"/>
                <a:ext cx="733796" cy="853939"/>
              </a:xfrm>
              <a:prstGeom prst="cube">
                <a:avLst>
                  <a:gd name="adj" fmla="val 36691"/>
                </a:avLst>
              </a:prstGeom>
              <a:solidFill>
                <a:srgbClr val="FFC000"/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Cube 46"/>
              <p:cNvSpPr/>
              <p:nvPr/>
            </p:nvSpPr>
            <p:spPr>
              <a:xfrm>
                <a:off x="3658291" y="1644523"/>
                <a:ext cx="603810" cy="2286032"/>
              </a:xfrm>
              <a:prstGeom prst="cube">
                <a:avLst>
                  <a:gd name="adj" fmla="val 69041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" name="组 7"/>
              <p:cNvGrpSpPr/>
              <p:nvPr/>
            </p:nvGrpSpPr>
            <p:grpSpPr>
              <a:xfrm>
                <a:off x="336929" y="1283760"/>
                <a:ext cx="3251200" cy="3251200"/>
                <a:chOff x="7664333" y="3917191"/>
                <a:chExt cx="3251200" cy="3248057"/>
              </a:xfrm>
              <a:scene3d>
                <a:camera prst="orthographicFront">
                  <a:rot lat="1200000" lon="17400000" rev="0"/>
                </a:camera>
                <a:lightRig rig="threePt" dir="t"/>
              </a:scene3d>
            </p:grpSpPr>
            <p:sp>
              <p:nvSpPr>
                <p:cNvPr id="5" name="矩形 4"/>
                <p:cNvSpPr/>
                <p:nvPr/>
              </p:nvSpPr>
              <p:spPr>
                <a:xfrm>
                  <a:off x="7664333" y="3917191"/>
                  <a:ext cx="3251200" cy="324805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99" name="矩形 98"/>
                <p:cNvSpPr/>
                <p:nvPr/>
              </p:nvSpPr>
              <p:spPr>
                <a:xfrm>
                  <a:off x="7883923" y="4081052"/>
                  <a:ext cx="495599" cy="1136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00" name="矩形 99"/>
                <p:cNvSpPr/>
                <p:nvPr/>
              </p:nvSpPr>
              <p:spPr>
                <a:xfrm>
                  <a:off x="8992302" y="5380280"/>
                  <a:ext cx="1016745" cy="6241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10" name="组 9"/>
              <p:cNvGrpSpPr/>
              <p:nvPr/>
            </p:nvGrpSpPr>
            <p:grpSpPr>
              <a:xfrm>
                <a:off x="836274" y="1283760"/>
                <a:ext cx="3245483" cy="3251200"/>
                <a:chOff x="7664333" y="461772"/>
                <a:chExt cx="3251200" cy="3251200"/>
              </a:xfrm>
              <a:scene3d>
                <a:camera prst="orthographicFront">
                  <a:rot lat="1200000" lon="17400000" rev="0"/>
                </a:camera>
                <a:lightRig rig="threePt" dir="t"/>
              </a:scene3d>
            </p:grpSpPr>
            <p:pic>
              <p:nvPicPr>
                <p:cNvPr id="66" name="图片 65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64333" y="461772"/>
                  <a:ext cx="3251200" cy="3251200"/>
                </a:xfrm>
                <a:prstGeom prst="rect">
                  <a:avLst/>
                </a:prstGeom>
              </p:spPr>
            </p:pic>
            <p:sp>
              <p:nvSpPr>
                <p:cNvPr id="7" name="矩形 6"/>
                <p:cNvSpPr/>
                <p:nvPr/>
              </p:nvSpPr>
              <p:spPr>
                <a:xfrm>
                  <a:off x="8992302" y="1928004"/>
                  <a:ext cx="1016745" cy="6241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7883923" y="628776"/>
                  <a:ext cx="495599" cy="1136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19" name="组 18"/>
              <p:cNvGrpSpPr/>
              <p:nvPr/>
            </p:nvGrpSpPr>
            <p:grpSpPr>
              <a:xfrm>
                <a:off x="8733116" y="1279007"/>
                <a:ext cx="3251200" cy="3251200"/>
                <a:chOff x="8946517" y="3663917"/>
                <a:chExt cx="3251200" cy="3251200"/>
              </a:xfrm>
              <a:scene3d>
                <a:camera prst="orthographicFront">
                  <a:rot lat="1200000" lon="17400000" rev="0"/>
                </a:camera>
                <a:lightRig rig="threePt" dir="t"/>
              </a:scene3d>
            </p:grpSpPr>
            <p:pic>
              <p:nvPicPr>
                <p:cNvPr id="11" name="图片 10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46517" y="3663917"/>
                  <a:ext cx="3251200" cy="3251200"/>
                </a:xfrm>
                <a:prstGeom prst="rect">
                  <a:avLst/>
                </a:prstGeom>
              </p:spPr>
            </p:pic>
            <p:sp>
              <p:nvSpPr>
                <p:cNvPr id="110" name="矩形 109"/>
                <p:cNvSpPr/>
                <p:nvPr/>
              </p:nvSpPr>
              <p:spPr>
                <a:xfrm>
                  <a:off x="10277868" y="5128421"/>
                  <a:ext cx="1016745" cy="624731"/>
                </a:xfrm>
                <a:prstGeom prst="rect">
                  <a:avLst/>
                </a:prstGeom>
                <a:noFill/>
                <a:ln w="38100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11" name="矩形 110"/>
                <p:cNvSpPr/>
                <p:nvPr/>
              </p:nvSpPr>
              <p:spPr>
                <a:xfrm>
                  <a:off x="9170567" y="3827936"/>
                  <a:ext cx="495599" cy="1138099"/>
                </a:xfrm>
                <a:prstGeom prst="rect">
                  <a:avLst/>
                </a:prstGeom>
                <a:noFill/>
                <a:ln w="38100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12" name="Cube 46"/>
              <p:cNvSpPr/>
              <p:nvPr/>
            </p:nvSpPr>
            <p:spPr>
              <a:xfrm>
                <a:off x="4068033" y="2033955"/>
                <a:ext cx="367207" cy="1419112"/>
              </a:xfrm>
              <a:prstGeom prst="cube">
                <a:avLst>
                  <a:gd name="adj" fmla="val 69041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" name="Cube 48"/>
              <p:cNvSpPr/>
              <p:nvPr/>
            </p:nvSpPr>
            <p:spPr>
              <a:xfrm>
                <a:off x="5456488" y="2316541"/>
                <a:ext cx="666422" cy="853939"/>
              </a:xfrm>
              <a:prstGeom prst="cube">
                <a:avLst>
                  <a:gd name="adj" fmla="val 36691"/>
                </a:avLst>
              </a:prstGeom>
              <a:solidFill>
                <a:srgbClr val="FFC000"/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6294316" y="2658091"/>
                <a:ext cx="1279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 dirty="0" smtClean="0"/>
                  <a:t>●●●</a:t>
                </a:r>
                <a:endParaRPr kumimoji="1" lang="zh-CN" altLang="en-US" sz="1400" dirty="0"/>
              </a:p>
            </p:txBody>
          </p:sp>
          <p:sp>
            <p:nvSpPr>
              <p:cNvPr id="24" name="Cube 46"/>
              <p:cNvSpPr/>
              <p:nvPr/>
            </p:nvSpPr>
            <p:spPr>
              <a:xfrm>
                <a:off x="4357579" y="2316541"/>
                <a:ext cx="312490" cy="853939"/>
              </a:xfrm>
              <a:prstGeom prst="cube">
                <a:avLst>
                  <a:gd name="adj" fmla="val 69041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Cube 48"/>
              <p:cNvSpPr/>
              <p:nvPr/>
            </p:nvSpPr>
            <p:spPr>
              <a:xfrm>
                <a:off x="7123583" y="2316541"/>
                <a:ext cx="666422" cy="853939"/>
              </a:xfrm>
              <a:prstGeom prst="cube">
                <a:avLst>
                  <a:gd name="adj" fmla="val 36691"/>
                </a:avLst>
              </a:prstGeom>
              <a:solidFill>
                <a:srgbClr val="FFC000"/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Cube 46"/>
              <p:cNvSpPr/>
              <p:nvPr/>
            </p:nvSpPr>
            <p:spPr>
              <a:xfrm>
                <a:off x="7937240" y="2316541"/>
                <a:ext cx="312490" cy="853939"/>
              </a:xfrm>
              <a:prstGeom prst="cube">
                <a:avLst>
                  <a:gd name="adj" fmla="val 69041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Cube 46"/>
              <p:cNvSpPr/>
              <p:nvPr/>
            </p:nvSpPr>
            <p:spPr>
              <a:xfrm>
                <a:off x="8172836" y="2037004"/>
                <a:ext cx="367207" cy="1419112"/>
              </a:xfrm>
              <a:prstGeom prst="cube">
                <a:avLst>
                  <a:gd name="adj" fmla="val 69041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Cube 46"/>
              <p:cNvSpPr/>
              <p:nvPr/>
            </p:nvSpPr>
            <p:spPr>
              <a:xfrm>
                <a:off x="8435496" y="1644523"/>
                <a:ext cx="603810" cy="2286032"/>
              </a:xfrm>
              <a:prstGeom prst="cube">
                <a:avLst>
                  <a:gd name="adj" fmla="val 69041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Cube 41"/>
              <p:cNvSpPr/>
              <p:nvPr/>
            </p:nvSpPr>
            <p:spPr>
              <a:xfrm>
                <a:off x="8836193" y="1159865"/>
                <a:ext cx="756169" cy="3489484"/>
              </a:xfrm>
              <a:prstGeom prst="cube">
                <a:avLst>
                  <a:gd name="adj" fmla="val 69041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5208969" y="3562865"/>
                <a:ext cx="23553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 smtClean="0"/>
                  <a:t>Dilated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Blocks</a:t>
                </a:r>
                <a:endParaRPr kumimoji="1" lang="zh-CN" altLang="en-US" sz="2400" dirty="0"/>
              </a:p>
            </p:txBody>
          </p:sp>
          <p:sp>
            <p:nvSpPr>
              <p:cNvPr id="46" name="左大括号 45"/>
              <p:cNvSpPr/>
              <p:nvPr/>
            </p:nvSpPr>
            <p:spPr>
              <a:xfrm>
                <a:off x="6230097" y="2034873"/>
                <a:ext cx="247701" cy="2988238"/>
              </a:xfrm>
              <a:prstGeom prst="leftBrace">
                <a:avLst/>
              </a:prstGeom>
              <a:ln w="38100"/>
              <a:scene3d>
                <a:camera prst="orthographicFront">
                  <a:rot lat="0" lon="0" rev="540000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cxnSp>
        <p:nvCxnSpPr>
          <p:cNvPr id="63" name="直线箭头连接符 12"/>
          <p:cNvCxnSpPr/>
          <p:nvPr/>
        </p:nvCxnSpPr>
        <p:spPr>
          <a:xfrm>
            <a:off x="12761261" y="3408421"/>
            <a:ext cx="391839" cy="30866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28"/>
          <p:cNvSpPr txBox="1"/>
          <p:nvPr/>
        </p:nvSpPr>
        <p:spPr>
          <a:xfrm>
            <a:off x="12632639" y="-459226"/>
            <a:ext cx="3258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PatchGAN</a:t>
            </a:r>
            <a:r>
              <a:rPr kumimoji="1" lang="en-US" altLang="zh-CN" dirty="0" smtClean="0"/>
              <a:t> Discriminator</a:t>
            </a:r>
            <a:endParaRPr kumimoji="1" lang="zh-CN" altLang="en-US" dirty="0"/>
          </a:p>
        </p:txBody>
      </p:sp>
      <p:sp>
        <p:nvSpPr>
          <p:cNvPr id="70" name="左大括号 45"/>
          <p:cNvSpPr/>
          <p:nvPr/>
        </p:nvSpPr>
        <p:spPr>
          <a:xfrm rot="10800000">
            <a:off x="13770949" y="-1833311"/>
            <a:ext cx="174561" cy="3599235"/>
          </a:xfrm>
          <a:prstGeom prst="leftBrace">
            <a:avLst>
              <a:gd name="adj1" fmla="val 8333"/>
              <a:gd name="adj2" fmla="val 49076"/>
            </a:avLst>
          </a:prstGeom>
          <a:ln w="38100"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文本框 28"/>
          <p:cNvSpPr txBox="1"/>
          <p:nvPr/>
        </p:nvSpPr>
        <p:spPr>
          <a:xfrm>
            <a:off x="13523764" y="2788092"/>
            <a:ext cx="946724" cy="344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err="1" smtClean="0"/>
              <a:t>AlexNet</a:t>
            </a:r>
            <a:endParaRPr kumimoji="1" lang="zh-CN" altLang="en-US" sz="1600" dirty="0"/>
          </a:p>
        </p:txBody>
      </p:sp>
      <p:sp>
        <p:nvSpPr>
          <p:cNvPr id="72" name="左大括号 45"/>
          <p:cNvSpPr/>
          <p:nvPr/>
        </p:nvSpPr>
        <p:spPr>
          <a:xfrm rot="10800000">
            <a:off x="13792977" y="2395784"/>
            <a:ext cx="124455" cy="1546008"/>
          </a:xfrm>
          <a:prstGeom prst="leftBrace">
            <a:avLst>
              <a:gd name="adj1" fmla="val 27936"/>
              <a:gd name="adj2" fmla="val 49076"/>
            </a:avLst>
          </a:prstGeom>
          <a:ln w="38100"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6" name="直线箭头连接符 12"/>
          <p:cNvCxnSpPr/>
          <p:nvPr/>
        </p:nvCxnSpPr>
        <p:spPr>
          <a:xfrm flipV="1">
            <a:off x="12808321" y="4809331"/>
            <a:ext cx="312159" cy="3557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46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2273</TotalTime>
  <Words>64</Words>
  <Application>Microsoft Macintosh PowerPoint</Application>
  <PresentationFormat>Widescreen</PresentationFormat>
  <Paragraphs>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宋体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Harry Yang</cp:lastModifiedBy>
  <cp:revision>143</cp:revision>
  <cp:lastPrinted>2018-02-22T20:48:45Z</cp:lastPrinted>
  <dcterms:created xsi:type="dcterms:W3CDTF">2017-11-07T03:55:32Z</dcterms:created>
  <dcterms:modified xsi:type="dcterms:W3CDTF">2018-03-13T21:50:51Z</dcterms:modified>
</cp:coreProperties>
</file>