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9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6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2CD"/>
    <a:srgbClr val="E9E3C8"/>
    <a:srgbClr val="E0F69C"/>
    <a:srgbClr val="E0F59C"/>
    <a:srgbClr val="F5D7C8"/>
    <a:srgbClr val="DCC4F5"/>
    <a:srgbClr val="F5DBDB"/>
    <a:srgbClr val="F5C7A6"/>
    <a:srgbClr val="E8E2C8"/>
    <a:srgbClr val="CB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275"/>
  </p:normalViewPr>
  <p:slideViewPr>
    <p:cSldViewPr snapToGrid="0" snapToObjects="1">
      <p:cViewPr>
        <p:scale>
          <a:sx n="100" d="100"/>
          <a:sy n="100" d="100"/>
        </p:scale>
        <p:origin x="-16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521851" y="2421409"/>
            <a:ext cx="11428849" cy="1091971"/>
            <a:chOff x="521851" y="2421409"/>
            <a:chExt cx="11428849" cy="1091971"/>
          </a:xfrm>
        </p:grpSpPr>
        <p:grpSp>
          <p:nvGrpSpPr>
            <p:cNvPr id="8" name="组 7"/>
            <p:cNvGrpSpPr/>
            <p:nvPr/>
          </p:nvGrpSpPr>
          <p:grpSpPr>
            <a:xfrm>
              <a:off x="2991323" y="2659441"/>
              <a:ext cx="2798576" cy="853939"/>
              <a:chOff x="3665693" y="2659441"/>
              <a:chExt cx="2798576" cy="853939"/>
            </a:xfrm>
          </p:grpSpPr>
          <p:sp>
            <p:nvSpPr>
              <p:cNvPr id="4" name="Cube 48"/>
              <p:cNvSpPr/>
              <p:nvPr/>
            </p:nvSpPr>
            <p:spPr>
              <a:xfrm>
                <a:off x="3665693" y="26594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Cube 48"/>
              <p:cNvSpPr/>
              <p:nvPr/>
            </p:nvSpPr>
            <p:spPr>
              <a:xfrm>
                <a:off x="4313488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48446" y="30009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7" name="Cube 48"/>
              <p:cNvSpPr/>
              <p:nvPr/>
            </p:nvSpPr>
            <p:spPr>
              <a:xfrm>
                <a:off x="5797847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" name="直线箭头连接符 9"/>
            <p:cNvCxnSpPr/>
            <p:nvPr/>
          </p:nvCxnSpPr>
          <p:spPr>
            <a:xfrm>
              <a:off x="2400300" y="3177540"/>
              <a:ext cx="537210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21851" y="2936746"/>
              <a:ext cx="20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Downsample</a:t>
              </a:r>
              <a:endParaRPr kumimoji="1" lang="zh-CN" altLang="en-US" sz="2400" dirty="0"/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5875020" y="2421409"/>
              <a:ext cx="4447869" cy="1091970"/>
              <a:chOff x="5875020" y="2421409"/>
              <a:chExt cx="4447869" cy="1091970"/>
            </a:xfrm>
          </p:grpSpPr>
          <p:sp>
            <p:nvSpPr>
              <p:cNvPr id="31" name="Cube 48"/>
              <p:cNvSpPr/>
              <p:nvPr/>
            </p:nvSpPr>
            <p:spPr>
              <a:xfrm>
                <a:off x="9055840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ube 48"/>
              <p:cNvSpPr/>
              <p:nvPr/>
            </p:nvSpPr>
            <p:spPr>
              <a:xfrm>
                <a:off x="6471594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线箭头连接符 14"/>
              <p:cNvCxnSpPr/>
              <p:nvPr/>
            </p:nvCxnSpPr>
            <p:spPr>
              <a:xfrm>
                <a:off x="5875020" y="3067358"/>
                <a:ext cx="596574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be 48"/>
              <p:cNvSpPr/>
              <p:nvPr/>
            </p:nvSpPr>
            <p:spPr>
              <a:xfrm>
                <a:off x="7763717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线箭头连接符 20"/>
              <p:cNvCxnSpPr/>
              <p:nvPr/>
            </p:nvCxnSpPr>
            <p:spPr>
              <a:xfrm>
                <a:off x="7174230" y="3040996"/>
                <a:ext cx="56662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>
              <a:xfrm>
                <a:off x="6168390" y="2434590"/>
                <a:ext cx="1146810" cy="632768"/>
                <a:chOff x="6842760" y="2434590"/>
                <a:chExt cx="1146810" cy="632768"/>
              </a:xfrm>
            </p:grpSpPr>
            <p:cxnSp>
              <p:nvCxnSpPr>
                <p:cNvPr id="23" name="直线连接符 22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/>
                <p:cNvCxnSpPr/>
                <p:nvPr/>
              </p:nvCxnSpPr>
              <p:spPr>
                <a:xfrm>
                  <a:off x="7989570" y="2434590"/>
                  <a:ext cx="0" cy="6064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箭头连接符 31"/>
              <p:cNvCxnSpPr/>
              <p:nvPr/>
            </p:nvCxnSpPr>
            <p:spPr>
              <a:xfrm>
                <a:off x="8452999" y="3067358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>
              <a:xfrm>
                <a:off x="8752636" y="2434590"/>
                <a:ext cx="1146810" cy="632768"/>
                <a:chOff x="6842760" y="2434590"/>
                <a:chExt cx="1146810" cy="632768"/>
              </a:xfrm>
            </p:grpSpPr>
            <p:cxnSp>
              <p:nvCxnSpPr>
                <p:cNvPr id="34" name="直线连接符 33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箭头连接符 35"/>
                <p:cNvCxnSpPr/>
                <p:nvPr/>
              </p:nvCxnSpPr>
              <p:spPr>
                <a:xfrm>
                  <a:off x="7989570" y="2434590"/>
                  <a:ext cx="0" cy="6064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 36"/>
              <p:cNvGrpSpPr/>
              <p:nvPr/>
            </p:nvGrpSpPr>
            <p:grpSpPr>
              <a:xfrm>
                <a:off x="7482217" y="2421409"/>
                <a:ext cx="1146810" cy="645949"/>
                <a:chOff x="6842760" y="2434590"/>
                <a:chExt cx="1146810" cy="645949"/>
              </a:xfrm>
            </p:grpSpPr>
            <p:cxnSp>
              <p:nvCxnSpPr>
                <p:cNvPr id="38" name="直线连接符 37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38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箭头连接符 39"/>
                <p:cNvCxnSpPr/>
                <p:nvPr/>
              </p:nvCxnSpPr>
              <p:spPr>
                <a:xfrm>
                  <a:off x="7989570" y="2434590"/>
                  <a:ext cx="0" cy="6459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箭头连接符 46"/>
              <p:cNvCxnSpPr/>
              <p:nvPr/>
            </p:nvCxnSpPr>
            <p:spPr>
              <a:xfrm>
                <a:off x="9756552" y="3039245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10277169" y="2823344"/>
              <a:ext cx="1673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Upsample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21851" y="2260360"/>
            <a:ext cx="11530449" cy="1253020"/>
            <a:chOff x="521851" y="2260360"/>
            <a:chExt cx="11530449" cy="1253020"/>
          </a:xfrm>
        </p:grpSpPr>
        <p:grpSp>
          <p:nvGrpSpPr>
            <p:cNvPr id="8" name="组 7"/>
            <p:cNvGrpSpPr/>
            <p:nvPr/>
          </p:nvGrpSpPr>
          <p:grpSpPr>
            <a:xfrm>
              <a:off x="2991323" y="2659441"/>
              <a:ext cx="2798576" cy="853939"/>
              <a:chOff x="3665693" y="2659441"/>
              <a:chExt cx="2798576" cy="853939"/>
            </a:xfrm>
          </p:grpSpPr>
          <p:sp>
            <p:nvSpPr>
              <p:cNvPr id="4" name="Cube 48"/>
              <p:cNvSpPr/>
              <p:nvPr/>
            </p:nvSpPr>
            <p:spPr>
              <a:xfrm>
                <a:off x="3665693" y="26594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Cube 48"/>
              <p:cNvSpPr/>
              <p:nvPr/>
            </p:nvSpPr>
            <p:spPr>
              <a:xfrm>
                <a:off x="4313488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48446" y="30009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7" name="Cube 48"/>
              <p:cNvSpPr/>
              <p:nvPr/>
            </p:nvSpPr>
            <p:spPr>
              <a:xfrm>
                <a:off x="5797847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" name="直线箭头连接符 9"/>
            <p:cNvCxnSpPr/>
            <p:nvPr/>
          </p:nvCxnSpPr>
          <p:spPr>
            <a:xfrm>
              <a:off x="2400300" y="3177540"/>
              <a:ext cx="537210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21851" y="2936746"/>
              <a:ext cx="20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Downsample</a:t>
              </a:r>
              <a:endParaRPr kumimoji="1" lang="zh-CN" altLang="en-US" sz="2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77169" y="2823344"/>
              <a:ext cx="177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smtClean="0"/>
                <a:t>Upsample</a:t>
              </a:r>
              <a:endParaRPr kumimoji="1" lang="zh-CN" altLang="en-US" sz="24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5875020" y="2260360"/>
              <a:ext cx="4447869" cy="1253019"/>
              <a:chOff x="5875020" y="2260360"/>
              <a:chExt cx="4447869" cy="1253019"/>
            </a:xfrm>
          </p:grpSpPr>
          <p:sp>
            <p:nvSpPr>
              <p:cNvPr id="14" name="Cube 48"/>
              <p:cNvSpPr/>
              <p:nvPr/>
            </p:nvSpPr>
            <p:spPr>
              <a:xfrm>
                <a:off x="6471594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线箭头连接符 14"/>
              <p:cNvCxnSpPr/>
              <p:nvPr/>
            </p:nvCxnSpPr>
            <p:spPr>
              <a:xfrm>
                <a:off x="5875020" y="3067358"/>
                <a:ext cx="596574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be 48"/>
              <p:cNvSpPr/>
              <p:nvPr/>
            </p:nvSpPr>
            <p:spPr>
              <a:xfrm>
                <a:off x="7763717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线箭头连接符 20"/>
              <p:cNvCxnSpPr/>
              <p:nvPr/>
            </p:nvCxnSpPr>
            <p:spPr>
              <a:xfrm>
                <a:off x="7174230" y="3066396"/>
                <a:ext cx="56662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ube 48"/>
              <p:cNvSpPr/>
              <p:nvPr/>
            </p:nvSpPr>
            <p:spPr>
              <a:xfrm>
                <a:off x="9055840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/>
              <p:cNvCxnSpPr/>
              <p:nvPr/>
            </p:nvCxnSpPr>
            <p:spPr>
              <a:xfrm>
                <a:off x="8452999" y="3054658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/>
              <p:cNvCxnSpPr/>
              <p:nvPr/>
            </p:nvCxnSpPr>
            <p:spPr>
              <a:xfrm>
                <a:off x="9756552" y="3051945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手杖形箭头 1"/>
              <p:cNvSpPr/>
              <p:nvPr/>
            </p:nvSpPr>
            <p:spPr>
              <a:xfrm>
                <a:off x="6260027" y="226060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手杖形箭头 19"/>
              <p:cNvSpPr/>
              <p:nvPr/>
            </p:nvSpPr>
            <p:spPr>
              <a:xfrm>
                <a:off x="7515507" y="226036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手杖形箭头 21"/>
              <p:cNvSpPr/>
              <p:nvPr/>
            </p:nvSpPr>
            <p:spPr>
              <a:xfrm>
                <a:off x="8795935" y="226036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232907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387421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2825333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632062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-132717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052482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3265814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4518084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998373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1024506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1064313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be 48"/>
          <p:cNvSpPr/>
          <p:nvPr/>
        </p:nvSpPr>
        <p:spPr>
          <a:xfrm>
            <a:off x="515349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577506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8"/>
          <p:cNvSpPr/>
          <p:nvPr/>
        </p:nvSpPr>
        <p:spPr>
          <a:xfrm>
            <a:off x="6398161" y="2199273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8"/>
          <p:cNvSpPr/>
          <p:nvPr/>
        </p:nvSpPr>
        <p:spPr>
          <a:xfrm>
            <a:off x="699700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8"/>
          <p:cNvSpPr/>
          <p:nvPr/>
        </p:nvSpPr>
        <p:spPr>
          <a:xfrm>
            <a:off x="7616897" y="219927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be 48"/>
          <p:cNvSpPr/>
          <p:nvPr/>
        </p:nvSpPr>
        <p:spPr>
          <a:xfrm>
            <a:off x="8240132" y="219927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48"/>
          <p:cNvSpPr/>
          <p:nvPr/>
        </p:nvSpPr>
        <p:spPr>
          <a:xfrm>
            <a:off x="8884237" y="219279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794324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91054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36945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863078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02885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67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655985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521369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168041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3130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966095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587822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9094810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80677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4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6" name="Cube 46"/>
          <p:cNvSpPr/>
          <p:nvPr/>
        </p:nvSpPr>
        <p:spPr>
          <a:xfrm>
            <a:off x="11096819" y="1676018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be 46"/>
          <p:cNvSpPr/>
          <p:nvPr/>
        </p:nvSpPr>
        <p:spPr>
          <a:xfrm>
            <a:off x="11793258" y="205632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be 46"/>
          <p:cNvSpPr/>
          <p:nvPr/>
        </p:nvSpPr>
        <p:spPr>
          <a:xfrm>
            <a:off x="1227763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be 46"/>
          <p:cNvSpPr/>
          <p:nvPr/>
        </p:nvSpPr>
        <p:spPr>
          <a:xfrm>
            <a:off x="1281015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be 46"/>
          <p:cNvSpPr/>
          <p:nvPr/>
        </p:nvSpPr>
        <p:spPr>
          <a:xfrm>
            <a:off x="13348727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14265225" y="2282390"/>
            <a:ext cx="638797" cy="853938"/>
            <a:chOff x="7664333" y="3917191"/>
            <a:chExt cx="3251200" cy="3248057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43" name="矩形 42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771423" y="2282390"/>
            <a:ext cx="562170" cy="853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7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601029" y="3595287"/>
            <a:ext cx="124886" cy="1551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13552227" y="3136328"/>
            <a:ext cx="0" cy="8257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14079941" y="3068966"/>
            <a:ext cx="0" cy="65586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13001768" y="3116167"/>
            <a:ext cx="0" cy="109055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12458132" y="3157610"/>
            <a:ext cx="0" cy="13298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12044150" y="3475436"/>
            <a:ext cx="0" cy="12715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11470944" y="3861646"/>
            <a:ext cx="0" cy="11316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>
            <a:off x="14079941" y="3724835"/>
            <a:ext cx="52108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/>
          <p:nvPr/>
        </p:nvCxnSpPr>
        <p:spPr>
          <a:xfrm>
            <a:off x="13552227" y="3968823"/>
            <a:ext cx="1048802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13001768" y="4222062"/>
            <a:ext cx="15992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V="1">
            <a:off x="12458132" y="4487489"/>
            <a:ext cx="2142897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 flipV="1">
            <a:off x="12044150" y="4746936"/>
            <a:ext cx="2556879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>
            <a:off x="11470944" y="4993286"/>
            <a:ext cx="3130085" cy="171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4479396" y="5254176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4777674" y="4392500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025198" y="4006815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200289" y="4127161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16183155" y="2519159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PatchGAN</a:t>
            </a:r>
            <a:endParaRPr kumimoji="1" lang="zh-CN" altLang="en-US" sz="2400" dirty="0"/>
          </a:p>
        </p:txBody>
      </p:sp>
      <p:cxnSp>
        <p:nvCxnSpPr>
          <p:cNvPr id="127" name="直线箭头连接符 126"/>
          <p:cNvCxnSpPr/>
          <p:nvPr/>
        </p:nvCxnSpPr>
        <p:spPr>
          <a:xfrm>
            <a:off x="14904022" y="2743510"/>
            <a:ext cx="127913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14785880" y="4544038"/>
            <a:ext cx="0" cy="36433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14098814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13341285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2376298" y="4895723"/>
            <a:ext cx="0" cy="32916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3394958" y="8423038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5179337" y="8290507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426861" y="7904822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601952" y="8025168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2160465" y="406205"/>
            <a:ext cx="6880630" cy="2286032"/>
            <a:chOff x="11096819" y="1676018"/>
            <a:chExt cx="6880630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6183155" y="2519159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  <p:cxnSp>
          <p:nvCxnSpPr>
            <p:cNvPr id="127" name="直线箭头连接符 126"/>
            <p:cNvCxnSpPr/>
            <p:nvPr/>
          </p:nvCxnSpPr>
          <p:spPr>
            <a:xfrm>
              <a:off x="14904022" y="2743510"/>
              <a:ext cx="1279133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 61"/>
          <p:cNvGrpSpPr/>
          <p:nvPr/>
        </p:nvGrpSpPr>
        <p:grpSpPr>
          <a:xfrm>
            <a:off x="8733116" y="4895723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 flipV="1">
            <a:off x="11081212" y="1866515"/>
            <a:ext cx="903104" cy="82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3229833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5720457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13006082" y="3229833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13044885" y="5724110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13799544" y="3517357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13855813" y="5943532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14515920" y="3535626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14589655" y="6029902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11987421" y="8187380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1081212" y="3453067"/>
            <a:ext cx="742193" cy="5925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11081212" y="6360227"/>
            <a:ext cx="90310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7183836" y="6166888"/>
            <a:ext cx="0" cy="277802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6496770" y="6142432"/>
            <a:ext cx="0" cy="28024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5739241" y="6278637"/>
            <a:ext cx="0" cy="266627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774254" y="6423835"/>
            <a:ext cx="0" cy="25210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5792914" y="9180574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7577293" y="9048043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824817" y="8662358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999908" y="8782704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1305262" y="1718274"/>
            <a:ext cx="5584405" cy="2286032"/>
            <a:chOff x="11096819" y="1676018"/>
            <a:chExt cx="5584405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4886930" y="2455646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836274" y="5185200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4676906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6882028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5404038" y="4676906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5442841" y="6885681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6197500" y="4964430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6253769" y="7105103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6913876" y="4982699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6987611" y="7191473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4385377" y="8944916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931142" y="4964430"/>
            <a:ext cx="4661220" cy="18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105693" y="6651661"/>
            <a:ext cx="1251886" cy="9825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336929" y="257350"/>
            <a:ext cx="18610290" cy="6102770"/>
            <a:chOff x="336929" y="257350"/>
            <a:chExt cx="18610290" cy="6102770"/>
          </a:xfrm>
        </p:grpSpPr>
        <p:grpSp>
          <p:nvGrpSpPr>
            <p:cNvPr id="3" name="组 2"/>
            <p:cNvGrpSpPr/>
            <p:nvPr/>
          </p:nvGrpSpPr>
          <p:grpSpPr>
            <a:xfrm>
              <a:off x="12160465" y="257350"/>
              <a:ext cx="6786754" cy="2286032"/>
              <a:chOff x="11096819" y="1676018"/>
              <a:chExt cx="6786754" cy="2286032"/>
            </a:xfrm>
          </p:grpSpPr>
          <p:sp>
            <p:nvSpPr>
              <p:cNvPr id="36" name="Cube 46"/>
              <p:cNvSpPr/>
              <p:nvPr/>
            </p:nvSpPr>
            <p:spPr>
              <a:xfrm>
                <a:off x="11096819" y="1676018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Cube 46"/>
              <p:cNvSpPr/>
              <p:nvPr/>
            </p:nvSpPr>
            <p:spPr>
              <a:xfrm>
                <a:off x="11793258" y="205632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Cube 46"/>
              <p:cNvSpPr/>
              <p:nvPr/>
            </p:nvSpPr>
            <p:spPr>
              <a:xfrm>
                <a:off x="1227763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Cube 46"/>
              <p:cNvSpPr/>
              <p:nvPr/>
            </p:nvSpPr>
            <p:spPr>
              <a:xfrm>
                <a:off x="1281015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Cube 46"/>
              <p:cNvSpPr/>
              <p:nvPr/>
            </p:nvSpPr>
            <p:spPr>
              <a:xfrm>
                <a:off x="13348727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" name="组 41"/>
              <p:cNvGrpSpPr/>
              <p:nvPr/>
            </p:nvGrpSpPr>
            <p:grpSpPr>
              <a:xfrm>
                <a:off x="14265225" y="2282390"/>
                <a:ext cx="638797" cy="853938"/>
                <a:chOff x="7664333" y="3917191"/>
                <a:chExt cx="3251200" cy="3248057"/>
              </a:xfrm>
              <a:scene3d>
                <a:camera prst="orthographicFront">
                  <a:rot lat="2400000" lon="18000000" rev="0"/>
                </a:camera>
                <a:lightRig rig="threePt" dir="t"/>
              </a:scene3d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13771423" y="2282390"/>
                <a:ext cx="562170" cy="8539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27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5391684" y="2474933"/>
                <a:ext cx="2491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err="1" smtClean="0"/>
                  <a:t>PatchGAN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Loss</a:t>
                </a:r>
                <a:endParaRPr kumimoji="1" lang="zh-CN" altLang="en-US" sz="2400" dirty="0"/>
              </a:p>
            </p:txBody>
          </p:sp>
          <p:cxnSp>
            <p:nvCxnSpPr>
              <p:cNvPr id="127" name="直线箭头连接符 126"/>
              <p:cNvCxnSpPr/>
              <p:nvPr/>
            </p:nvCxnSpPr>
            <p:spPr>
              <a:xfrm>
                <a:off x="14904022" y="2743511"/>
                <a:ext cx="487663" cy="558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线箭头连接符 12"/>
            <p:cNvCxnSpPr/>
            <p:nvPr/>
          </p:nvCxnSpPr>
          <p:spPr>
            <a:xfrm flipV="1">
              <a:off x="11081212" y="1686992"/>
              <a:ext cx="910661" cy="6492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11081212" y="3453067"/>
              <a:ext cx="910661" cy="4301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 46"/>
            <p:cNvGrpSpPr/>
            <p:nvPr/>
          </p:nvGrpSpPr>
          <p:grpSpPr>
            <a:xfrm>
              <a:off x="11674752" y="2869843"/>
              <a:ext cx="6841785" cy="3490277"/>
              <a:chOff x="11674752" y="2869843"/>
              <a:chExt cx="6841785" cy="3490277"/>
            </a:xfrm>
          </p:grpSpPr>
          <p:sp>
            <p:nvSpPr>
              <p:cNvPr id="116" name="文本框 115"/>
              <p:cNvSpPr txBox="1"/>
              <p:nvPr/>
            </p:nvSpPr>
            <p:spPr>
              <a:xfrm>
                <a:off x="13974644" y="5752817"/>
                <a:ext cx="1269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w</a:t>
                </a:r>
                <a:endParaRPr kumimoji="1" lang="zh-CN" altLang="en-US" sz="2400" dirty="0"/>
              </a:p>
            </p:txBody>
          </p:sp>
          <p:cxnSp>
            <p:nvCxnSpPr>
              <p:cNvPr id="119" name="直线箭头连接符 118"/>
              <p:cNvCxnSpPr/>
              <p:nvPr/>
            </p:nvCxnSpPr>
            <p:spPr>
              <a:xfrm>
                <a:off x="15299628" y="5628690"/>
                <a:ext cx="1405481" cy="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矩形 116"/>
              <p:cNvSpPr/>
              <p:nvPr/>
            </p:nvSpPr>
            <p:spPr>
              <a:xfrm>
                <a:off x="15547152" y="5243005"/>
                <a:ext cx="723980" cy="6635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 err="1" smtClean="0">
                    <a:solidFill>
                      <a:schemeClr val="tx1"/>
                    </a:solidFill>
                  </a:rPr>
                  <a:t>Avg</a:t>
                </a:r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722243" y="5363351"/>
                <a:ext cx="179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PPL</a:t>
                </a:r>
                <a:endParaRPr kumimoji="1" lang="zh-CN" altLang="en-US" sz="2400" dirty="0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4752" y="2869843"/>
                <a:ext cx="1496745" cy="1601731"/>
              </a:xfrm>
              <a:prstGeom prst="rect">
                <a:avLst/>
              </a:prstGeom>
              <a:ln w="63500">
                <a:solidFill>
                  <a:srgbClr val="FFC000"/>
                </a:solidFill>
                <a:prstDash val="solid"/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4752" y="4758389"/>
                <a:ext cx="1496745" cy="1601731"/>
              </a:xfrm>
              <a:prstGeom prst="rect">
                <a:avLst/>
              </a:prstGeom>
              <a:ln w="63500">
                <a:solidFill>
                  <a:srgbClr val="C00000"/>
                </a:solidFill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sp>
            <p:nvSpPr>
              <p:cNvPr id="75" name="Cube 46"/>
              <p:cNvSpPr/>
              <p:nvPr/>
            </p:nvSpPr>
            <p:spPr>
              <a:xfrm>
                <a:off x="13198627" y="3485501"/>
                <a:ext cx="461416" cy="1465526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Cube 46"/>
              <p:cNvSpPr/>
              <p:nvPr/>
            </p:nvSpPr>
            <p:spPr>
              <a:xfrm>
                <a:off x="13836172" y="3585533"/>
                <a:ext cx="384330" cy="1026681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Cube 46"/>
              <p:cNvSpPr/>
              <p:nvPr/>
            </p:nvSpPr>
            <p:spPr>
              <a:xfrm>
                <a:off x="14402959" y="3635137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flipH="1">
                <a:off x="13043907" y="5534615"/>
                <a:ext cx="2181591" cy="18715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2" name="直线箭头连接符 81"/>
              <p:cNvCxnSpPr/>
              <p:nvPr/>
            </p:nvCxnSpPr>
            <p:spPr>
              <a:xfrm>
                <a:off x="13526185" y="4951027"/>
                <a:ext cx="0" cy="56900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14058705" y="4784653"/>
                <a:ext cx="0" cy="735378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箭头连接符 83"/>
              <p:cNvCxnSpPr/>
              <p:nvPr/>
            </p:nvCxnSpPr>
            <p:spPr>
              <a:xfrm>
                <a:off x="14597273" y="4612214"/>
                <a:ext cx="0" cy="907817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 48"/>
            <p:cNvGrpSpPr/>
            <p:nvPr/>
          </p:nvGrpSpPr>
          <p:grpSpPr>
            <a:xfrm>
              <a:off x="336929" y="1159865"/>
              <a:ext cx="11647387" cy="3863246"/>
              <a:chOff x="336929" y="1159865"/>
              <a:chExt cx="11647387" cy="3863246"/>
            </a:xfrm>
          </p:grpSpPr>
          <p:sp>
            <p:nvSpPr>
              <p:cNvPr id="6" name="Cube 41"/>
              <p:cNvSpPr/>
              <p:nvPr/>
            </p:nvSpPr>
            <p:spPr>
              <a:xfrm>
                <a:off x="3201898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Cube 48"/>
              <p:cNvSpPr/>
              <p:nvPr/>
            </p:nvSpPr>
            <p:spPr>
              <a:xfrm>
                <a:off x="4808693" y="23165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Cube 46"/>
              <p:cNvSpPr/>
              <p:nvPr/>
            </p:nvSpPr>
            <p:spPr>
              <a:xfrm>
                <a:off x="3658291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336929" y="1283760"/>
                <a:ext cx="3251200" cy="3251200"/>
                <a:chOff x="7664333" y="3917191"/>
                <a:chExt cx="3251200" cy="3248057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sp>
              <p:nvSpPr>
                <p:cNvPr id="5" name="矩形 4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9"/>
              <p:cNvGrpSpPr/>
              <p:nvPr/>
            </p:nvGrpSpPr>
            <p:grpSpPr>
              <a:xfrm>
                <a:off x="836274" y="1283760"/>
                <a:ext cx="3245483" cy="3251200"/>
                <a:chOff x="7664333" y="461772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4333" y="461772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8992302" y="1928004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7883923" y="628776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>
                <a:off x="8733116" y="1279007"/>
                <a:ext cx="3251200" cy="3251200"/>
                <a:chOff x="8946517" y="3663917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6517" y="3663917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110" name="矩形 109"/>
                <p:cNvSpPr/>
                <p:nvPr/>
              </p:nvSpPr>
              <p:spPr>
                <a:xfrm>
                  <a:off x="10277868" y="5128421"/>
                  <a:ext cx="1016745" cy="624731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9170567" y="3827936"/>
                  <a:ext cx="495599" cy="113809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12" name="Cube 46"/>
              <p:cNvSpPr/>
              <p:nvPr/>
            </p:nvSpPr>
            <p:spPr>
              <a:xfrm>
                <a:off x="4068033" y="2033955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Cube 48"/>
              <p:cNvSpPr/>
              <p:nvPr/>
            </p:nvSpPr>
            <p:spPr>
              <a:xfrm>
                <a:off x="5456488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294316" y="26580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24" name="Cube 46"/>
              <p:cNvSpPr/>
              <p:nvPr/>
            </p:nvSpPr>
            <p:spPr>
              <a:xfrm>
                <a:off x="4357579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ube 48"/>
              <p:cNvSpPr/>
              <p:nvPr/>
            </p:nvSpPr>
            <p:spPr>
              <a:xfrm>
                <a:off x="7123583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be 46"/>
              <p:cNvSpPr/>
              <p:nvPr/>
            </p:nvSpPr>
            <p:spPr>
              <a:xfrm>
                <a:off x="7937240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ube 46"/>
              <p:cNvSpPr/>
              <p:nvPr/>
            </p:nvSpPr>
            <p:spPr>
              <a:xfrm>
                <a:off x="8172836" y="203700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ube 46"/>
              <p:cNvSpPr/>
              <p:nvPr/>
            </p:nvSpPr>
            <p:spPr>
              <a:xfrm>
                <a:off x="8435496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Cube 41"/>
              <p:cNvSpPr/>
              <p:nvPr/>
            </p:nvSpPr>
            <p:spPr>
              <a:xfrm>
                <a:off x="8836193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08969" y="3562865"/>
                <a:ext cx="2355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Dilated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Blocks</a:t>
                </a:r>
                <a:endParaRPr kumimoji="1" lang="zh-CN" altLang="en-US" sz="2400" dirty="0"/>
              </a:p>
            </p:txBody>
          </p:sp>
          <p:sp>
            <p:nvSpPr>
              <p:cNvPr id="46" name="左大括号 45"/>
              <p:cNvSpPr/>
              <p:nvPr/>
            </p:nvSpPr>
            <p:spPr>
              <a:xfrm>
                <a:off x="6230097" y="2034873"/>
                <a:ext cx="247701" cy="2988238"/>
              </a:xfrm>
              <a:prstGeom prst="leftBrace">
                <a:avLst/>
              </a:prstGeom>
              <a:ln w="38100"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58</Words>
  <Application>Microsoft Macintosh PowerPoint</Application>
  <PresentationFormat>宽屏</PresentationFormat>
  <Paragraphs>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140</cp:revision>
  <cp:lastPrinted>2018-02-22T20:48:45Z</cp:lastPrinted>
  <dcterms:created xsi:type="dcterms:W3CDTF">2017-11-07T03:55:32Z</dcterms:created>
  <dcterms:modified xsi:type="dcterms:W3CDTF">2018-03-11T05:59:16Z</dcterms:modified>
</cp:coreProperties>
</file>