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풀로 뒤덮인 사구에서 바라본 해변과 바다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풀로 뒤덮인 사구에서 바라본 해변과 바다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전경에 짧은 울타리를 두고 해안에서 낮게 비행하는 왜가리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바다로 이어지는 두 언덕 사이의 모랫길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바다로 이어지는 두 언덕 사이의 모랫길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전경에 짧은 울타리를 두고 해안에서 낮게 비행하는 왜가리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풀로 뒤덮인 사구에서 바라본 해변과 바다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7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8.png"/><Relationship Id="rId4" Type="http://schemas.openxmlformats.org/officeDocument/2006/relationships/image" Target="../media/image41.png"/><Relationship Id="rId5" Type="http://schemas.openxmlformats.org/officeDocument/2006/relationships/image" Target="../media/image34.png"/><Relationship Id="rId6" Type="http://schemas.openxmlformats.org/officeDocument/2006/relationships/image" Target="../media/image1.png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"/>
          <p:cNvSpPr/>
          <p:nvPr/>
        </p:nvSpPr>
        <p:spPr>
          <a:xfrm>
            <a:off x="18612225" y="1884457"/>
            <a:ext cx="5288471" cy="9873154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21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22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23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24" name="1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5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26" name="로그인 페이지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로그인 페이지 </a:t>
            </a:r>
          </a:p>
        </p:txBody>
      </p:sp>
      <p:pic>
        <p:nvPicPr>
          <p:cNvPr id="127" name="스크린샷 2023-07-05 오후 12.55.00.png" descr="스크린샷 2023-07-05 오후 12.55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120" y="1812978"/>
            <a:ext cx="10525238" cy="988585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선"/>
          <p:cNvSpPr/>
          <p:nvPr/>
        </p:nvSpPr>
        <p:spPr>
          <a:xfrm>
            <a:off x="10227676" y="6571612"/>
            <a:ext cx="254506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9" name="로그인 페이지에서…"/>
          <p:cNvSpPr txBox="1"/>
          <p:nvPr/>
        </p:nvSpPr>
        <p:spPr>
          <a:xfrm>
            <a:off x="12544515" y="5272526"/>
            <a:ext cx="5795376" cy="259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로그인 페이지에서 </a:t>
            </a:r>
          </a:p>
          <a:p>
            <a:pPr lvl="1" algn="l"/>
            <a:r>
              <a:t>관리자 로그인 시 관리자 페이지로 이동 </a:t>
            </a:r>
          </a:p>
          <a:p>
            <a:pPr lvl="1" algn="l"/>
            <a:r>
              <a:t>직원 로그인 시 일반 그룹웨어 페이지로 이동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96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97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98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99" name="10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300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grpSp>
        <p:nvGrpSpPr>
          <p:cNvPr id="303" name="그룹화"/>
          <p:cNvGrpSpPr/>
          <p:nvPr/>
        </p:nvGrpSpPr>
        <p:grpSpPr>
          <a:xfrm>
            <a:off x="548640" y="1921423"/>
            <a:ext cx="17552275" cy="9873154"/>
            <a:chOff x="0" y="0"/>
            <a:chExt cx="17552274" cy="9873153"/>
          </a:xfrm>
        </p:grpSpPr>
        <p:pic>
          <p:nvPicPr>
            <p:cNvPr id="301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552275" cy="987315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02" name="직사각형"/>
            <p:cNvSpPr/>
            <p:nvPr/>
          </p:nvSpPr>
          <p:spPr>
            <a:xfrm>
              <a:off x="2476427" y="151434"/>
              <a:ext cx="2947591" cy="26967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04" name="직사각형"/>
          <p:cNvSpPr/>
          <p:nvPr/>
        </p:nvSpPr>
        <p:spPr>
          <a:xfrm>
            <a:off x="18612225" y="1884457"/>
            <a:ext cx="5288471" cy="9873154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메인페이지 - 로그아웃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메인페이지 - 로그아웃 </a:t>
            </a:r>
          </a:p>
        </p:txBody>
      </p:sp>
      <p:sp>
        <p:nvSpPr>
          <p:cNvPr id="306" name="직사각형"/>
          <p:cNvSpPr/>
          <p:nvPr/>
        </p:nvSpPr>
        <p:spPr>
          <a:xfrm>
            <a:off x="11751545" y="9375864"/>
            <a:ext cx="6206876" cy="1270001"/>
          </a:xfrm>
          <a:prstGeom prst="rect">
            <a:avLst/>
          </a:prstGeom>
          <a:solidFill>
            <a:srgbClr val="F4F6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4F6F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직사각형"/>
          <p:cNvSpPr/>
          <p:nvPr/>
        </p:nvSpPr>
        <p:spPr>
          <a:xfrm>
            <a:off x="2975527" y="11290155"/>
            <a:ext cx="1622267" cy="3335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0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28829" t="80487" r="0" b="0"/>
          <a:stretch>
            <a:fillRect/>
          </a:stretch>
        </p:blipFill>
        <p:spPr>
          <a:xfrm>
            <a:off x="2814828" y="11286973"/>
            <a:ext cx="8927957" cy="507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5446" b="72605"/>
          <a:stretch>
            <a:fillRect/>
          </a:stretch>
        </p:blipFill>
        <p:spPr>
          <a:xfrm>
            <a:off x="674435" y="11103729"/>
            <a:ext cx="1418722" cy="553855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직사각형"/>
          <p:cNvSpPr/>
          <p:nvPr/>
        </p:nvSpPr>
        <p:spPr>
          <a:xfrm>
            <a:off x="457731" y="1722052"/>
            <a:ext cx="17887100" cy="10324629"/>
          </a:xfrm>
          <a:prstGeom prst="rect">
            <a:avLst/>
          </a:prstGeom>
          <a:solidFill>
            <a:srgbClr val="FFFFFF">
              <a:alpha val="697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3292" y="1965027"/>
            <a:ext cx="492184" cy="50138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그룹화"/>
          <p:cNvSpPr/>
          <p:nvPr/>
        </p:nvSpPr>
        <p:spPr>
          <a:xfrm>
            <a:off x="17441571" y="1909994"/>
            <a:ext cx="655626" cy="61145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선"/>
          <p:cNvSpPr/>
          <p:nvPr/>
        </p:nvSpPr>
        <p:spPr>
          <a:xfrm flipH="1">
            <a:off x="16534899" y="2215719"/>
            <a:ext cx="65562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로그아웃 버튼 클릭 시 로그아웃 완료"/>
          <p:cNvSpPr txBox="1"/>
          <p:nvPr/>
        </p:nvSpPr>
        <p:spPr>
          <a:xfrm>
            <a:off x="10482026" y="1919682"/>
            <a:ext cx="6206876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>
                <a:solidFill>
                  <a:srgbClr val="929292"/>
                </a:solidFill>
              </a:defRPr>
            </a:pPr>
            <a:r>
              <a:t>로그아웃 </a:t>
            </a:r>
            <a:r>
              <a:rPr>
                <a:solidFill>
                  <a:srgbClr val="000000"/>
                </a:solidFill>
              </a:rPr>
              <a:t>버튼 클릭 시</a:t>
            </a:r>
            <a:r>
              <a:t> 로그아웃 완료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122" y="1920781"/>
            <a:ext cx="17609912" cy="9860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317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318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319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320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321" name="11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322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323" name="직사각형"/>
          <p:cNvSpPr/>
          <p:nvPr/>
        </p:nvSpPr>
        <p:spPr>
          <a:xfrm>
            <a:off x="1093456" y="2510878"/>
            <a:ext cx="1395941" cy="426911"/>
          </a:xfrm>
          <a:prstGeom prst="rect">
            <a:avLst/>
          </a:prstGeom>
          <a:solidFill>
            <a:srgbClr val="343A4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직사각형"/>
          <p:cNvSpPr/>
          <p:nvPr/>
        </p:nvSpPr>
        <p:spPr>
          <a:xfrm>
            <a:off x="4759176" y="4206733"/>
            <a:ext cx="1455996" cy="222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직사각형"/>
          <p:cNvSpPr/>
          <p:nvPr/>
        </p:nvSpPr>
        <p:spPr>
          <a:xfrm>
            <a:off x="4202358" y="5434174"/>
            <a:ext cx="1102996" cy="3335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36" name="그룹화"/>
          <p:cNvGrpSpPr/>
          <p:nvPr/>
        </p:nvGrpSpPr>
        <p:grpSpPr>
          <a:xfrm>
            <a:off x="18182217" y="1884457"/>
            <a:ext cx="5829808" cy="9978156"/>
            <a:chOff x="0" y="0"/>
            <a:chExt cx="5829807" cy="9978154"/>
          </a:xfrm>
        </p:grpSpPr>
        <p:sp>
          <p:nvSpPr>
            <p:cNvPr id="327" name="직사각형"/>
            <p:cNvSpPr/>
            <p:nvPr/>
          </p:nvSpPr>
          <p:spPr>
            <a:xfrm>
              <a:off x="430007" y="0"/>
              <a:ext cx="5288471" cy="6428620"/>
            </a:xfrm>
            <a:prstGeom prst="rect">
              <a:avLst/>
            </a:prstGeom>
            <a:solidFill>
              <a:srgbClr val="D5D5D5">
                <a:alpha val="30300"/>
              </a:srgbClr>
            </a:solidFill>
            <a:ln w="12700" cap="flat">
              <a:solidFill>
                <a:srgbClr val="000000">
                  <a:alpha val="3030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32" name="그룹화"/>
            <p:cNvGrpSpPr/>
            <p:nvPr/>
          </p:nvGrpSpPr>
          <p:grpSpPr>
            <a:xfrm>
              <a:off x="420140" y="6855635"/>
              <a:ext cx="5409668" cy="3122520"/>
              <a:chOff x="0" y="0"/>
              <a:chExt cx="5409667" cy="3122518"/>
            </a:xfrm>
          </p:grpSpPr>
          <p:pic>
            <p:nvPicPr>
              <p:cNvPr id="328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7493" y="60296"/>
                <a:ext cx="5308406" cy="2985979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329" name="직사각형"/>
              <p:cNvSpPr/>
              <p:nvPr/>
            </p:nvSpPr>
            <p:spPr>
              <a:xfrm>
                <a:off x="776449" y="106095"/>
                <a:ext cx="891453" cy="815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0" name="직사각형"/>
              <p:cNvSpPr/>
              <p:nvPr/>
            </p:nvSpPr>
            <p:spPr>
              <a:xfrm>
                <a:off x="0" y="0"/>
                <a:ext cx="5409668" cy="3122519"/>
              </a:xfrm>
              <a:prstGeom prst="rect">
                <a:avLst/>
              </a:prstGeom>
              <a:solidFill>
                <a:srgbClr val="FFFFFF">
                  <a:alpha val="5024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331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87275" b="64957"/>
              <a:stretch>
                <a:fillRect/>
              </a:stretch>
            </p:blipFill>
            <p:spPr>
              <a:xfrm>
                <a:off x="28181" y="60610"/>
                <a:ext cx="1103972" cy="1710191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333" name="직사각형"/>
            <p:cNvSpPr/>
            <p:nvPr/>
          </p:nvSpPr>
          <p:spPr>
            <a:xfrm>
              <a:off x="443327" y="7190481"/>
              <a:ext cx="1102996" cy="33358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4" name="화살표"/>
            <p:cNvSpPr/>
            <p:nvPr/>
          </p:nvSpPr>
          <p:spPr>
            <a:xfrm flipH="1">
              <a:off x="0" y="7174064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5" name="마이페이지"/>
            <p:cNvSpPr txBox="1"/>
            <p:nvPr/>
          </p:nvSpPr>
          <p:spPr>
            <a:xfrm>
              <a:off x="417039" y="253458"/>
              <a:ext cx="5301171" cy="592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1" algn="l"/>
              <a:r>
                <a:t>마이페이지 </a:t>
              </a:r>
            </a:p>
          </p:txBody>
        </p:sp>
      </p:grpSp>
      <p:sp>
        <p:nvSpPr>
          <p:cNvPr id="337" name="직사각형"/>
          <p:cNvSpPr/>
          <p:nvPr/>
        </p:nvSpPr>
        <p:spPr>
          <a:xfrm>
            <a:off x="18631895" y="9062163"/>
            <a:ext cx="1090296" cy="35914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직사각형"/>
          <p:cNvSpPr/>
          <p:nvPr/>
        </p:nvSpPr>
        <p:spPr>
          <a:xfrm>
            <a:off x="650467" y="2077393"/>
            <a:ext cx="1622266" cy="397240"/>
          </a:xfrm>
          <a:prstGeom prst="rect">
            <a:avLst/>
          </a:prstGeom>
          <a:solidFill>
            <a:srgbClr val="343A4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39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6660" y="2077393"/>
            <a:ext cx="1915216" cy="273603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선"/>
          <p:cNvSpPr/>
          <p:nvPr/>
        </p:nvSpPr>
        <p:spPr>
          <a:xfrm flipH="1" flipV="1">
            <a:off x="19570247" y="9311812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1" name="그룹화"/>
          <p:cNvSpPr/>
          <p:nvPr/>
        </p:nvSpPr>
        <p:spPr>
          <a:xfrm>
            <a:off x="3034920" y="3148083"/>
            <a:ext cx="3662858" cy="3567826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그룹화"/>
          <p:cNvSpPr/>
          <p:nvPr/>
        </p:nvSpPr>
        <p:spPr>
          <a:xfrm>
            <a:off x="6809886" y="3148083"/>
            <a:ext cx="11162630" cy="408053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직사각형"/>
          <p:cNvSpPr/>
          <p:nvPr/>
        </p:nvSpPr>
        <p:spPr>
          <a:xfrm>
            <a:off x="5190689" y="5479081"/>
            <a:ext cx="1292028" cy="2630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122" y="1920781"/>
            <a:ext cx="17609912" cy="9860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346" name="직사각형"/>
          <p:cNvSpPr/>
          <p:nvPr/>
        </p:nvSpPr>
        <p:spPr>
          <a:xfrm>
            <a:off x="1093456" y="2510878"/>
            <a:ext cx="1395941" cy="426911"/>
          </a:xfrm>
          <a:prstGeom prst="rect">
            <a:avLst/>
          </a:prstGeom>
          <a:solidFill>
            <a:srgbClr val="343A4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직사각형"/>
          <p:cNvSpPr/>
          <p:nvPr/>
        </p:nvSpPr>
        <p:spPr>
          <a:xfrm>
            <a:off x="457731" y="1722052"/>
            <a:ext cx="17887100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4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4314" t="13035" r="64799" b="52127"/>
          <a:stretch>
            <a:fillRect/>
          </a:stretch>
        </p:blipFill>
        <p:spPr>
          <a:xfrm>
            <a:off x="3027970" y="3113313"/>
            <a:ext cx="5841835" cy="54561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349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350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351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352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353" name="12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54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355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직사각형"/>
          <p:cNvSpPr/>
          <p:nvPr/>
        </p:nvSpPr>
        <p:spPr>
          <a:xfrm>
            <a:off x="5775950" y="4650836"/>
            <a:ext cx="1622267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직사각형"/>
          <p:cNvSpPr/>
          <p:nvPr/>
        </p:nvSpPr>
        <p:spPr>
          <a:xfrm>
            <a:off x="4225559" y="5132564"/>
            <a:ext cx="1102996" cy="3335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8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63" name="그룹화"/>
          <p:cNvGrpSpPr/>
          <p:nvPr/>
        </p:nvGrpSpPr>
        <p:grpSpPr>
          <a:xfrm>
            <a:off x="18602357" y="8740093"/>
            <a:ext cx="5409668" cy="3122520"/>
            <a:chOff x="0" y="0"/>
            <a:chExt cx="5409667" cy="3122518"/>
          </a:xfrm>
        </p:grpSpPr>
        <p:pic>
          <p:nvPicPr>
            <p:cNvPr id="359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493" y="60296"/>
              <a:ext cx="5308406" cy="2985979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60" name="직사각형"/>
            <p:cNvSpPr/>
            <p:nvPr/>
          </p:nvSpPr>
          <p:spPr>
            <a:xfrm>
              <a:off x="776449" y="106095"/>
              <a:ext cx="891453" cy="815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1" name="직사각형"/>
            <p:cNvSpPr/>
            <p:nvPr/>
          </p:nvSpPr>
          <p:spPr>
            <a:xfrm>
              <a:off x="0" y="0"/>
              <a:ext cx="5409668" cy="3122519"/>
            </a:xfrm>
            <a:prstGeom prst="rect">
              <a:avLst/>
            </a:prstGeom>
            <a:solidFill>
              <a:srgbClr val="FFFFFF">
                <a:alpha val="5024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362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87275" b="64957"/>
            <a:stretch>
              <a:fillRect/>
            </a:stretch>
          </p:blipFill>
          <p:spPr>
            <a:xfrm>
              <a:off x="28181" y="60610"/>
              <a:ext cx="1103972" cy="171019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364" name="직사각형"/>
          <p:cNvSpPr/>
          <p:nvPr/>
        </p:nvSpPr>
        <p:spPr>
          <a:xfrm>
            <a:off x="5137838" y="6686998"/>
            <a:ext cx="1622267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68" name="그룹화"/>
          <p:cNvGrpSpPr/>
          <p:nvPr/>
        </p:nvGrpSpPr>
        <p:grpSpPr>
          <a:xfrm>
            <a:off x="18625545" y="9062163"/>
            <a:ext cx="1102996" cy="359140"/>
            <a:chOff x="0" y="0"/>
            <a:chExt cx="1102994" cy="359139"/>
          </a:xfrm>
        </p:grpSpPr>
        <p:sp>
          <p:nvSpPr>
            <p:cNvPr id="366" name="직사각형"/>
            <p:cNvSpPr/>
            <p:nvPr/>
          </p:nvSpPr>
          <p:spPr>
            <a:xfrm>
              <a:off x="0" y="12775"/>
              <a:ext cx="1102995" cy="33358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7" name="직사각형"/>
            <p:cNvSpPr/>
            <p:nvPr/>
          </p:nvSpPr>
          <p:spPr>
            <a:xfrm>
              <a:off x="6350" y="0"/>
              <a:ext cx="1090295" cy="359140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69" name="직사각형"/>
          <p:cNvSpPr/>
          <p:nvPr/>
        </p:nvSpPr>
        <p:spPr>
          <a:xfrm>
            <a:off x="650467" y="2077393"/>
            <a:ext cx="1622266" cy="397240"/>
          </a:xfrm>
          <a:prstGeom prst="rect">
            <a:avLst/>
          </a:prstGeom>
          <a:solidFill>
            <a:srgbClr val="C8C9C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70" name="이미지" descr="이미지"/>
          <p:cNvPicPr>
            <a:picLocks noChangeAspect="1"/>
          </p:cNvPicPr>
          <p:nvPr/>
        </p:nvPicPr>
        <p:blipFill>
          <a:blip r:embed="rId4">
            <a:alphaModFix amt="29536"/>
            <a:extLst/>
          </a:blip>
          <a:stretch>
            <a:fillRect/>
          </a:stretch>
        </p:blipFill>
        <p:spPr>
          <a:xfrm>
            <a:off x="706660" y="2077393"/>
            <a:ext cx="1915216" cy="273603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선"/>
          <p:cNvSpPr/>
          <p:nvPr/>
        </p:nvSpPr>
        <p:spPr>
          <a:xfrm flipH="1" flipV="1">
            <a:off x="19570247" y="9311812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" name="마이페이지 - 내 정보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마이페이지 - 내 정보 </a:t>
            </a:r>
          </a:p>
        </p:txBody>
      </p:sp>
      <p:sp>
        <p:nvSpPr>
          <p:cNvPr id="373" name="선"/>
          <p:cNvSpPr/>
          <p:nvPr/>
        </p:nvSpPr>
        <p:spPr>
          <a:xfrm>
            <a:off x="9298409" y="5841431"/>
            <a:ext cx="11029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" name="내 정보 열람가능…"/>
          <p:cNvSpPr txBox="1"/>
          <p:nvPr/>
        </p:nvSpPr>
        <p:spPr>
          <a:xfrm>
            <a:off x="10102857" y="5294632"/>
            <a:ext cx="8080931" cy="109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 </a:t>
            </a:r>
            <a:r>
              <a:t>내 정보</a:t>
            </a:r>
            <a:r>
              <a:rPr>
                <a:solidFill>
                  <a:srgbClr val="929292"/>
                </a:solidFill>
              </a:rPr>
              <a:t> 열람가능 </a:t>
            </a:r>
            <a:endParaRPr>
              <a:solidFill>
                <a:srgbClr val="929292"/>
              </a:solidFill>
            </a:endParaRPr>
          </a:p>
          <a:p>
            <a:pPr lvl="1" algn="l"/>
            <a:r>
              <a:rPr>
                <a:solidFill>
                  <a:srgbClr val="929292"/>
                </a:solidFill>
              </a:rPr>
              <a:t>(</a:t>
            </a:r>
            <a:r>
              <a:t>부서 명, 직급, ID, 입사일 </a:t>
            </a:r>
            <a:r>
              <a:rPr>
                <a:solidFill>
                  <a:srgbClr val="929292"/>
                </a:solidFill>
              </a:rPr>
              <a:t>노출)</a:t>
            </a:r>
          </a:p>
        </p:txBody>
      </p:sp>
      <p:sp>
        <p:nvSpPr>
          <p:cNvPr id="375" name="그룹화"/>
          <p:cNvSpPr/>
          <p:nvPr/>
        </p:nvSpPr>
        <p:spPr>
          <a:xfrm>
            <a:off x="3034920" y="3148082"/>
            <a:ext cx="5828102" cy="546893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직사각형"/>
          <p:cNvSpPr/>
          <p:nvPr/>
        </p:nvSpPr>
        <p:spPr>
          <a:xfrm>
            <a:off x="6983630" y="6686998"/>
            <a:ext cx="1622267" cy="4269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122" y="1920781"/>
            <a:ext cx="17609912" cy="9860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379" name="직사각형"/>
          <p:cNvSpPr/>
          <p:nvPr/>
        </p:nvSpPr>
        <p:spPr>
          <a:xfrm>
            <a:off x="1093456" y="2510878"/>
            <a:ext cx="1395941" cy="426911"/>
          </a:xfrm>
          <a:prstGeom prst="rect">
            <a:avLst/>
          </a:prstGeom>
          <a:solidFill>
            <a:srgbClr val="343A4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" name="직사각형"/>
          <p:cNvSpPr/>
          <p:nvPr/>
        </p:nvSpPr>
        <p:spPr>
          <a:xfrm>
            <a:off x="457731" y="1722052"/>
            <a:ext cx="17887100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8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35796" t="12351" r="1425" b="47756"/>
          <a:stretch>
            <a:fillRect/>
          </a:stretch>
        </p:blipFill>
        <p:spPr>
          <a:xfrm>
            <a:off x="3575045" y="3038933"/>
            <a:ext cx="14519358" cy="516617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382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383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384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385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386" name="13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87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388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" name="직사각형"/>
          <p:cNvSpPr/>
          <p:nvPr/>
        </p:nvSpPr>
        <p:spPr>
          <a:xfrm>
            <a:off x="6271916" y="4039037"/>
            <a:ext cx="1195903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95" name="그룹화"/>
          <p:cNvGrpSpPr/>
          <p:nvPr/>
        </p:nvGrpSpPr>
        <p:grpSpPr>
          <a:xfrm>
            <a:off x="18602357" y="8740093"/>
            <a:ext cx="5409668" cy="3122520"/>
            <a:chOff x="0" y="0"/>
            <a:chExt cx="5409667" cy="3122518"/>
          </a:xfrm>
        </p:grpSpPr>
        <p:pic>
          <p:nvPicPr>
            <p:cNvPr id="391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493" y="60296"/>
              <a:ext cx="5308406" cy="2985979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92" name="직사각형"/>
            <p:cNvSpPr/>
            <p:nvPr/>
          </p:nvSpPr>
          <p:spPr>
            <a:xfrm>
              <a:off x="776449" y="106095"/>
              <a:ext cx="891453" cy="815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3" name="직사각형"/>
            <p:cNvSpPr/>
            <p:nvPr/>
          </p:nvSpPr>
          <p:spPr>
            <a:xfrm>
              <a:off x="0" y="0"/>
              <a:ext cx="5409668" cy="3122519"/>
            </a:xfrm>
            <a:prstGeom prst="rect">
              <a:avLst/>
            </a:prstGeom>
            <a:solidFill>
              <a:srgbClr val="FFFFFF">
                <a:alpha val="5024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394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87275" b="64957"/>
            <a:stretch>
              <a:fillRect/>
            </a:stretch>
          </p:blipFill>
          <p:spPr>
            <a:xfrm>
              <a:off x="28181" y="60610"/>
              <a:ext cx="1103972" cy="171019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396" name="직사각형"/>
          <p:cNvSpPr/>
          <p:nvPr/>
        </p:nvSpPr>
        <p:spPr>
          <a:xfrm>
            <a:off x="18625545" y="9074939"/>
            <a:ext cx="1102996" cy="33358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" name="직사각형"/>
          <p:cNvSpPr/>
          <p:nvPr/>
        </p:nvSpPr>
        <p:spPr>
          <a:xfrm>
            <a:off x="18631895" y="9062163"/>
            <a:ext cx="1090296" cy="35914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9" name="직사각형"/>
          <p:cNvSpPr/>
          <p:nvPr/>
        </p:nvSpPr>
        <p:spPr>
          <a:xfrm>
            <a:off x="650467" y="2077393"/>
            <a:ext cx="1622266" cy="397240"/>
          </a:xfrm>
          <a:prstGeom prst="rect">
            <a:avLst/>
          </a:prstGeom>
          <a:solidFill>
            <a:srgbClr val="C8C9C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00" name="이미지" descr="이미지"/>
          <p:cNvPicPr>
            <a:picLocks noChangeAspect="1"/>
          </p:cNvPicPr>
          <p:nvPr/>
        </p:nvPicPr>
        <p:blipFill>
          <a:blip r:embed="rId4">
            <a:alphaModFix amt="29536"/>
            <a:extLst/>
          </a:blip>
          <a:stretch>
            <a:fillRect/>
          </a:stretch>
        </p:blipFill>
        <p:spPr>
          <a:xfrm>
            <a:off x="706660" y="2077393"/>
            <a:ext cx="1915216" cy="273603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선"/>
          <p:cNvSpPr/>
          <p:nvPr/>
        </p:nvSpPr>
        <p:spPr>
          <a:xfrm flipH="1" flipV="1">
            <a:off x="19570247" y="9311812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2" name="마이페이지 - 정보 수정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마이페이지 - 정보 수정 </a:t>
            </a:r>
          </a:p>
        </p:txBody>
      </p:sp>
      <p:sp>
        <p:nvSpPr>
          <p:cNvPr id="403" name="내 정보 수정가능…"/>
          <p:cNvSpPr txBox="1"/>
          <p:nvPr/>
        </p:nvSpPr>
        <p:spPr>
          <a:xfrm>
            <a:off x="4688356" y="8720002"/>
            <a:ext cx="8080931" cy="1093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 </a:t>
            </a:r>
            <a:r>
              <a:t>내 정보</a:t>
            </a:r>
            <a:r>
              <a:rPr>
                <a:solidFill>
                  <a:srgbClr val="929292"/>
                </a:solidFill>
              </a:rPr>
              <a:t> 수정가능 </a:t>
            </a:r>
            <a:endParaRPr>
              <a:solidFill>
                <a:srgbClr val="929292"/>
              </a:solidFill>
            </a:endParaRPr>
          </a:p>
          <a:p>
            <a:pPr lvl="1" algn="l"/>
            <a:r>
              <a:rPr>
                <a:solidFill>
                  <a:srgbClr val="929292"/>
                </a:solidFill>
              </a:rPr>
              <a:t>(</a:t>
            </a:r>
            <a:r>
              <a:t>부서 명, 직급, ID, 입사일</a:t>
            </a:r>
            <a:r>
              <a:rPr>
                <a:solidFill>
                  <a:srgbClr val="929292"/>
                </a:solidFill>
              </a:rPr>
              <a:t>)</a:t>
            </a:r>
          </a:p>
        </p:txBody>
      </p:sp>
      <p:grpSp>
        <p:nvGrpSpPr>
          <p:cNvPr id="406" name="그룹화"/>
          <p:cNvGrpSpPr/>
          <p:nvPr/>
        </p:nvGrpSpPr>
        <p:grpSpPr>
          <a:xfrm>
            <a:off x="4001623" y="8669864"/>
            <a:ext cx="1055351" cy="692061"/>
            <a:chOff x="0" y="12700"/>
            <a:chExt cx="1055349" cy="692060"/>
          </a:xfrm>
        </p:grpSpPr>
        <p:sp>
          <p:nvSpPr>
            <p:cNvPr id="404" name="선"/>
            <p:cNvSpPr/>
            <p:nvPr/>
          </p:nvSpPr>
          <p:spPr>
            <a:xfrm>
              <a:off x="0" y="676101"/>
              <a:ext cx="1055350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5" name="선"/>
            <p:cNvSpPr/>
            <p:nvPr/>
          </p:nvSpPr>
          <p:spPr>
            <a:xfrm flipV="1">
              <a:off x="258" y="12700"/>
              <a:ext cx="1" cy="69206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07" name="그룹화"/>
          <p:cNvSpPr/>
          <p:nvPr/>
        </p:nvSpPr>
        <p:spPr>
          <a:xfrm>
            <a:off x="3572802" y="3048475"/>
            <a:ext cx="14523762" cy="514704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스크린샷 2023-07-03 오후 6.52.21.png" descr="스크린샷 2023-07-03 오후 6.5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44" y="1916832"/>
            <a:ext cx="17570068" cy="98084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10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411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412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413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414" name="14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415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416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1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18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0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425" name="그룹화"/>
          <p:cNvGrpSpPr/>
          <p:nvPr/>
        </p:nvGrpSpPr>
        <p:grpSpPr>
          <a:xfrm>
            <a:off x="18613096" y="9201449"/>
            <a:ext cx="1173509" cy="1516923"/>
            <a:chOff x="0" y="0"/>
            <a:chExt cx="1173508" cy="1516922"/>
          </a:xfrm>
        </p:grpSpPr>
        <p:pic>
          <p:nvPicPr>
            <p:cNvPr id="421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861" r="91389" b="72200"/>
            <a:stretch>
              <a:fillRect/>
            </a:stretch>
          </p:blipFill>
          <p:spPr>
            <a:xfrm>
              <a:off x="0" y="0"/>
              <a:ext cx="1173509" cy="1516923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24" name="그룹화"/>
            <p:cNvGrpSpPr/>
            <p:nvPr/>
          </p:nvGrpSpPr>
          <p:grpSpPr>
            <a:xfrm>
              <a:off x="12031" y="18308"/>
              <a:ext cx="1149400" cy="489348"/>
              <a:chOff x="0" y="0"/>
              <a:chExt cx="1149399" cy="489347"/>
            </a:xfrm>
          </p:grpSpPr>
          <p:sp>
            <p:nvSpPr>
              <p:cNvPr id="422" name="직사각형"/>
              <p:cNvSpPr/>
              <p:nvPr/>
            </p:nvSpPr>
            <p:spPr>
              <a:xfrm>
                <a:off x="0" y="17407"/>
                <a:ext cx="1149400" cy="454532"/>
              </a:xfrm>
              <a:prstGeom prst="rect">
                <a:avLst/>
              </a:prstGeom>
              <a:solidFill>
                <a:schemeClr val="accent3">
                  <a:hueOff val="-274225"/>
                  <a:satOff val="26768"/>
                  <a:lumOff val="11368"/>
                  <a:alpha val="4284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23" name="직사각형"/>
              <p:cNvSpPr/>
              <p:nvPr/>
            </p:nvSpPr>
            <p:spPr>
              <a:xfrm>
                <a:off x="6617" y="0"/>
                <a:ext cx="1136165" cy="489348"/>
              </a:xfrm>
              <a:prstGeom prst="rect">
                <a:avLst/>
              </a:prstGeom>
              <a:noFill/>
              <a:ln w="381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428" name="그룹화"/>
          <p:cNvGrpSpPr/>
          <p:nvPr/>
        </p:nvGrpSpPr>
        <p:grpSpPr>
          <a:xfrm>
            <a:off x="530732" y="2705894"/>
            <a:ext cx="1538288" cy="714838"/>
            <a:chOff x="0" y="0"/>
            <a:chExt cx="1538287" cy="714836"/>
          </a:xfrm>
        </p:grpSpPr>
        <p:sp>
          <p:nvSpPr>
            <p:cNvPr id="426" name="직사각형"/>
            <p:cNvSpPr/>
            <p:nvPr/>
          </p:nvSpPr>
          <p:spPr>
            <a:xfrm>
              <a:off x="0" y="25429"/>
              <a:ext cx="1538288" cy="66397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7" name="직사각형"/>
            <p:cNvSpPr/>
            <p:nvPr/>
          </p:nvSpPr>
          <p:spPr>
            <a:xfrm>
              <a:off x="8855" y="0"/>
              <a:ext cx="1520577" cy="71483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29" name="선"/>
          <p:cNvSpPr/>
          <p:nvPr/>
        </p:nvSpPr>
        <p:spPr>
          <a:xfrm flipH="1" flipV="1">
            <a:off x="1536583" y="3254464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0" name="스케쥴러"/>
          <p:cNvSpPr txBox="1"/>
          <p:nvPr/>
        </p:nvSpPr>
        <p:spPr>
          <a:xfrm>
            <a:off x="18599256" y="2154552"/>
            <a:ext cx="53011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스케쥴러</a:t>
            </a:r>
          </a:p>
        </p:txBody>
      </p:sp>
      <p:sp>
        <p:nvSpPr>
          <p:cNvPr id="431" name="그룹화"/>
          <p:cNvSpPr/>
          <p:nvPr/>
        </p:nvSpPr>
        <p:spPr>
          <a:xfrm>
            <a:off x="4807939" y="2610200"/>
            <a:ext cx="13308223" cy="799247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스크린샷 2023-07-03 오후 6.52.21.png" descr="스크린샷 2023-07-03 오후 6.5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44" y="1916832"/>
            <a:ext cx="17570068" cy="98084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34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435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436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437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438" name="15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39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440" name="직사각형"/>
          <p:cNvSpPr/>
          <p:nvPr/>
        </p:nvSpPr>
        <p:spPr>
          <a:xfrm>
            <a:off x="381228" y="1695686"/>
            <a:ext cx="17887100" cy="1032462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41" name="스크린샷 2023-07-03 오후 6.52.21.png" descr="스크린샷 2023-07-03 오후 6.52.21.png"/>
          <p:cNvPicPr>
            <a:picLocks noChangeAspect="1"/>
          </p:cNvPicPr>
          <p:nvPr/>
        </p:nvPicPr>
        <p:blipFill>
          <a:blip r:embed="rId2">
            <a:extLst/>
          </a:blip>
          <a:srcRect l="23943" t="7410" r="13" b="10741"/>
          <a:stretch>
            <a:fillRect/>
          </a:stretch>
        </p:blipFill>
        <p:spPr>
          <a:xfrm>
            <a:off x="4787471" y="2638138"/>
            <a:ext cx="13316969" cy="800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42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4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44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451" name="그룹화"/>
          <p:cNvGrpSpPr/>
          <p:nvPr/>
        </p:nvGrpSpPr>
        <p:grpSpPr>
          <a:xfrm>
            <a:off x="18613096" y="9201449"/>
            <a:ext cx="1173509" cy="1516923"/>
            <a:chOff x="0" y="0"/>
            <a:chExt cx="1173508" cy="1516922"/>
          </a:xfrm>
        </p:grpSpPr>
        <p:pic>
          <p:nvPicPr>
            <p:cNvPr id="447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861" r="91389" b="72200"/>
            <a:stretch>
              <a:fillRect/>
            </a:stretch>
          </p:blipFill>
          <p:spPr>
            <a:xfrm>
              <a:off x="0" y="0"/>
              <a:ext cx="1173509" cy="1516923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50" name="그룹화"/>
            <p:cNvGrpSpPr/>
            <p:nvPr/>
          </p:nvGrpSpPr>
          <p:grpSpPr>
            <a:xfrm>
              <a:off x="12031" y="18308"/>
              <a:ext cx="1149400" cy="489348"/>
              <a:chOff x="0" y="0"/>
              <a:chExt cx="1149399" cy="489347"/>
            </a:xfrm>
          </p:grpSpPr>
          <p:sp>
            <p:nvSpPr>
              <p:cNvPr id="448" name="직사각형"/>
              <p:cNvSpPr/>
              <p:nvPr/>
            </p:nvSpPr>
            <p:spPr>
              <a:xfrm>
                <a:off x="0" y="17407"/>
                <a:ext cx="1149400" cy="454532"/>
              </a:xfrm>
              <a:prstGeom prst="rect">
                <a:avLst/>
              </a:prstGeom>
              <a:solidFill>
                <a:schemeClr val="accent3">
                  <a:hueOff val="-274225"/>
                  <a:satOff val="26768"/>
                  <a:lumOff val="11368"/>
                  <a:alpha val="4284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49" name="직사각형"/>
              <p:cNvSpPr/>
              <p:nvPr/>
            </p:nvSpPr>
            <p:spPr>
              <a:xfrm>
                <a:off x="6617" y="0"/>
                <a:ext cx="1136165" cy="489348"/>
              </a:xfrm>
              <a:prstGeom prst="rect">
                <a:avLst/>
              </a:prstGeom>
              <a:noFill/>
              <a:ln w="381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452" name="스케쥴러"/>
          <p:cNvSpPr txBox="1"/>
          <p:nvPr/>
        </p:nvSpPr>
        <p:spPr>
          <a:xfrm>
            <a:off x="18599256" y="2154552"/>
            <a:ext cx="53011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스케쥴러</a:t>
            </a:r>
          </a:p>
        </p:txBody>
      </p:sp>
      <p:sp>
        <p:nvSpPr>
          <p:cNvPr id="453" name="그룹화"/>
          <p:cNvSpPr/>
          <p:nvPr/>
        </p:nvSpPr>
        <p:spPr>
          <a:xfrm>
            <a:off x="4807939" y="2630122"/>
            <a:ext cx="13308223" cy="8017828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스크린샷 2023-07-03 오후 6.52.21.png" descr="스크린샷 2023-07-03 오후 6.5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44" y="1916832"/>
            <a:ext cx="17570068" cy="98084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56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457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458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459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460" name="16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461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462" name="직사각형"/>
          <p:cNvSpPr/>
          <p:nvPr/>
        </p:nvSpPr>
        <p:spPr>
          <a:xfrm>
            <a:off x="381228" y="1708386"/>
            <a:ext cx="17887100" cy="1032462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63" name="스크린샷 2023-07-03 오후 6.52.21.png" descr="스크린샷 2023-07-03 오후 6.52.21.png"/>
          <p:cNvPicPr>
            <a:picLocks noChangeAspect="1"/>
          </p:cNvPicPr>
          <p:nvPr/>
        </p:nvPicPr>
        <p:blipFill>
          <a:blip r:embed="rId2">
            <a:extLst/>
          </a:blip>
          <a:srcRect l="23943" t="7410" r="13" b="10741"/>
          <a:stretch>
            <a:fillRect/>
          </a:stretch>
        </p:blipFill>
        <p:spPr>
          <a:xfrm>
            <a:off x="4787471" y="2638138"/>
            <a:ext cx="13316969" cy="800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64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6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66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473" name="그룹화"/>
          <p:cNvGrpSpPr/>
          <p:nvPr/>
        </p:nvGrpSpPr>
        <p:grpSpPr>
          <a:xfrm>
            <a:off x="18613096" y="9201449"/>
            <a:ext cx="1173509" cy="1516923"/>
            <a:chOff x="0" y="0"/>
            <a:chExt cx="1173508" cy="1516922"/>
          </a:xfrm>
        </p:grpSpPr>
        <p:pic>
          <p:nvPicPr>
            <p:cNvPr id="469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861" r="91389" b="72200"/>
            <a:stretch>
              <a:fillRect/>
            </a:stretch>
          </p:blipFill>
          <p:spPr>
            <a:xfrm>
              <a:off x="0" y="0"/>
              <a:ext cx="1173509" cy="1516923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72" name="그룹화"/>
            <p:cNvGrpSpPr/>
            <p:nvPr/>
          </p:nvGrpSpPr>
          <p:grpSpPr>
            <a:xfrm>
              <a:off x="12031" y="18308"/>
              <a:ext cx="1149400" cy="489348"/>
              <a:chOff x="0" y="0"/>
              <a:chExt cx="1149399" cy="489347"/>
            </a:xfrm>
          </p:grpSpPr>
          <p:sp>
            <p:nvSpPr>
              <p:cNvPr id="470" name="직사각형"/>
              <p:cNvSpPr/>
              <p:nvPr/>
            </p:nvSpPr>
            <p:spPr>
              <a:xfrm>
                <a:off x="0" y="17407"/>
                <a:ext cx="1149400" cy="454532"/>
              </a:xfrm>
              <a:prstGeom prst="rect">
                <a:avLst/>
              </a:prstGeom>
              <a:solidFill>
                <a:schemeClr val="accent3">
                  <a:hueOff val="-274225"/>
                  <a:satOff val="26768"/>
                  <a:lumOff val="11368"/>
                  <a:alpha val="4284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71" name="직사각형"/>
              <p:cNvSpPr/>
              <p:nvPr/>
            </p:nvSpPr>
            <p:spPr>
              <a:xfrm>
                <a:off x="6617" y="0"/>
                <a:ext cx="1136165" cy="489348"/>
              </a:xfrm>
              <a:prstGeom prst="rect">
                <a:avLst/>
              </a:prstGeom>
              <a:noFill/>
              <a:ln w="381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476" name="그룹화"/>
          <p:cNvGrpSpPr/>
          <p:nvPr/>
        </p:nvGrpSpPr>
        <p:grpSpPr>
          <a:xfrm>
            <a:off x="6730531" y="5604435"/>
            <a:ext cx="1888300" cy="210299"/>
            <a:chOff x="0" y="0"/>
            <a:chExt cx="1888299" cy="210297"/>
          </a:xfrm>
        </p:grpSpPr>
        <p:sp>
          <p:nvSpPr>
            <p:cNvPr id="474" name="직사각형"/>
            <p:cNvSpPr/>
            <p:nvPr/>
          </p:nvSpPr>
          <p:spPr>
            <a:xfrm>
              <a:off x="0" y="7481"/>
              <a:ext cx="1888300" cy="195336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5" name="직사각형"/>
            <p:cNvSpPr/>
            <p:nvPr/>
          </p:nvSpPr>
          <p:spPr>
            <a:xfrm>
              <a:off x="10871" y="0"/>
              <a:ext cx="1866558" cy="210298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77" name="선"/>
          <p:cNvSpPr/>
          <p:nvPr/>
        </p:nvSpPr>
        <p:spPr>
          <a:xfrm flipH="1" flipV="1">
            <a:off x="7172786" y="5696206"/>
            <a:ext cx="309429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8" name="스케쥴러 - 더 보기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스케쥴러 - 더 보기</a:t>
            </a:r>
          </a:p>
        </p:txBody>
      </p:sp>
      <p:sp>
        <p:nvSpPr>
          <p:cNvPr id="479" name="그룹화"/>
          <p:cNvSpPr/>
          <p:nvPr/>
        </p:nvSpPr>
        <p:spPr>
          <a:xfrm>
            <a:off x="4788018" y="2630122"/>
            <a:ext cx="13316048" cy="8017828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그룹화"/>
          <p:cNvGrpSpPr/>
          <p:nvPr/>
        </p:nvGrpSpPr>
        <p:grpSpPr>
          <a:xfrm>
            <a:off x="18578510" y="8765158"/>
            <a:ext cx="5409669" cy="3122520"/>
            <a:chOff x="0" y="0"/>
            <a:chExt cx="5409667" cy="3122518"/>
          </a:xfrm>
        </p:grpSpPr>
        <p:pic>
          <p:nvPicPr>
            <p:cNvPr id="481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7940" y="66882"/>
              <a:ext cx="5313787" cy="296639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482" name="직사각형"/>
            <p:cNvSpPr/>
            <p:nvPr/>
          </p:nvSpPr>
          <p:spPr>
            <a:xfrm>
              <a:off x="0" y="0"/>
              <a:ext cx="5409668" cy="3122519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483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3943" t="7410" r="13" b="10741"/>
            <a:stretch>
              <a:fillRect/>
            </a:stretch>
          </p:blipFill>
          <p:spPr>
            <a:xfrm>
              <a:off x="1332597" y="285029"/>
              <a:ext cx="4027505" cy="2419987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86" name="그룹화"/>
            <p:cNvGrpSpPr/>
            <p:nvPr/>
          </p:nvGrpSpPr>
          <p:grpSpPr>
            <a:xfrm>
              <a:off x="1920244" y="1182138"/>
              <a:ext cx="571088" cy="63603"/>
              <a:chOff x="0" y="0"/>
              <a:chExt cx="571086" cy="63601"/>
            </a:xfrm>
          </p:grpSpPr>
          <p:sp>
            <p:nvSpPr>
              <p:cNvPr id="484" name="직사각형"/>
              <p:cNvSpPr/>
              <p:nvPr/>
            </p:nvSpPr>
            <p:spPr>
              <a:xfrm>
                <a:off x="0" y="2262"/>
                <a:ext cx="571087" cy="59077"/>
              </a:xfrm>
              <a:prstGeom prst="rect">
                <a:avLst/>
              </a:prstGeom>
              <a:solidFill>
                <a:schemeClr val="accent3">
                  <a:hueOff val="-274225"/>
                  <a:satOff val="26768"/>
                  <a:lumOff val="11368"/>
                  <a:alpha val="4284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85" name="직사각형"/>
              <p:cNvSpPr/>
              <p:nvPr/>
            </p:nvSpPr>
            <p:spPr>
              <a:xfrm>
                <a:off x="3287" y="0"/>
                <a:ext cx="564512" cy="63602"/>
              </a:xfrm>
              <a:prstGeom prst="rect">
                <a:avLst/>
              </a:prstGeom>
              <a:noFill/>
              <a:ln w="381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488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489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490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491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492" name="17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493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pic>
        <p:nvPicPr>
          <p:cNvPr id="494" name="스크린샷 2023-07-03 오후 6.52.21.png" descr="스크린샷 2023-07-03 오후 6.5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44" y="1916832"/>
            <a:ext cx="17570068" cy="98084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95" name="직사각형"/>
          <p:cNvSpPr/>
          <p:nvPr/>
        </p:nvSpPr>
        <p:spPr>
          <a:xfrm>
            <a:off x="381228" y="1695686"/>
            <a:ext cx="17887100" cy="1032462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96" name="그룹화" descr="그룹화"/>
          <p:cNvPicPr>
            <a:picLocks noChangeAspect="1"/>
          </p:cNvPicPr>
          <p:nvPr/>
        </p:nvPicPr>
        <p:blipFill>
          <a:blip r:embed="rId2">
            <a:extLst/>
          </a:blip>
          <a:srcRect l="34914" t="27799" r="54205" b="59895"/>
          <a:stretch>
            <a:fillRect/>
          </a:stretch>
        </p:blipFill>
        <p:spPr>
          <a:xfrm>
            <a:off x="4559667" y="4825060"/>
            <a:ext cx="4043077" cy="25528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97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8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9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" name="그룹화"/>
          <p:cNvSpPr/>
          <p:nvPr/>
        </p:nvSpPr>
        <p:spPr>
          <a:xfrm>
            <a:off x="4568880" y="4821494"/>
            <a:ext cx="4024651" cy="256346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1" name="스케쥴러 - 더 보기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스케쥴러 - 더 보기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504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505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506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507" name="18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508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pic>
        <p:nvPicPr>
          <p:cNvPr id="509" name="스크린샷 2023-07-03 오후 6.52.21.png" descr="스크린샷 2023-07-03 오후 6.5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44" y="1916832"/>
            <a:ext cx="17570068" cy="98084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10" name="직사각형"/>
          <p:cNvSpPr/>
          <p:nvPr/>
        </p:nvSpPr>
        <p:spPr>
          <a:xfrm>
            <a:off x="381228" y="1695686"/>
            <a:ext cx="17887100" cy="1032462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513" name="그룹화"/>
          <p:cNvGrpSpPr/>
          <p:nvPr/>
        </p:nvGrpSpPr>
        <p:grpSpPr>
          <a:xfrm>
            <a:off x="4559667" y="4825060"/>
            <a:ext cx="4043077" cy="2552822"/>
            <a:chOff x="0" y="0"/>
            <a:chExt cx="4043076" cy="2552821"/>
          </a:xfrm>
        </p:grpSpPr>
        <p:pic>
          <p:nvPicPr>
            <p:cNvPr id="511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4914" t="27799" r="54205" b="59895"/>
            <a:stretch>
              <a:fillRect/>
            </a:stretch>
          </p:blipFill>
          <p:spPr>
            <a:xfrm>
              <a:off x="0" y="0"/>
              <a:ext cx="4043077" cy="2552822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512" name="직사각형"/>
            <p:cNvSpPr/>
            <p:nvPr/>
          </p:nvSpPr>
          <p:spPr>
            <a:xfrm>
              <a:off x="100510" y="2118356"/>
              <a:ext cx="737441" cy="290746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14" name="직사각형"/>
          <p:cNvSpPr/>
          <p:nvPr/>
        </p:nvSpPr>
        <p:spPr>
          <a:xfrm>
            <a:off x="4666374" y="6919022"/>
            <a:ext cx="669182" cy="295488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5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6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523" name="그룹화"/>
          <p:cNvGrpSpPr/>
          <p:nvPr/>
        </p:nvGrpSpPr>
        <p:grpSpPr>
          <a:xfrm>
            <a:off x="18578510" y="8765158"/>
            <a:ext cx="5409669" cy="3122520"/>
            <a:chOff x="0" y="0"/>
            <a:chExt cx="5409667" cy="3122518"/>
          </a:xfrm>
        </p:grpSpPr>
        <p:pic>
          <p:nvPicPr>
            <p:cNvPr id="517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7940" y="66882"/>
              <a:ext cx="5313787" cy="296639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518" name="직사각형"/>
            <p:cNvSpPr/>
            <p:nvPr/>
          </p:nvSpPr>
          <p:spPr>
            <a:xfrm>
              <a:off x="0" y="0"/>
              <a:ext cx="5409668" cy="3122519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519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3943" t="7410" r="13" b="10741"/>
            <a:stretch>
              <a:fillRect/>
            </a:stretch>
          </p:blipFill>
          <p:spPr>
            <a:xfrm>
              <a:off x="1332597" y="285029"/>
              <a:ext cx="4027505" cy="2419987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522" name="그룹화"/>
            <p:cNvGrpSpPr/>
            <p:nvPr/>
          </p:nvGrpSpPr>
          <p:grpSpPr>
            <a:xfrm>
              <a:off x="1920244" y="1182138"/>
              <a:ext cx="571088" cy="63603"/>
              <a:chOff x="0" y="0"/>
              <a:chExt cx="571086" cy="63601"/>
            </a:xfrm>
          </p:grpSpPr>
          <p:sp>
            <p:nvSpPr>
              <p:cNvPr id="520" name="직사각형"/>
              <p:cNvSpPr/>
              <p:nvPr/>
            </p:nvSpPr>
            <p:spPr>
              <a:xfrm>
                <a:off x="0" y="2262"/>
                <a:ext cx="571087" cy="59077"/>
              </a:xfrm>
              <a:prstGeom prst="rect">
                <a:avLst/>
              </a:prstGeom>
              <a:solidFill>
                <a:schemeClr val="accent3">
                  <a:hueOff val="-274225"/>
                  <a:satOff val="26768"/>
                  <a:lumOff val="11368"/>
                  <a:alpha val="4284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21" name="직사각형"/>
              <p:cNvSpPr/>
              <p:nvPr/>
            </p:nvSpPr>
            <p:spPr>
              <a:xfrm>
                <a:off x="3287" y="0"/>
                <a:ext cx="564512" cy="63602"/>
              </a:xfrm>
              <a:prstGeom prst="rect">
                <a:avLst/>
              </a:prstGeom>
              <a:noFill/>
              <a:ln w="381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524" name="선"/>
          <p:cNvSpPr/>
          <p:nvPr/>
        </p:nvSpPr>
        <p:spPr>
          <a:xfrm flipH="1" flipV="1">
            <a:off x="5243725" y="7174640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5" name="선"/>
          <p:cNvSpPr/>
          <p:nvPr/>
        </p:nvSpPr>
        <p:spPr>
          <a:xfrm>
            <a:off x="9161620" y="6101470"/>
            <a:ext cx="110299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6" name="‘+’ 버튼 클릭 시 해당 날짜의 모든 스케쥴 노출"/>
          <p:cNvSpPr txBox="1"/>
          <p:nvPr/>
        </p:nvSpPr>
        <p:spPr>
          <a:xfrm>
            <a:off x="9966068" y="5805434"/>
            <a:ext cx="808093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 </a:t>
            </a:r>
            <a:r>
              <a:t>‘+’ 버튼 클릭 시</a:t>
            </a:r>
            <a:r>
              <a:rPr>
                <a:solidFill>
                  <a:srgbClr val="929292"/>
                </a:solidFill>
              </a:rPr>
              <a:t> 해당 날짜의 </a:t>
            </a:r>
            <a:r>
              <a:t>모든 </a:t>
            </a:r>
            <a:r>
              <a:rPr>
                <a:solidFill>
                  <a:srgbClr val="929292"/>
                </a:solidFill>
              </a:rPr>
              <a:t>스케쥴 노출 </a:t>
            </a:r>
          </a:p>
        </p:txBody>
      </p:sp>
      <p:sp>
        <p:nvSpPr>
          <p:cNvPr id="527" name="그룹화"/>
          <p:cNvSpPr/>
          <p:nvPr/>
        </p:nvSpPr>
        <p:spPr>
          <a:xfrm>
            <a:off x="4548959" y="4841416"/>
            <a:ext cx="4064494" cy="255282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8" name="스케쥴러 - 더 보기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스케쥴러 - 더 보기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531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532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533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534" name="19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535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pic>
        <p:nvPicPr>
          <p:cNvPr id="536" name="스크린샷 2023-07-03 오후 6.52.21.png" descr="스크린샷 2023-07-03 오후 6.5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44" y="1916832"/>
            <a:ext cx="17570068" cy="98084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37" name="직사각형"/>
          <p:cNvSpPr/>
          <p:nvPr/>
        </p:nvSpPr>
        <p:spPr>
          <a:xfrm>
            <a:off x="381228" y="1695686"/>
            <a:ext cx="17887100" cy="1032462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3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31561" t="4352" r="1235" b="503"/>
          <a:stretch>
            <a:fillRect/>
          </a:stretch>
        </p:blipFill>
        <p:spPr>
          <a:xfrm>
            <a:off x="10816175" y="1918834"/>
            <a:ext cx="1819532" cy="980446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541" name="그룹화"/>
          <p:cNvGrpSpPr/>
          <p:nvPr/>
        </p:nvGrpSpPr>
        <p:grpSpPr>
          <a:xfrm>
            <a:off x="4559667" y="4825060"/>
            <a:ext cx="4043077" cy="2552822"/>
            <a:chOff x="0" y="0"/>
            <a:chExt cx="4043076" cy="2552821"/>
          </a:xfrm>
        </p:grpSpPr>
        <p:pic>
          <p:nvPicPr>
            <p:cNvPr id="539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4914" t="27799" r="54205" b="59895"/>
            <a:stretch>
              <a:fillRect/>
            </a:stretch>
          </p:blipFill>
          <p:spPr>
            <a:xfrm>
              <a:off x="0" y="0"/>
              <a:ext cx="4043077" cy="2552822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540" name="직사각형"/>
            <p:cNvSpPr/>
            <p:nvPr/>
          </p:nvSpPr>
          <p:spPr>
            <a:xfrm>
              <a:off x="100510" y="2118356"/>
              <a:ext cx="737441" cy="290746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42" name="직사각형"/>
          <p:cNvSpPr/>
          <p:nvPr/>
        </p:nvSpPr>
        <p:spPr>
          <a:xfrm>
            <a:off x="4666374" y="6919022"/>
            <a:ext cx="669182" cy="295488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3" name="화살표"/>
          <p:cNvSpPr/>
          <p:nvPr/>
        </p:nvSpPr>
        <p:spPr>
          <a:xfrm>
            <a:off x="9420639" y="5838753"/>
            <a:ext cx="571290" cy="525435"/>
          </a:xfrm>
          <a:prstGeom prst="rightArrow">
            <a:avLst>
              <a:gd name="adj1" fmla="val 32000"/>
              <a:gd name="adj2" fmla="val 6646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4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5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552" name="그룹화"/>
          <p:cNvGrpSpPr/>
          <p:nvPr/>
        </p:nvGrpSpPr>
        <p:grpSpPr>
          <a:xfrm>
            <a:off x="18578510" y="8765158"/>
            <a:ext cx="5409669" cy="3122520"/>
            <a:chOff x="0" y="0"/>
            <a:chExt cx="5409667" cy="3122518"/>
          </a:xfrm>
        </p:grpSpPr>
        <p:pic>
          <p:nvPicPr>
            <p:cNvPr id="546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7940" y="66882"/>
              <a:ext cx="5313787" cy="296639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547" name="직사각형"/>
            <p:cNvSpPr/>
            <p:nvPr/>
          </p:nvSpPr>
          <p:spPr>
            <a:xfrm>
              <a:off x="0" y="0"/>
              <a:ext cx="5409668" cy="3122519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548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3943" t="7410" r="13" b="10741"/>
            <a:stretch>
              <a:fillRect/>
            </a:stretch>
          </p:blipFill>
          <p:spPr>
            <a:xfrm>
              <a:off x="1332597" y="285029"/>
              <a:ext cx="4027505" cy="2419987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551" name="그룹화"/>
            <p:cNvGrpSpPr/>
            <p:nvPr/>
          </p:nvGrpSpPr>
          <p:grpSpPr>
            <a:xfrm>
              <a:off x="1920244" y="1182138"/>
              <a:ext cx="571088" cy="63603"/>
              <a:chOff x="0" y="0"/>
              <a:chExt cx="571086" cy="63601"/>
            </a:xfrm>
          </p:grpSpPr>
          <p:sp>
            <p:nvSpPr>
              <p:cNvPr id="549" name="직사각형"/>
              <p:cNvSpPr/>
              <p:nvPr/>
            </p:nvSpPr>
            <p:spPr>
              <a:xfrm>
                <a:off x="0" y="2262"/>
                <a:ext cx="571087" cy="59077"/>
              </a:xfrm>
              <a:prstGeom prst="rect">
                <a:avLst/>
              </a:prstGeom>
              <a:solidFill>
                <a:schemeClr val="accent3">
                  <a:hueOff val="-274225"/>
                  <a:satOff val="26768"/>
                  <a:lumOff val="11368"/>
                  <a:alpha val="4284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50" name="직사각형"/>
              <p:cNvSpPr/>
              <p:nvPr/>
            </p:nvSpPr>
            <p:spPr>
              <a:xfrm>
                <a:off x="3287" y="0"/>
                <a:ext cx="564512" cy="63602"/>
              </a:xfrm>
              <a:prstGeom prst="rect">
                <a:avLst/>
              </a:prstGeom>
              <a:noFill/>
              <a:ln w="381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553" name="그룹화"/>
          <p:cNvSpPr/>
          <p:nvPr/>
        </p:nvSpPr>
        <p:spPr>
          <a:xfrm>
            <a:off x="4548959" y="4841416"/>
            <a:ext cx="4064494" cy="255282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4" name="그룹화"/>
          <p:cNvSpPr/>
          <p:nvPr/>
        </p:nvSpPr>
        <p:spPr>
          <a:xfrm>
            <a:off x="10804331" y="1912483"/>
            <a:ext cx="1843360" cy="981710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5" name="스케쥴러 - 더 보기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스케쥴러 - 더 보기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"/>
          <p:cNvSpPr/>
          <p:nvPr/>
        </p:nvSpPr>
        <p:spPr>
          <a:xfrm>
            <a:off x="18612225" y="1884457"/>
            <a:ext cx="5288471" cy="9873154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33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34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35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36" name="2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7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grpSp>
        <p:nvGrpSpPr>
          <p:cNvPr id="140" name="그룹화"/>
          <p:cNvGrpSpPr/>
          <p:nvPr/>
        </p:nvGrpSpPr>
        <p:grpSpPr>
          <a:xfrm>
            <a:off x="548640" y="1921423"/>
            <a:ext cx="17552275" cy="9873154"/>
            <a:chOff x="0" y="0"/>
            <a:chExt cx="17552274" cy="9873153"/>
          </a:xfrm>
        </p:grpSpPr>
        <p:pic>
          <p:nvPicPr>
            <p:cNvPr id="138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552275" cy="987315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39" name="직사각형"/>
            <p:cNvSpPr/>
            <p:nvPr/>
          </p:nvSpPr>
          <p:spPr>
            <a:xfrm>
              <a:off x="2476427" y="151434"/>
              <a:ext cx="2947591" cy="26967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1" name="메인페이지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메인페이지 </a:t>
            </a:r>
          </a:p>
        </p:txBody>
      </p:sp>
      <p:sp>
        <p:nvSpPr>
          <p:cNvPr id="142" name="그룹화"/>
          <p:cNvSpPr/>
          <p:nvPr/>
        </p:nvSpPr>
        <p:spPr>
          <a:xfrm>
            <a:off x="548295" y="1939986"/>
            <a:ext cx="2331043" cy="3511086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그룹화"/>
          <p:cNvSpPr/>
          <p:nvPr/>
        </p:nvSpPr>
        <p:spPr>
          <a:xfrm>
            <a:off x="2968655" y="3068158"/>
            <a:ext cx="2457512" cy="2924035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그룹화"/>
          <p:cNvSpPr/>
          <p:nvPr/>
        </p:nvSpPr>
        <p:spPr>
          <a:xfrm>
            <a:off x="5515484" y="3068158"/>
            <a:ext cx="6151275" cy="112275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그룹화"/>
          <p:cNvSpPr/>
          <p:nvPr/>
        </p:nvSpPr>
        <p:spPr>
          <a:xfrm>
            <a:off x="5515484" y="4314515"/>
            <a:ext cx="6146743" cy="5554288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그룹화"/>
          <p:cNvSpPr/>
          <p:nvPr/>
        </p:nvSpPr>
        <p:spPr>
          <a:xfrm>
            <a:off x="11766645" y="3047726"/>
            <a:ext cx="6151275" cy="3082576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그룹화"/>
          <p:cNvSpPr/>
          <p:nvPr/>
        </p:nvSpPr>
        <p:spPr>
          <a:xfrm>
            <a:off x="11764245" y="6230845"/>
            <a:ext cx="6181476" cy="3082575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직사각형"/>
          <p:cNvSpPr/>
          <p:nvPr/>
        </p:nvSpPr>
        <p:spPr>
          <a:xfrm>
            <a:off x="11751545" y="9375864"/>
            <a:ext cx="6206876" cy="1270001"/>
          </a:xfrm>
          <a:prstGeom prst="rect">
            <a:avLst/>
          </a:prstGeom>
          <a:solidFill>
            <a:srgbClr val="F4F6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4F6F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직사각형"/>
          <p:cNvSpPr/>
          <p:nvPr/>
        </p:nvSpPr>
        <p:spPr>
          <a:xfrm>
            <a:off x="2975527" y="11290155"/>
            <a:ext cx="1622267" cy="3335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28829" t="80487" r="0" b="0"/>
          <a:stretch>
            <a:fillRect/>
          </a:stretch>
        </p:blipFill>
        <p:spPr>
          <a:xfrm>
            <a:off x="2814828" y="11286973"/>
            <a:ext cx="8927957" cy="507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5446" b="72605"/>
          <a:stretch>
            <a:fillRect/>
          </a:stretch>
        </p:blipFill>
        <p:spPr>
          <a:xfrm>
            <a:off x="674435" y="11103729"/>
            <a:ext cx="1418722" cy="55385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그룹화"/>
          <p:cNvSpPr/>
          <p:nvPr/>
        </p:nvSpPr>
        <p:spPr>
          <a:xfrm>
            <a:off x="548295" y="11005326"/>
            <a:ext cx="1509722" cy="78925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386" b="46793"/>
          <a:stretch>
            <a:fillRect/>
          </a:stretch>
        </p:blipFill>
        <p:spPr>
          <a:xfrm>
            <a:off x="18903601" y="5145613"/>
            <a:ext cx="2213938" cy="52531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4" name="모서리가 둥근 직사각형"/>
          <p:cNvSpPr/>
          <p:nvPr/>
        </p:nvSpPr>
        <p:spPr>
          <a:xfrm>
            <a:off x="19016544" y="8397869"/>
            <a:ext cx="1983109" cy="333588"/>
          </a:xfrm>
          <a:prstGeom prst="roundRect">
            <a:avLst>
              <a:gd name="adj" fmla="val 20292"/>
            </a:avLst>
          </a:prstGeom>
          <a:solidFill>
            <a:srgbClr val="D9B9D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마이페이지"/>
          <p:cNvSpPr txBox="1"/>
          <p:nvPr/>
        </p:nvSpPr>
        <p:spPr>
          <a:xfrm>
            <a:off x="19413812" y="8422135"/>
            <a:ext cx="7162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464646"/>
                </a:solidFill>
                <a:latin typeface="NanumSquare Neo Regular"/>
                <a:ea typeface="NanumSquare Neo Regular"/>
                <a:cs typeface="NanumSquare Neo Regular"/>
                <a:sym typeface="NanumSquare Neo Regular"/>
              </a:defRPr>
            </a:lvl1pPr>
          </a:lstStyle>
          <a:p>
            <a:pPr/>
            <a:r>
              <a:t>마이페이지</a:t>
            </a:r>
          </a:p>
        </p:txBody>
      </p:sp>
      <p:sp>
        <p:nvSpPr>
          <p:cNvPr id="156" name="염소"/>
          <p:cNvSpPr/>
          <p:nvPr/>
        </p:nvSpPr>
        <p:spPr>
          <a:xfrm>
            <a:off x="19073156" y="8429522"/>
            <a:ext cx="301646" cy="239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539" fill="norm" stroke="1" extrusionOk="0">
                <a:moveTo>
                  <a:pt x="17020" y="7"/>
                </a:moveTo>
                <a:cubicBezTo>
                  <a:pt x="16365" y="66"/>
                  <a:pt x="16138" y="482"/>
                  <a:pt x="16138" y="482"/>
                </a:cubicBezTo>
                <a:cubicBezTo>
                  <a:pt x="16138" y="482"/>
                  <a:pt x="17991" y="114"/>
                  <a:pt x="18422" y="1717"/>
                </a:cubicBezTo>
                <a:cubicBezTo>
                  <a:pt x="17856" y="1832"/>
                  <a:pt x="17479" y="2512"/>
                  <a:pt x="17479" y="2512"/>
                </a:cubicBezTo>
                <a:cubicBezTo>
                  <a:pt x="17479" y="2512"/>
                  <a:pt x="17291" y="2580"/>
                  <a:pt x="16936" y="2274"/>
                </a:cubicBezTo>
                <a:cubicBezTo>
                  <a:pt x="16580" y="1969"/>
                  <a:pt x="16413" y="2511"/>
                  <a:pt x="15939" y="2463"/>
                </a:cubicBezTo>
                <a:cubicBezTo>
                  <a:pt x="16031" y="2891"/>
                  <a:pt x="16337" y="3366"/>
                  <a:pt x="16978" y="3509"/>
                </a:cubicBezTo>
                <a:cubicBezTo>
                  <a:pt x="14877" y="6557"/>
                  <a:pt x="13746" y="6033"/>
                  <a:pt x="12825" y="6033"/>
                </a:cubicBezTo>
                <a:cubicBezTo>
                  <a:pt x="11904" y="6033"/>
                  <a:pt x="11624" y="6339"/>
                  <a:pt x="10105" y="6339"/>
                </a:cubicBezTo>
                <a:cubicBezTo>
                  <a:pt x="8586" y="6339"/>
                  <a:pt x="4335" y="4222"/>
                  <a:pt x="2676" y="6931"/>
                </a:cubicBezTo>
                <a:cubicBezTo>
                  <a:pt x="1771" y="8322"/>
                  <a:pt x="1465" y="11206"/>
                  <a:pt x="0" y="11593"/>
                </a:cubicBezTo>
                <a:cubicBezTo>
                  <a:pt x="663" y="12496"/>
                  <a:pt x="1401" y="12387"/>
                  <a:pt x="1826" y="11702"/>
                </a:cubicBezTo>
                <a:cubicBezTo>
                  <a:pt x="2128" y="11220"/>
                  <a:pt x="2300" y="10745"/>
                  <a:pt x="2397" y="10331"/>
                </a:cubicBezTo>
                <a:cubicBezTo>
                  <a:pt x="2419" y="10406"/>
                  <a:pt x="2434" y="10446"/>
                  <a:pt x="2434" y="10446"/>
                </a:cubicBezTo>
                <a:cubicBezTo>
                  <a:pt x="2434" y="10446"/>
                  <a:pt x="2924" y="13590"/>
                  <a:pt x="1761" y="16027"/>
                </a:cubicBezTo>
                <a:cubicBezTo>
                  <a:pt x="1874" y="17208"/>
                  <a:pt x="1347" y="20615"/>
                  <a:pt x="1347" y="20615"/>
                </a:cubicBezTo>
                <a:cubicBezTo>
                  <a:pt x="1347" y="20615"/>
                  <a:pt x="1789" y="20616"/>
                  <a:pt x="1799" y="21322"/>
                </a:cubicBezTo>
                <a:cubicBezTo>
                  <a:pt x="1799" y="21417"/>
                  <a:pt x="1864" y="21492"/>
                  <a:pt x="1934" y="21492"/>
                </a:cubicBezTo>
                <a:lnTo>
                  <a:pt x="3141" y="21492"/>
                </a:lnTo>
                <a:cubicBezTo>
                  <a:pt x="3260" y="21492"/>
                  <a:pt x="3382" y="21220"/>
                  <a:pt x="3215" y="21044"/>
                </a:cubicBezTo>
                <a:cubicBezTo>
                  <a:pt x="2843" y="20657"/>
                  <a:pt x="2171" y="19739"/>
                  <a:pt x="2343" y="18626"/>
                </a:cubicBezTo>
                <a:cubicBezTo>
                  <a:pt x="2526" y="17438"/>
                  <a:pt x="3404" y="15898"/>
                  <a:pt x="3915" y="15070"/>
                </a:cubicBezTo>
                <a:lnTo>
                  <a:pt x="4003" y="16644"/>
                </a:lnTo>
                <a:cubicBezTo>
                  <a:pt x="4003" y="16644"/>
                  <a:pt x="5559" y="17900"/>
                  <a:pt x="5785" y="20615"/>
                </a:cubicBezTo>
                <a:cubicBezTo>
                  <a:pt x="6087" y="20615"/>
                  <a:pt x="6297" y="21077"/>
                  <a:pt x="6351" y="21356"/>
                </a:cubicBezTo>
                <a:cubicBezTo>
                  <a:pt x="6367" y="21430"/>
                  <a:pt x="6421" y="21485"/>
                  <a:pt x="6486" y="21485"/>
                </a:cubicBezTo>
                <a:lnTo>
                  <a:pt x="7438" y="21485"/>
                </a:lnTo>
                <a:cubicBezTo>
                  <a:pt x="7616" y="21485"/>
                  <a:pt x="7703" y="21206"/>
                  <a:pt x="7563" y="21057"/>
                </a:cubicBezTo>
                <a:cubicBezTo>
                  <a:pt x="6944" y="20391"/>
                  <a:pt x="6028" y="18743"/>
                  <a:pt x="5759" y="17684"/>
                </a:cubicBezTo>
                <a:cubicBezTo>
                  <a:pt x="5452" y="16462"/>
                  <a:pt x="5338" y="14987"/>
                  <a:pt x="6055" y="13534"/>
                </a:cubicBezTo>
                <a:cubicBezTo>
                  <a:pt x="6491" y="13548"/>
                  <a:pt x="6955" y="13657"/>
                  <a:pt x="7396" y="13935"/>
                </a:cubicBezTo>
                <a:cubicBezTo>
                  <a:pt x="8926" y="14899"/>
                  <a:pt x="10892" y="14763"/>
                  <a:pt x="11948" y="14587"/>
                </a:cubicBezTo>
                <a:cubicBezTo>
                  <a:pt x="11673" y="15449"/>
                  <a:pt x="11447" y="16290"/>
                  <a:pt x="11495" y="16589"/>
                </a:cubicBezTo>
                <a:cubicBezTo>
                  <a:pt x="11614" y="17309"/>
                  <a:pt x="11651" y="18742"/>
                  <a:pt x="11344" y="19828"/>
                </a:cubicBezTo>
                <a:cubicBezTo>
                  <a:pt x="11037" y="20915"/>
                  <a:pt x="11419" y="21118"/>
                  <a:pt x="11419" y="21118"/>
                </a:cubicBezTo>
                <a:cubicBezTo>
                  <a:pt x="11419" y="21118"/>
                  <a:pt x="11479" y="20983"/>
                  <a:pt x="11598" y="20806"/>
                </a:cubicBezTo>
                <a:cubicBezTo>
                  <a:pt x="11636" y="20752"/>
                  <a:pt x="11700" y="20779"/>
                  <a:pt x="11684" y="20840"/>
                </a:cubicBezTo>
                <a:cubicBezTo>
                  <a:pt x="11522" y="21587"/>
                  <a:pt x="12120" y="21538"/>
                  <a:pt x="12352" y="21538"/>
                </a:cubicBezTo>
                <a:lnTo>
                  <a:pt x="12594" y="21538"/>
                </a:lnTo>
                <a:cubicBezTo>
                  <a:pt x="12708" y="21538"/>
                  <a:pt x="12792" y="21355"/>
                  <a:pt x="12722" y="21267"/>
                </a:cubicBezTo>
                <a:cubicBezTo>
                  <a:pt x="11957" y="20269"/>
                  <a:pt x="12082" y="18777"/>
                  <a:pt x="12690" y="17276"/>
                </a:cubicBezTo>
                <a:cubicBezTo>
                  <a:pt x="12997" y="16523"/>
                  <a:pt x="13294" y="15497"/>
                  <a:pt x="13525" y="14608"/>
                </a:cubicBezTo>
                <a:cubicBezTo>
                  <a:pt x="13482" y="15463"/>
                  <a:pt x="13477" y="16284"/>
                  <a:pt x="13606" y="16589"/>
                </a:cubicBezTo>
                <a:cubicBezTo>
                  <a:pt x="13913" y="17309"/>
                  <a:pt x="14334" y="18742"/>
                  <a:pt x="14318" y="19828"/>
                </a:cubicBezTo>
                <a:cubicBezTo>
                  <a:pt x="14302" y="20915"/>
                  <a:pt x="14737" y="21118"/>
                  <a:pt x="14737" y="21118"/>
                </a:cubicBezTo>
                <a:cubicBezTo>
                  <a:pt x="14737" y="21118"/>
                  <a:pt x="14759" y="20983"/>
                  <a:pt x="14835" y="20806"/>
                </a:cubicBezTo>
                <a:cubicBezTo>
                  <a:pt x="14856" y="20752"/>
                  <a:pt x="14925" y="20779"/>
                  <a:pt x="14931" y="20840"/>
                </a:cubicBezTo>
                <a:cubicBezTo>
                  <a:pt x="14969" y="21587"/>
                  <a:pt x="15551" y="21538"/>
                  <a:pt x="15783" y="21538"/>
                </a:cubicBezTo>
                <a:lnTo>
                  <a:pt x="16025" y="21538"/>
                </a:lnTo>
                <a:cubicBezTo>
                  <a:pt x="16138" y="21538"/>
                  <a:pt x="16175" y="21355"/>
                  <a:pt x="16084" y="21267"/>
                </a:cubicBezTo>
                <a:cubicBezTo>
                  <a:pt x="15055" y="20276"/>
                  <a:pt x="14781" y="18783"/>
                  <a:pt x="14991" y="17283"/>
                </a:cubicBezTo>
                <a:cubicBezTo>
                  <a:pt x="15131" y="16285"/>
                  <a:pt x="15126" y="14804"/>
                  <a:pt x="15099" y="13806"/>
                </a:cubicBezTo>
                <a:cubicBezTo>
                  <a:pt x="15363" y="13589"/>
                  <a:pt x="15631" y="13318"/>
                  <a:pt x="15734" y="13074"/>
                </a:cubicBezTo>
                <a:cubicBezTo>
                  <a:pt x="15938" y="13217"/>
                  <a:pt x="16138" y="13331"/>
                  <a:pt x="16138" y="13331"/>
                </a:cubicBezTo>
                <a:cubicBezTo>
                  <a:pt x="16138" y="13331"/>
                  <a:pt x="16769" y="12014"/>
                  <a:pt x="17065" y="9869"/>
                </a:cubicBezTo>
                <a:cubicBezTo>
                  <a:pt x="17281" y="8341"/>
                  <a:pt x="18173" y="7113"/>
                  <a:pt x="18674" y="6536"/>
                </a:cubicBezTo>
                <a:cubicBezTo>
                  <a:pt x="18841" y="6740"/>
                  <a:pt x="19042" y="7141"/>
                  <a:pt x="18902" y="7847"/>
                </a:cubicBezTo>
                <a:cubicBezTo>
                  <a:pt x="19683" y="7406"/>
                  <a:pt x="19915" y="6686"/>
                  <a:pt x="20082" y="6123"/>
                </a:cubicBezTo>
                <a:cubicBezTo>
                  <a:pt x="20895" y="6374"/>
                  <a:pt x="20851" y="5852"/>
                  <a:pt x="21223" y="5872"/>
                </a:cubicBezTo>
                <a:cubicBezTo>
                  <a:pt x="21600" y="5893"/>
                  <a:pt x="21411" y="5505"/>
                  <a:pt x="21411" y="5505"/>
                </a:cubicBezTo>
                <a:lnTo>
                  <a:pt x="21551" y="5159"/>
                </a:lnTo>
                <a:cubicBezTo>
                  <a:pt x="21551" y="5159"/>
                  <a:pt x="21212" y="4684"/>
                  <a:pt x="20555" y="4073"/>
                </a:cubicBezTo>
                <a:cubicBezTo>
                  <a:pt x="19898" y="3456"/>
                  <a:pt x="20502" y="2714"/>
                  <a:pt x="19597" y="2368"/>
                </a:cubicBezTo>
                <a:cubicBezTo>
                  <a:pt x="19462" y="2184"/>
                  <a:pt x="19327" y="2043"/>
                  <a:pt x="19198" y="1941"/>
                </a:cubicBezTo>
                <a:cubicBezTo>
                  <a:pt x="19133" y="1521"/>
                  <a:pt x="18864" y="379"/>
                  <a:pt x="17824" y="94"/>
                </a:cubicBezTo>
                <a:cubicBezTo>
                  <a:pt x="17504" y="5"/>
                  <a:pt x="17238" y="-13"/>
                  <a:pt x="17020" y="7"/>
                </a:cubicBezTo>
                <a:close/>
              </a:path>
            </a:pathLst>
          </a:custGeom>
          <a:solidFill>
            <a:srgbClr val="0B0B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모서리가 둥근 직사각형"/>
          <p:cNvSpPr/>
          <p:nvPr/>
        </p:nvSpPr>
        <p:spPr>
          <a:xfrm>
            <a:off x="19433846" y="8796227"/>
            <a:ext cx="1570580" cy="333588"/>
          </a:xfrm>
          <a:prstGeom prst="roundRect">
            <a:avLst>
              <a:gd name="adj" fmla="val 20292"/>
            </a:avLst>
          </a:prstGeom>
          <a:solidFill>
            <a:srgbClr val="E5E5E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- 내 정보"/>
          <p:cNvSpPr txBox="1"/>
          <p:nvPr/>
        </p:nvSpPr>
        <p:spPr>
          <a:xfrm>
            <a:off x="19392502" y="8836021"/>
            <a:ext cx="62649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latin typeface="NanumSquare Neo Regular"/>
                <a:ea typeface="NanumSquare Neo Regular"/>
                <a:cs typeface="NanumSquare Neo Regular"/>
                <a:sym typeface="NanumSquare Neo Regular"/>
              </a:defRPr>
            </a:lvl1pPr>
          </a:lstStyle>
          <a:p>
            <a:pPr/>
            <a:r>
              <a:t>- 내 정보 </a:t>
            </a:r>
          </a:p>
        </p:txBody>
      </p:sp>
      <p:sp>
        <p:nvSpPr>
          <p:cNvPr id="159" name="- 내 정보 수정"/>
          <p:cNvSpPr txBox="1"/>
          <p:nvPr/>
        </p:nvSpPr>
        <p:spPr>
          <a:xfrm>
            <a:off x="19401152" y="9194586"/>
            <a:ext cx="89814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latin typeface="NanumSquare Neo Regular"/>
                <a:ea typeface="NanumSquare Neo Regular"/>
                <a:cs typeface="NanumSquare Neo Regular"/>
                <a:sym typeface="NanumSquare Neo Regular"/>
              </a:defRPr>
            </a:lvl1pPr>
          </a:lstStyle>
          <a:p>
            <a:pPr/>
            <a:r>
              <a:t>- 내 정보 수정 </a:t>
            </a:r>
          </a:p>
        </p:txBody>
      </p:sp>
      <p:sp>
        <p:nvSpPr>
          <p:cNvPr id="160" name="2023 - 07 - 05 - 13:00"/>
          <p:cNvSpPr txBox="1"/>
          <p:nvPr/>
        </p:nvSpPr>
        <p:spPr>
          <a:xfrm>
            <a:off x="13490178" y="1866148"/>
            <a:ext cx="3901060" cy="5985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2023 - 07 - 05 - 13:00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558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559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560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561" name="20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562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pic>
        <p:nvPicPr>
          <p:cNvPr id="563" name="스크린샷 2023-07-03 오후 6.52.21.png" descr="스크린샷 2023-07-03 오후 6.5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44" y="1916832"/>
            <a:ext cx="17570068" cy="98084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64" name="직사각형"/>
          <p:cNvSpPr/>
          <p:nvPr/>
        </p:nvSpPr>
        <p:spPr>
          <a:xfrm>
            <a:off x="381228" y="1695686"/>
            <a:ext cx="17887100" cy="1032462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65" name="스크린샷 2023-07-03 오후 6.52.21.png" descr="스크린샷 2023-07-03 오후 6.52.21.png"/>
          <p:cNvPicPr>
            <a:picLocks noChangeAspect="1"/>
          </p:cNvPicPr>
          <p:nvPr/>
        </p:nvPicPr>
        <p:blipFill>
          <a:blip r:embed="rId2">
            <a:extLst/>
          </a:blip>
          <a:srcRect l="34914" t="27799" r="54205" b="59895"/>
          <a:stretch>
            <a:fillRect/>
          </a:stretch>
        </p:blipFill>
        <p:spPr>
          <a:xfrm>
            <a:off x="4549167" y="4825060"/>
            <a:ext cx="4043077" cy="25528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66" name="직사각형"/>
          <p:cNvSpPr/>
          <p:nvPr/>
        </p:nvSpPr>
        <p:spPr>
          <a:xfrm>
            <a:off x="4613777" y="5578541"/>
            <a:ext cx="1244359" cy="338058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7" name="직사각형"/>
          <p:cNvSpPr/>
          <p:nvPr/>
        </p:nvSpPr>
        <p:spPr>
          <a:xfrm>
            <a:off x="4637787" y="5550177"/>
            <a:ext cx="1221739" cy="34357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8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576" name="그룹화"/>
          <p:cNvGrpSpPr/>
          <p:nvPr/>
        </p:nvGrpSpPr>
        <p:grpSpPr>
          <a:xfrm>
            <a:off x="18578510" y="8765158"/>
            <a:ext cx="5409669" cy="3122520"/>
            <a:chOff x="0" y="0"/>
            <a:chExt cx="5409667" cy="3122518"/>
          </a:xfrm>
        </p:grpSpPr>
        <p:pic>
          <p:nvPicPr>
            <p:cNvPr id="570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7940" y="66882"/>
              <a:ext cx="5313787" cy="296639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571" name="직사각형"/>
            <p:cNvSpPr/>
            <p:nvPr/>
          </p:nvSpPr>
          <p:spPr>
            <a:xfrm>
              <a:off x="0" y="0"/>
              <a:ext cx="5409668" cy="3122519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572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3943" t="7410" r="13" b="10741"/>
            <a:stretch>
              <a:fillRect/>
            </a:stretch>
          </p:blipFill>
          <p:spPr>
            <a:xfrm>
              <a:off x="1332597" y="285029"/>
              <a:ext cx="4027505" cy="2419987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575" name="그룹화"/>
            <p:cNvGrpSpPr/>
            <p:nvPr/>
          </p:nvGrpSpPr>
          <p:grpSpPr>
            <a:xfrm>
              <a:off x="1920244" y="1182138"/>
              <a:ext cx="571088" cy="63603"/>
              <a:chOff x="0" y="0"/>
              <a:chExt cx="571086" cy="63601"/>
            </a:xfrm>
          </p:grpSpPr>
          <p:sp>
            <p:nvSpPr>
              <p:cNvPr id="573" name="직사각형"/>
              <p:cNvSpPr/>
              <p:nvPr/>
            </p:nvSpPr>
            <p:spPr>
              <a:xfrm>
                <a:off x="0" y="2262"/>
                <a:ext cx="571087" cy="59077"/>
              </a:xfrm>
              <a:prstGeom prst="rect">
                <a:avLst/>
              </a:prstGeom>
              <a:solidFill>
                <a:schemeClr val="accent3">
                  <a:hueOff val="-274225"/>
                  <a:satOff val="26768"/>
                  <a:lumOff val="11368"/>
                  <a:alpha val="4284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74" name="직사각형"/>
              <p:cNvSpPr/>
              <p:nvPr/>
            </p:nvSpPr>
            <p:spPr>
              <a:xfrm>
                <a:off x="3287" y="0"/>
                <a:ext cx="564512" cy="63602"/>
              </a:xfrm>
              <a:prstGeom prst="rect">
                <a:avLst/>
              </a:prstGeom>
              <a:noFill/>
              <a:ln w="381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577" name="선"/>
          <p:cNvSpPr/>
          <p:nvPr/>
        </p:nvSpPr>
        <p:spPr>
          <a:xfrm flipH="1" flipV="1">
            <a:off x="5094031" y="5742726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8" name="선"/>
          <p:cNvSpPr/>
          <p:nvPr/>
        </p:nvSpPr>
        <p:spPr>
          <a:xfrm>
            <a:off x="9159490" y="5747569"/>
            <a:ext cx="110299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9" name="‘이름’ 클릭 시 당사자의 스케쥴 노출"/>
          <p:cNvSpPr txBox="1"/>
          <p:nvPr/>
        </p:nvSpPr>
        <p:spPr>
          <a:xfrm>
            <a:off x="9963937" y="5451533"/>
            <a:ext cx="808093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 </a:t>
            </a:r>
            <a:r>
              <a:t>‘이름’ 클릭 시</a:t>
            </a:r>
            <a:r>
              <a:rPr>
                <a:solidFill>
                  <a:srgbClr val="929292"/>
                </a:solidFill>
              </a:rPr>
              <a:t> </a:t>
            </a:r>
            <a:r>
              <a:t>당사자</a:t>
            </a:r>
            <a:r>
              <a:rPr>
                <a:solidFill>
                  <a:srgbClr val="929292"/>
                </a:solidFill>
              </a:rPr>
              <a:t>의</a:t>
            </a:r>
            <a:r>
              <a:t> </a:t>
            </a:r>
            <a:r>
              <a:rPr>
                <a:solidFill>
                  <a:srgbClr val="929292"/>
                </a:solidFill>
              </a:rPr>
              <a:t>스케쥴 노출 </a:t>
            </a:r>
          </a:p>
        </p:txBody>
      </p:sp>
      <p:sp>
        <p:nvSpPr>
          <p:cNvPr id="580" name="그룹화"/>
          <p:cNvSpPr/>
          <p:nvPr/>
        </p:nvSpPr>
        <p:spPr>
          <a:xfrm>
            <a:off x="4548959" y="4821494"/>
            <a:ext cx="4043382" cy="255983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1" name="스케쥴러 - 더 보기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스케쥴러 - 더 보기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584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585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586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587" name="21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88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pic>
        <p:nvPicPr>
          <p:cNvPr id="589" name="스크린샷 2023-07-03 오후 6.52.21.png" descr="스크린샷 2023-07-03 오후 6.5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44" y="1916832"/>
            <a:ext cx="17570068" cy="98084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90" name="직사각형"/>
          <p:cNvSpPr/>
          <p:nvPr/>
        </p:nvSpPr>
        <p:spPr>
          <a:xfrm>
            <a:off x="381228" y="1695686"/>
            <a:ext cx="17887100" cy="1032462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91" name="스크린샷 2023-07-03 오후 6.52.21.png" descr="스크린샷 2023-07-03 오후 6.52.21.png"/>
          <p:cNvPicPr>
            <a:picLocks noChangeAspect="1"/>
          </p:cNvPicPr>
          <p:nvPr/>
        </p:nvPicPr>
        <p:blipFill>
          <a:blip r:embed="rId2">
            <a:extLst/>
          </a:blip>
          <a:srcRect l="34914" t="27799" r="54205" b="59895"/>
          <a:stretch>
            <a:fillRect/>
          </a:stretch>
        </p:blipFill>
        <p:spPr>
          <a:xfrm>
            <a:off x="4549167" y="4825060"/>
            <a:ext cx="4043077" cy="25528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92" name="직사각형"/>
          <p:cNvSpPr/>
          <p:nvPr/>
        </p:nvSpPr>
        <p:spPr>
          <a:xfrm>
            <a:off x="4613777" y="5578541"/>
            <a:ext cx="1244359" cy="338058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3" name="직사각형"/>
          <p:cNvSpPr/>
          <p:nvPr/>
        </p:nvSpPr>
        <p:spPr>
          <a:xfrm>
            <a:off x="4637787" y="5550177"/>
            <a:ext cx="1221739" cy="34357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4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5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9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2526" t="3593" r="2526" b="3593"/>
          <a:stretch>
            <a:fillRect/>
          </a:stretch>
        </p:blipFill>
        <p:spPr>
          <a:xfrm>
            <a:off x="10546914" y="3667177"/>
            <a:ext cx="5371626" cy="486842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97" name="화살표"/>
          <p:cNvSpPr/>
          <p:nvPr/>
        </p:nvSpPr>
        <p:spPr>
          <a:xfrm>
            <a:off x="9420639" y="5838753"/>
            <a:ext cx="571290" cy="525435"/>
          </a:xfrm>
          <a:prstGeom prst="rightArrow">
            <a:avLst>
              <a:gd name="adj1" fmla="val 32000"/>
              <a:gd name="adj2" fmla="val 6646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604" name="그룹화"/>
          <p:cNvGrpSpPr/>
          <p:nvPr/>
        </p:nvGrpSpPr>
        <p:grpSpPr>
          <a:xfrm>
            <a:off x="18578510" y="8765158"/>
            <a:ext cx="5409669" cy="3122520"/>
            <a:chOff x="0" y="0"/>
            <a:chExt cx="5409667" cy="3122518"/>
          </a:xfrm>
        </p:grpSpPr>
        <p:pic>
          <p:nvPicPr>
            <p:cNvPr id="598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7940" y="66882"/>
              <a:ext cx="5313787" cy="296639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599" name="직사각형"/>
            <p:cNvSpPr/>
            <p:nvPr/>
          </p:nvSpPr>
          <p:spPr>
            <a:xfrm>
              <a:off x="0" y="0"/>
              <a:ext cx="5409668" cy="3122519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600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3943" t="7410" r="13" b="10741"/>
            <a:stretch>
              <a:fillRect/>
            </a:stretch>
          </p:blipFill>
          <p:spPr>
            <a:xfrm>
              <a:off x="1332597" y="285029"/>
              <a:ext cx="4027505" cy="2419987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603" name="그룹화"/>
            <p:cNvGrpSpPr/>
            <p:nvPr/>
          </p:nvGrpSpPr>
          <p:grpSpPr>
            <a:xfrm>
              <a:off x="1920244" y="1182138"/>
              <a:ext cx="571088" cy="63603"/>
              <a:chOff x="0" y="0"/>
              <a:chExt cx="571086" cy="63601"/>
            </a:xfrm>
          </p:grpSpPr>
          <p:sp>
            <p:nvSpPr>
              <p:cNvPr id="601" name="직사각형"/>
              <p:cNvSpPr/>
              <p:nvPr/>
            </p:nvSpPr>
            <p:spPr>
              <a:xfrm>
                <a:off x="0" y="2262"/>
                <a:ext cx="571087" cy="59077"/>
              </a:xfrm>
              <a:prstGeom prst="rect">
                <a:avLst/>
              </a:prstGeom>
              <a:solidFill>
                <a:schemeClr val="accent3">
                  <a:hueOff val="-274225"/>
                  <a:satOff val="26768"/>
                  <a:lumOff val="11368"/>
                  <a:alpha val="4284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02" name="직사각형"/>
              <p:cNvSpPr/>
              <p:nvPr/>
            </p:nvSpPr>
            <p:spPr>
              <a:xfrm>
                <a:off x="3287" y="0"/>
                <a:ext cx="564512" cy="63602"/>
              </a:xfrm>
              <a:prstGeom prst="rect">
                <a:avLst/>
              </a:prstGeom>
              <a:noFill/>
              <a:ln w="381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605" name="그룹화"/>
          <p:cNvSpPr/>
          <p:nvPr/>
        </p:nvSpPr>
        <p:spPr>
          <a:xfrm>
            <a:off x="4568880" y="4821494"/>
            <a:ext cx="4003540" cy="255983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6" name="그룹화"/>
          <p:cNvSpPr/>
          <p:nvPr/>
        </p:nvSpPr>
        <p:spPr>
          <a:xfrm>
            <a:off x="10525096" y="3666043"/>
            <a:ext cx="5384404" cy="4870734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7" name="출장일 경우 이름, 일정, 장소, 시작 및 종료일자가 노출된다"/>
          <p:cNvSpPr txBox="1"/>
          <p:nvPr/>
        </p:nvSpPr>
        <p:spPr>
          <a:xfrm>
            <a:off x="8571446" y="2789931"/>
            <a:ext cx="932264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출장</a:t>
            </a:r>
            <a:r>
              <a:rPr>
                <a:solidFill>
                  <a:srgbClr val="929292"/>
                </a:solidFill>
              </a:rPr>
              <a:t>일 경우 </a:t>
            </a:r>
            <a:r>
              <a:t>이름, 일정, 장소, 시작 및 종료일자</a:t>
            </a:r>
            <a:r>
              <a:rPr>
                <a:solidFill>
                  <a:srgbClr val="929292"/>
                </a:solidFill>
              </a:rPr>
              <a:t>가 노출된다 </a:t>
            </a:r>
          </a:p>
        </p:txBody>
      </p:sp>
      <p:sp>
        <p:nvSpPr>
          <p:cNvPr id="608" name="스케쥴러 - 더 보기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스케쥴러 - 더 보기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611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612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613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614" name="22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615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616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7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1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619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0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2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622" name="직사각형"/>
          <p:cNvSpPr/>
          <p:nvPr/>
        </p:nvSpPr>
        <p:spPr>
          <a:xfrm>
            <a:off x="18631095" y="9596315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3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4" name="직사각형"/>
          <p:cNvSpPr/>
          <p:nvPr/>
        </p:nvSpPr>
        <p:spPr>
          <a:xfrm>
            <a:off x="18637445" y="9589965"/>
            <a:ext cx="1090296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629" name="그룹화"/>
          <p:cNvGrpSpPr/>
          <p:nvPr/>
        </p:nvGrpSpPr>
        <p:grpSpPr>
          <a:xfrm>
            <a:off x="458143" y="1856359"/>
            <a:ext cx="17668759" cy="9938676"/>
            <a:chOff x="0" y="0"/>
            <a:chExt cx="17668757" cy="9938675"/>
          </a:xfrm>
        </p:grpSpPr>
        <p:grpSp>
          <p:nvGrpSpPr>
            <p:cNvPr id="627" name="그룹화"/>
            <p:cNvGrpSpPr/>
            <p:nvPr/>
          </p:nvGrpSpPr>
          <p:grpSpPr>
            <a:xfrm>
              <a:off x="0" y="0"/>
              <a:ext cx="17668758" cy="9938676"/>
              <a:chOff x="0" y="0"/>
              <a:chExt cx="17668757" cy="9938675"/>
            </a:xfrm>
          </p:grpSpPr>
          <p:pic>
            <p:nvPicPr>
              <p:cNvPr id="625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668758" cy="9938676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626" name="직사각형"/>
              <p:cNvSpPr/>
              <p:nvPr/>
            </p:nvSpPr>
            <p:spPr>
              <a:xfrm>
                <a:off x="37687" y="114249"/>
                <a:ext cx="2182845" cy="3664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628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231" y="155749"/>
              <a:ext cx="1915216" cy="273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0" name="직사각형"/>
          <p:cNvSpPr/>
          <p:nvPr/>
        </p:nvSpPr>
        <p:spPr>
          <a:xfrm>
            <a:off x="1302870" y="3523995"/>
            <a:ext cx="1116807" cy="174077"/>
          </a:xfrm>
          <a:prstGeom prst="rect">
            <a:avLst/>
          </a:prstGeom>
          <a:solidFill>
            <a:srgbClr val="6F42C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1" name="출장"/>
          <p:cNvSpPr txBox="1"/>
          <p:nvPr/>
        </p:nvSpPr>
        <p:spPr>
          <a:xfrm>
            <a:off x="18599256" y="2154552"/>
            <a:ext cx="53011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출장</a:t>
            </a:r>
          </a:p>
        </p:txBody>
      </p:sp>
      <p:sp>
        <p:nvSpPr>
          <p:cNvPr id="632" name="그룹화"/>
          <p:cNvSpPr/>
          <p:nvPr/>
        </p:nvSpPr>
        <p:spPr>
          <a:xfrm>
            <a:off x="2915390" y="3008632"/>
            <a:ext cx="2425851" cy="1204804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3" name="그룹화"/>
          <p:cNvSpPr/>
          <p:nvPr/>
        </p:nvSpPr>
        <p:spPr>
          <a:xfrm>
            <a:off x="5445429" y="2988710"/>
            <a:ext cx="12589097" cy="5367388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636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637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638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639" name="23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23</a:t>
            </a:r>
          </a:p>
        </p:txBody>
      </p:sp>
      <p:sp>
        <p:nvSpPr>
          <p:cNvPr id="640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641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2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4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644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5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4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647" name="직사각형"/>
          <p:cNvSpPr/>
          <p:nvPr/>
        </p:nvSpPr>
        <p:spPr>
          <a:xfrm>
            <a:off x="18631095" y="9596315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8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9" name="직사각형"/>
          <p:cNvSpPr/>
          <p:nvPr/>
        </p:nvSpPr>
        <p:spPr>
          <a:xfrm>
            <a:off x="18637445" y="9589965"/>
            <a:ext cx="1090296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654" name="그룹화"/>
          <p:cNvGrpSpPr/>
          <p:nvPr/>
        </p:nvGrpSpPr>
        <p:grpSpPr>
          <a:xfrm>
            <a:off x="458143" y="1856359"/>
            <a:ext cx="17668759" cy="9938676"/>
            <a:chOff x="0" y="0"/>
            <a:chExt cx="17668757" cy="9938675"/>
          </a:xfrm>
        </p:grpSpPr>
        <p:grpSp>
          <p:nvGrpSpPr>
            <p:cNvPr id="652" name="그룹화"/>
            <p:cNvGrpSpPr/>
            <p:nvPr/>
          </p:nvGrpSpPr>
          <p:grpSpPr>
            <a:xfrm>
              <a:off x="0" y="0"/>
              <a:ext cx="17668758" cy="9938676"/>
              <a:chOff x="0" y="0"/>
              <a:chExt cx="17668757" cy="9938675"/>
            </a:xfrm>
          </p:grpSpPr>
          <p:pic>
            <p:nvPicPr>
              <p:cNvPr id="650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668758" cy="9938676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651" name="직사각형"/>
              <p:cNvSpPr/>
              <p:nvPr/>
            </p:nvSpPr>
            <p:spPr>
              <a:xfrm>
                <a:off x="37687" y="114249"/>
                <a:ext cx="2182845" cy="3664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653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231" y="155749"/>
              <a:ext cx="1915216" cy="273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55" name="직사각형"/>
          <p:cNvSpPr/>
          <p:nvPr/>
        </p:nvSpPr>
        <p:spPr>
          <a:xfrm>
            <a:off x="457731" y="1722052"/>
            <a:ext cx="17669583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5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4010" t="12080" r="72424" b="76622"/>
          <a:stretch>
            <a:fillRect/>
          </a:stretch>
        </p:blipFill>
        <p:spPr>
          <a:xfrm>
            <a:off x="1170799" y="3037149"/>
            <a:ext cx="4139679" cy="1939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659" name="그룹화"/>
          <p:cNvGrpSpPr/>
          <p:nvPr/>
        </p:nvGrpSpPr>
        <p:grpSpPr>
          <a:xfrm>
            <a:off x="1164974" y="3705288"/>
            <a:ext cx="4126053" cy="628254"/>
            <a:chOff x="0" y="0"/>
            <a:chExt cx="4126052" cy="628252"/>
          </a:xfrm>
        </p:grpSpPr>
        <p:sp>
          <p:nvSpPr>
            <p:cNvPr id="657" name="직사각형"/>
            <p:cNvSpPr/>
            <p:nvPr/>
          </p:nvSpPr>
          <p:spPr>
            <a:xfrm>
              <a:off x="0" y="22349"/>
              <a:ext cx="4126053" cy="583554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8" name="직사각형"/>
            <p:cNvSpPr/>
            <p:nvPr/>
          </p:nvSpPr>
          <p:spPr>
            <a:xfrm>
              <a:off x="23753" y="0"/>
              <a:ext cx="4078546" cy="628253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60" name="선"/>
          <p:cNvSpPr/>
          <p:nvPr/>
        </p:nvSpPr>
        <p:spPr>
          <a:xfrm flipH="1" flipV="1">
            <a:off x="2878560" y="4162273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1" name="출장 - 일정등록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출장 - 일정등록</a:t>
            </a:r>
          </a:p>
        </p:txBody>
      </p:sp>
      <p:grpSp>
        <p:nvGrpSpPr>
          <p:cNvPr id="664" name="그룹화"/>
          <p:cNvGrpSpPr/>
          <p:nvPr/>
        </p:nvGrpSpPr>
        <p:grpSpPr>
          <a:xfrm>
            <a:off x="1281499" y="5198908"/>
            <a:ext cx="1942244" cy="1343932"/>
            <a:chOff x="0" y="0"/>
            <a:chExt cx="1942243" cy="1343931"/>
          </a:xfrm>
        </p:grpSpPr>
        <p:sp>
          <p:nvSpPr>
            <p:cNvPr id="662" name="선"/>
            <p:cNvSpPr/>
            <p:nvPr/>
          </p:nvSpPr>
          <p:spPr>
            <a:xfrm>
              <a:off x="0" y="1312939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3" name="선"/>
            <p:cNvSpPr/>
            <p:nvPr/>
          </p:nvSpPr>
          <p:spPr>
            <a:xfrm flipV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65" name="일정등록 버튼 클릭 시 등록 창 노출"/>
          <p:cNvSpPr txBox="1"/>
          <p:nvPr/>
        </p:nvSpPr>
        <p:spPr>
          <a:xfrm>
            <a:off x="3332074" y="6236362"/>
            <a:ext cx="932264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일정등록 버튼 클릭 시 등록 </a:t>
            </a:r>
            <a:r>
              <a:rPr>
                <a:solidFill>
                  <a:srgbClr val="929292"/>
                </a:solidFill>
              </a:rPr>
              <a:t>창 노출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668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669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670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671" name="24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24</a:t>
            </a:r>
          </a:p>
        </p:txBody>
      </p:sp>
      <p:sp>
        <p:nvSpPr>
          <p:cNvPr id="672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673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4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7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676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7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7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679" name="직사각형"/>
          <p:cNvSpPr/>
          <p:nvPr/>
        </p:nvSpPr>
        <p:spPr>
          <a:xfrm>
            <a:off x="18631095" y="9596315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0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1" name="직사각형"/>
          <p:cNvSpPr/>
          <p:nvPr/>
        </p:nvSpPr>
        <p:spPr>
          <a:xfrm>
            <a:off x="18637445" y="9589965"/>
            <a:ext cx="1090296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686" name="그룹화"/>
          <p:cNvGrpSpPr/>
          <p:nvPr/>
        </p:nvGrpSpPr>
        <p:grpSpPr>
          <a:xfrm>
            <a:off x="458143" y="1856359"/>
            <a:ext cx="17668759" cy="9938676"/>
            <a:chOff x="0" y="0"/>
            <a:chExt cx="17668757" cy="9938675"/>
          </a:xfrm>
        </p:grpSpPr>
        <p:grpSp>
          <p:nvGrpSpPr>
            <p:cNvPr id="684" name="그룹화"/>
            <p:cNvGrpSpPr/>
            <p:nvPr/>
          </p:nvGrpSpPr>
          <p:grpSpPr>
            <a:xfrm>
              <a:off x="0" y="0"/>
              <a:ext cx="17668758" cy="9938676"/>
              <a:chOff x="0" y="0"/>
              <a:chExt cx="17668757" cy="9938675"/>
            </a:xfrm>
          </p:grpSpPr>
          <p:pic>
            <p:nvPicPr>
              <p:cNvPr id="682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668758" cy="9938676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683" name="직사각형"/>
              <p:cNvSpPr/>
              <p:nvPr/>
            </p:nvSpPr>
            <p:spPr>
              <a:xfrm>
                <a:off x="37687" y="114249"/>
                <a:ext cx="2182845" cy="3664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685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231" y="155749"/>
              <a:ext cx="1915216" cy="273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7" name="직사각형"/>
          <p:cNvSpPr/>
          <p:nvPr/>
        </p:nvSpPr>
        <p:spPr>
          <a:xfrm>
            <a:off x="457731" y="1722052"/>
            <a:ext cx="17669583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8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4010" t="12080" r="72424" b="76622"/>
          <a:stretch>
            <a:fillRect/>
          </a:stretch>
        </p:blipFill>
        <p:spPr>
          <a:xfrm>
            <a:off x="1170799" y="3037149"/>
            <a:ext cx="4139679" cy="1939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68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28526" t="12110" r="1210" b="34682"/>
          <a:stretch>
            <a:fillRect/>
          </a:stretch>
        </p:blipFill>
        <p:spPr>
          <a:xfrm>
            <a:off x="6192240" y="3040162"/>
            <a:ext cx="11783975" cy="50194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692" name="그룹화"/>
          <p:cNvGrpSpPr/>
          <p:nvPr/>
        </p:nvGrpSpPr>
        <p:grpSpPr>
          <a:xfrm>
            <a:off x="1164974" y="3705288"/>
            <a:ext cx="4126053" cy="628254"/>
            <a:chOff x="0" y="0"/>
            <a:chExt cx="4126052" cy="628252"/>
          </a:xfrm>
        </p:grpSpPr>
        <p:sp>
          <p:nvSpPr>
            <p:cNvPr id="690" name="직사각형"/>
            <p:cNvSpPr/>
            <p:nvPr/>
          </p:nvSpPr>
          <p:spPr>
            <a:xfrm>
              <a:off x="0" y="22349"/>
              <a:ext cx="4126053" cy="583554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1" name="직사각형"/>
            <p:cNvSpPr/>
            <p:nvPr/>
          </p:nvSpPr>
          <p:spPr>
            <a:xfrm>
              <a:off x="23753" y="0"/>
              <a:ext cx="4078546" cy="628253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93" name="화살표"/>
          <p:cNvSpPr/>
          <p:nvPr/>
        </p:nvSpPr>
        <p:spPr>
          <a:xfrm>
            <a:off x="5549542" y="3836204"/>
            <a:ext cx="364825" cy="366422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4" name="그룹화"/>
          <p:cNvSpPr/>
          <p:nvPr/>
        </p:nvSpPr>
        <p:spPr>
          <a:xfrm>
            <a:off x="6172881" y="3048475"/>
            <a:ext cx="11822730" cy="500265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5" name="출장 - 일정등록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출장 - 일정등록</a:t>
            </a:r>
          </a:p>
        </p:txBody>
      </p:sp>
      <p:sp>
        <p:nvSpPr>
          <p:cNvPr id="696" name="선"/>
          <p:cNvSpPr/>
          <p:nvPr/>
        </p:nvSpPr>
        <p:spPr>
          <a:xfrm>
            <a:off x="6211098" y="8886967"/>
            <a:ext cx="110299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7" name="일정등록 (구분, 시작일시, 종료일시, 참여인원, 내용, 장소)"/>
          <p:cNvSpPr txBox="1"/>
          <p:nvPr/>
        </p:nvSpPr>
        <p:spPr>
          <a:xfrm>
            <a:off x="7015546" y="8340168"/>
            <a:ext cx="8080931" cy="109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일정등록 (구분, 시작일시, 종료일시, 참여인원, 내용, 장소)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700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701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702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703" name="25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704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705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6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70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08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9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7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11" name="직사각형"/>
          <p:cNvSpPr/>
          <p:nvPr/>
        </p:nvSpPr>
        <p:spPr>
          <a:xfrm>
            <a:off x="18631095" y="9596315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2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3" name="직사각형"/>
          <p:cNvSpPr/>
          <p:nvPr/>
        </p:nvSpPr>
        <p:spPr>
          <a:xfrm>
            <a:off x="18637445" y="9589965"/>
            <a:ext cx="1090296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718" name="그룹화"/>
          <p:cNvGrpSpPr/>
          <p:nvPr/>
        </p:nvGrpSpPr>
        <p:grpSpPr>
          <a:xfrm>
            <a:off x="458143" y="1856359"/>
            <a:ext cx="17668759" cy="9938676"/>
            <a:chOff x="0" y="0"/>
            <a:chExt cx="17668757" cy="9938675"/>
          </a:xfrm>
        </p:grpSpPr>
        <p:grpSp>
          <p:nvGrpSpPr>
            <p:cNvPr id="716" name="그룹화"/>
            <p:cNvGrpSpPr/>
            <p:nvPr/>
          </p:nvGrpSpPr>
          <p:grpSpPr>
            <a:xfrm>
              <a:off x="0" y="0"/>
              <a:ext cx="17668758" cy="9938676"/>
              <a:chOff x="0" y="0"/>
              <a:chExt cx="17668757" cy="9938675"/>
            </a:xfrm>
          </p:grpSpPr>
          <p:pic>
            <p:nvPicPr>
              <p:cNvPr id="714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668758" cy="9938676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715" name="직사각형"/>
              <p:cNvSpPr/>
              <p:nvPr/>
            </p:nvSpPr>
            <p:spPr>
              <a:xfrm>
                <a:off x="37687" y="114249"/>
                <a:ext cx="2182845" cy="3664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717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231" y="155749"/>
              <a:ext cx="1915216" cy="273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19" name="직사각형"/>
          <p:cNvSpPr/>
          <p:nvPr/>
        </p:nvSpPr>
        <p:spPr>
          <a:xfrm>
            <a:off x="457731" y="1722052"/>
            <a:ext cx="17669583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72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4010" t="12080" r="72424" b="76622"/>
          <a:stretch>
            <a:fillRect/>
          </a:stretch>
        </p:blipFill>
        <p:spPr>
          <a:xfrm>
            <a:off x="1170799" y="3037149"/>
            <a:ext cx="4139679" cy="1939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72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28526" t="12110" r="1210" b="34682"/>
          <a:stretch>
            <a:fillRect/>
          </a:stretch>
        </p:blipFill>
        <p:spPr>
          <a:xfrm>
            <a:off x="6192240" y="3040162"/>
            <a:ext cx="11783975" cy="50194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22" name="화살표"/>
          <p:cNvSpPr/>
          <p:nvPr/>
        </p:nvSpPr>
        <p:spPr>
          <a:xfrm>
            <a:off x="5549542" y="3836204"/>
            <a:ext cx="364825" cy="366422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725" name="그룹화"/>
          <p:cNvGrpSpPr/>
          <p:nvPr/>
        </p:nvGrpSpPr>
        <p:grpSpPr>
          <a:xfrm>
            <a:off x="9429295" y="3904765"/>
            <a:ext cx="234613" cy="333587"/>
            <a:chOff x="0" y="0"/>
            <a:chExt cx="234612" cy="333586"/>
          </a:xfrm>
        </p:grpSpPr>
        <p:sp>
          <p:nvSpPr>
            <p:cNvPr id="723" name="직사각형"/>
            <p:cNvSpPr/>
            <p:nvPr/>
          </p:nvSpPr>
          <p:spPr>
            <a:xfrm>
              <a:off x="0" y="11866"/>
              <a:ext cx="234613" cy="309854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4" name="직사각형"/>
            <p:cNvSpPr/>
            <p:nvPr/>
          </p:nvSpPr>
          <p:spPr>
            <a:xfrm>
              <a:off x="1350" y="0"/>
              <a:ext cx="231912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26" name="선"/>
          <p:cNvSpPr/>
          <p:nvPr/>
        </p:nvSpPr>
        <p:spPr>
          <a:xfrm flipH="1" flipV="1">
            <a:off x="9616995" y="4133720"/>
            <a:ext cx="309429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" name="출장 - 일정등록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출장 - 일정등록</a:t>
            </a:r>
          </a:p>
        </p:txBody>
      </p:sp>
      <p:sp>
        <p:nvSpPr>
          <p:cNvPr id="728" name="그룹화"/>
          <p:cNvSpPr/>
          <p:nvPr/>
        </p:nvSpPr>
        <p:spPr>
          <a:xfrm>
            <a:off x="6172881" y="3048475"/>
            <a:ext cx="11822730" cy="500265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9" name="선"/>
          <p:cNvSpPr/>
          <p:nvPr/>
        </p:nvSpPr>
        <p:spPr>
          <a:xfrm>
            <a:off x="10036039" y="4006715"/>
            <a:ext cx="110299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0" name="탭 버튼 클릭 시 구분 목록 노출"/>
          <p:cNvSpPr txBox="1"/>
          <p:nvPr/>
        </p:nvSpPr>
        <p:spPr>
          <a:xfrm>
            <a:off x="10840487" y="3710678"/>
            <a:ext cx="808093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탭 버튼 클릭 시</a:t>
            </a:r>
            <a:r>
              <a:rPr>
                <a:solidFill>
                  <a:srgbClr val="929292"/>
                </a:solidFill>
              </a:rPr>
              <a:t> </a:t>
            </a:r>
            <a:r>
              <a:t>구분 목록 </a:t>
            </a:r>
            <a:r>
              <a:rPr>
                <a:solidFill>
                  <a:srgbClr val="929292"/>
                </a:solidFill>
              </a:rPr>
              <a:t>노출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733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734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735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736" name="26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737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738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9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74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41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2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74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44" name="직사각형"/>
          <p:cNvSpPr/>
          <p:nvPr/>
        </p:nvSpPr>
        <p:spPr>
          <a:xfrm>
            <a:off x="18631095" y="9596315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5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6" name="직사각형"/>
          <p:cNvSpPr/>
          <p:nvPr/>
        </p:nvSpPr>
        <p:spPr>
          <a:xfrm>
            <a:off x="18637445" y="9589965"/>
            <a:ext cx="1090296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751" name="그룹화"/>
          <p:cNvGrpSpPr/>
          <p:nvPr/>
        </p:nvGrpSpPr>
        <p:grpSpPr>
          <a:xfrm>
            <a:off x="458143" y="1856359"/>
            <a:ext cx="17668759" cy="9938676"/>
            <a:chOff x="0" y="0"/>
            <a:chExt cx="17668757" cy="9938675"/>
          </a:xfrm>
        </p:grpSpPr>
        <p:grpSp>
          <p:nvGrpSpPr>
            <p:cNvPr id="749" name="그룹화"/>
            <p:cNvGrpSpPr/>
            <p:nvPr/>
          </p:nvGrpSpPr>
          <p:grpSpPr>
            <a:xfrm>
              <a:off x="0" y="0"/>
              <a:ext cx="17668758" cy="9938676"/>
              <a:chOff x="0" y="0"/>
              <a:chExt cx="17668757" cy="9938675"/>
            </a:xfrm>
          </p:grpSpPr>
          <p:pic>
            <p:nvPicPr>
              <p:cNvPr id="747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668758" cy="9938676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748" name="직사각형"/>
              <p:cNvSpPr/>
              <p:nvPr/>
            </p:nvSpPr>
            <p:spPr>
              <a:xfrm>
                <a:off x="37687" y="114249"/>
                <a:ext cx="2182845" cy="3664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750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231" y="155749"/>
              <a:ext cx="1915216" cy="273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52" name="직사각형"/>
          <p:cNvSpPr/>
          <p:nvPr/>
        </p:nvSpPr>
        <p:spPr>
          <a:xfrm>
            <a:off x="457731" y="1722052"/>
            <a:ext cx="17669583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75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4010" t="12080" r="72424" b="76622"/>
          <a:stretch>
            <a:fillRect/>
          </a:stretch>
        </p:blipFill>
        <p:spPr>
          <a:xfrm>
            <a:off x="1170799" y="3037149"/>
            <a:ext cx="4139679" cy="1939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75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28526" t="12110" r="1210" b="34682"/>
          <a:stretch>
            <a:fillRect/>
          </a:stretch>
        </p:blipFill>
        <p:spPr>
          <a:xfrm>
            <a:off x="6192240" y="3040162"/>
            <a:ext cx="11783975" cy="50194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55" name="화살표"/>
          <p:cNvSpPr/>
          <p:nvPr/>
        </p:nvSpPr>
        <p:spPr>
          <a:xfrm>
            <a:off x="5549542" y="3836204"/>
            <a:ext cx="364825" cy="366422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756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29301" t="20916" r="50844" b="69030"/>
          <a:stretch>
            <a:fillRect/>
          </a:stretch>
        </p:blipFill>
        <p:spPr>
          <a:xfrm>
            <a:off x="6327916" y="3896505"/>
            <a:ext cx="3330400" cy="94860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759" name="그룹화"/>
          <p:cNvGrpSpPr/>
          <p:nvPr/>
        </p:nvGrpSpPr>
        <p:grpSpPr>
          <a:xfrm>
            <a:off x="6277216" y="3904765"/>
            <a:ext cx="3386692" cy="932013"/>
            <a:chOff x="0" y="0"/>
            <a:chExt cx="3386691" cy="932012"/>
          </a:xfrm>
        </p:grpSpPr>
        <p:sp>
          <p:nvSpPr>
            <p:cNvPr id="757" name="직사각형"/>
            <p:cNvSpPr/>
            <p:nvPr/>
          </p:nvSpPr>
          <p:spPr>
            <a:xfrm>
              <a:off x="0" y="33155"/>
              <a:ext cx="3386692" cy="865702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8" name="직사각형"/>
            <p:cNvSpPr/>
            <p:nvPr/>
          </p:nvSpPr>
          <p:spPr>
            <a:xfrm>
              <a:off x="19497" y="0"/>
              <a:ext cx="3347698" cy="932013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60" name="그룹화"/>
          <p:cNvSpPr/>
          <p:nvPr/>
        </p:nvSpPr>
        <p:spPr>
          <a:xfrm>
            <a:off x="6172881" y="3048475"/>
            <a:ext cx="11822730" cy="500265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1" name="출장 - 일정등록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출장 - 일정등록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764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765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766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767" name="27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768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769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0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77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72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3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77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75" name="직사각형"/>
          <p:cNvSpPr/>
          <p:nvPr/>
        </p:nvSpPr>
        <p:spPr>
          <a:xfrm>
            <a:off x="18631095" y="9596315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6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7" name="직사각형"/>
          <p:cNvSpPr/>
          <p:nvPr/>
        </p:nvSpPr>
        <p:spPr>
          <a:xfrm>
            <a:off x="18637445" y="9589965"/>
            <a:ext cx="1090296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782" name="그룹화"/>
          <p:cNvGrpSpPr/>
          <p:nvPr/>
        </p:nvGrpSpPr>
        <p:grpSpPr>
          <a:xfrm>
            <a:off x="458143" y="1856359"/>
            <a:ext cx="17668759" cy="9938676"/>
            <a:chOff x="0" y="0"/>
            <a:chExt cx="17668757" cy="9938675"/>
          </a:xfrm>
        </p:grpSpPr>
        <p:grpSp>
          <p:nvGrpSpPr>
            <p:cNvPr id="780" name="그룹화"/>
            <p:cNvGrpSpPr/>
            <p:nvPr/>
          </p:nvGrpSpPr>
          <p:grpSpPr>
            <a:xfrm>
              <a:off x="0" y="0"/>
              <a:ext cx="17668758" cy="9938676"/>
              <a:chOff x="0" y="0"/>
              <a:chExt cx="17668757" cy="9938675"/>
            </a:xfrm>
          </p:grpSpPr>
          <p:pic>
            <p:nvPicPr>
              <p:cNvPr id="778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668758" cy="9938676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779" name="직사각형"/>
              <p:cNvSpPr/>
              <p:nvPr/>
            </p:nvSpPr>
            <p:spPr>
              <a:xfrm>
                <a:off x="37687" y="114249"/>
                <a:ext cx="2182845" cy="3664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781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231" y="155749"/>
              <a:ext cx="1915216" cy="273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83" name="직사각형"/>
          <p:cNvSpPr/>
          <p:nvPr/>
        </p:nvSpPr>
        <p:spPr>
          <a:xfrm>
            <a:off x="457731" y="1722052"/>
            <a:ext cx="17669583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78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4010" t="12080" r="72424" b="76622"/>
          <a:stretch>
            <a:fillRect/>
          </a:stretch>
        </p:blipFill>
        <p:spPr>
          <a:xfrm>
            <a:off x="1170799" y="3037149"/>
            <a:ext cx="4139679" cy="1939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78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28526" t="12110" r="1210" b="34682"/>
          <a:stretch>
            <a:fillRect/>
          </a:stretch>
        </p:blipFill>
        <p:spPr>
          <a:xfrm>
            <a:off x="6192240" y="3040162"/>
            <a:ext cx="11783975" cy="50194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86" name="화살표"/>
          <p:cNvSpPr/>
          <p:nvPr/>
        </p:nvSpPr>
        <p:spPr>
          <a:xfrm>
            <a:off x="5549542" y="3836204"/>
            <a:ext cx="364825" cy="366422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789" name="그룹화"/>
          <p:cNvGrpSpPr/>
          <p:nvPr/>
        </p:nvGrpSpPr>
        <p:grpSpPr>
          <a:xfrm>
            <a:off x="9226681" y="4621735"/>
            <a:ext cx="361613" cy="366422"/>
            <a:chOff x="0" y="0"/>
            <a:chExt cx="361611" cy="366420"/>
          </a:xfrm>
        </p:grpSpPr>
        <p:sp>
          <p:nvSpPr>
            <p:cNvPr id="787" name="직사각형"/>
            <p:cNvSpPr/>
            <p:nvPr/>
          </p:nvSpPr>
          <p:spPr>
            <a:xfrm>
              <a:off x="0" y="13035"/>
              <a:ext cx="361612" cy="340351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8" name="직사각형"/>
            <p:cNvSpPr/>
            <p:nvPr/>
          </p:nvSpPr>
          <p:spPr>
            <a:xfrm>
              <a:off x="2081" y="0"/>
              <a:ext cx="357450" cy="366421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90" name="선"/>
          <p:cNvSpPr/>
          <p:nvPr/>
        </p:nvSpPr>
        <p:spPr>
          <a:xfrm flipH="1" flipV="1">
            <a:off x="9467318" y="4930583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1" name="그룹화"/>
          <p:cNvSpPr/>
          <p:nvPr/>
        </p:nvSpPr>
        <p:spPr>
          <a:xfrm>
            <a:off x="6172881" y="3048475"/>
            <a:ext cx="11822730" cy="500265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92" name="선"/>
          <p:cNvSpPr/>
          <p:nvPr/>
        </p:nvSpPr>
        <p:spPr>
          <a:xfrm>
            <a:off x="9976274" y="4804945"/>
            <a:ext cx="110299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3" name="달력 버튼 클릭 시, 달력 노출 시작 일 지정"/>
          <p:cNvSpPr txBox="1"/>
          <p:nvPr/>
        </p:nvSpPr>
        <p:spPr>
          <a:xfrm>
            <a:off x="10780722" y="4508908"/>
            <a:ext cx="8080931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달력 버튼 클릭 시, 달력 </a:t>
            </a:r>
            <a:r>
              <a:rPr>
                <a:solidFill>
                  <a:srgbClr val="929292"/>
                </a:solidFill>
              </a:rPr>
              <a:t>노출 </a:t>
            </a:r>
            <a:r>
              <a:t>시작 일 지정</a:t>
            </a:r>
          </a:p>
        </p:txBody>
      </p:sp>
      <p:sp>
        <p:nvSpPr>
          <p:cNvPr id="794" name="출장 - 일정등록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출장 - 일정등록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797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798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799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800" name="28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801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802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3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0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05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6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0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08" name="직사각형"/>
          <p:cNvSpPr/>
          <p:nvPr/>
        </p:nvSpPr>
        <p:spPr>
          <a:xfrm>
            <a:off x="18631095" y="9596315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9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0" name="직사각형"/>
          <p:cNvSpPr/>
          <p:nvPr/>
        </p:nvSpPr>
        <p:spPr>
          <a:xfrm>
            <a:off x="18637445" y="9589965"/>
            <a:ext cx="1090296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815" name="그룹화"/>
          <p:cNvGrpSpPr/>
          <p:nvPr/>
        </p:nvGrpSpPr>
        <p:grpSpPr>
          <a:xfrm>
            <a:off x="458143" y="1856359"/>
            <a:ext cx="17668759" cy="9938676"/>
            <a:chOff x="0" y="0"/>
            <a:chExt cx="17668757" cy="9938675"/>
          </a:xfrm>
        </p:grpSpPr>
        <p:grpSp>
          <p:nvGrpSpPr>
            <p:cNvPr id="813" name="그룹화"/>
            <p:cNvGrpSpPr/>
            <p:nvPr/>
          </p:nvGrpSpPr>
          <p:grpSpPr>
            <a:xfrm>
              <a:off x="0" y="0"/>
              <a:ext cx="17668758" cy="9938676"/>
              <a:chOff x="0" y="0"/>
              <a:chExt cx="17668757" cy="9938675"/>
            </a:xfrm>
          </p:grpSpPr>
          <p:pic>
            <p:nvPicPr>
              <p:cNvPr id="811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668758" cy="9938676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812" name="직사각형"/>
              <p:cNvSpPr/>
              <p:nvPr/>
            </p:nvSpPr>
            <p:spPr>
              <a:xfrm>
                <a:off x="37687" y="114249"/>
                <a:ext cx="2182845" cy="3664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814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231" y="155749"/>
              <a:ext cx="1915216" cy="273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6" name="직사각형"/>
          <p:cNvSpPr/>
          <p:nvPr/>
        </p:nvSpPr>
        <p:spPr>
          <a:xfrm>
            <a:off x="457731" y="1722052"/>
            <a:ext cx="17669583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1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4010" t="12080" r="72424" b="76622"/>
          <a:stretch>
            <a:fillRect/>
          </a:stretch>
        </p:blipFill>
        <p:spPr>
          <a:xfrm>
            <a:off x="1170799" y="3037149"/>
            <a:ext cx="4139679" cy="1939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818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28264" t="11999" r="915" b="34346"/>
          <a:stretch>
            <a:fillRect/>
          </a:stretch>
        </p:blipFill>
        <p:spPr>
          <a:xfrm>
            <a:off x="6192642" y="3031720"/>
            <a:ext cx="11778142" cy="50193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19" name="화살표"/>
          <p:cNvSpPr/>
          <p:nvPr/>
        </p:nvSpPr>
        <p:spPr>
          <a:xfrm>
            <a:off x="5549542" y="3836204"/>
            <a:ext cx="364825" cy="366422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822" name="그룹화"/>
          <p:cNvGrpSpPr/>
          <p:nvPr/>
        </p:nvGrpSpPr>
        <p:grpSpPr>
          <a:xfrm>
            <a:off x="6282601" y="4954422"/>
            <a:ext cx="1969894" cy="2263761"/>
            <a:chOff x="0" y="0"/>
            <a:chExt cx="1969892" cy="2263759"/>
          </a:xfrm>
        </p:grpSpPr>
        <p:sp>
          <p:nvSpPr>
            <p:cNvPr id="820" name="직사각형"/>
            <p:cNvSpPr/>
            <p:nvPr/>
          </p:nvSpPr>
          <p:spPr>
            <a:xfrm>
              <a:off x="-1" y="34894"/>
              <a:ext cx="1969894" cy="2148332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1" name="직사각형"/>
            <p:cNvSpPr/>
            <p:nvPr/>
          </p:nvSpPr>
          <p:spPr>
            <a:xfrm>
              <a:off x="11340" y="0"/>
              <a:ext cx="1947212" cy="2263760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23" name="그룹화"/>
          <p:cNvSpPr/>
          <p:nvPr/>
        </p:nvSpPr>
        <p:spPr>
          <a:xfrm>
            <a:off x="6172881" y="3048475"/>
            <a:ext cx="11822730" cy="500265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4" name="출장 - 일정등록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출장 - 일정등록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827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828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829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830" name="29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831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832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3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3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35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6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3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38" name="직사각형"/>
          <p:cNvSpPr/>
          <p:nvPr/>
        </p:nvSpPr>
        <p:spPr>
          <a:xfrm>
            <a:off x="18631095" y="9596315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9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0" name="직사각형"/>
          <p:cNvSpPr/>
          <p:nvPr/>
        </p:nvSpPr>
        <p:spPr>
          <a:xfrm>
            <a:off x="18637445" y="9589965"/>
            <a:ext cx="1090296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845" name="그룹화"/>
          <p:cNvGrpSpPr/>
          <p:nvPr/>
        </p:nvGrpSpPr>
        <p:grpSpPr>
          <a:xfrm>
            <a:off x="458143" y="1856359"/>
            <a:ext cx="17668759" cy="9938676"/>
            <a:chOff x="0" y="0"/>
            <a:chExt cx="17668757" cy="9938675"/>
          </a:xfrm>
        </p:grpSpPr>
        <p:grpSp>
          <p:nvGrpSpPr>
            <p:cNvPr id="843" name="그룹화"/>
            <p:cNvGrpSpPr/>
            <p:nvPr/>
          </p:nvGrpSpPr>
          <p:grpSpPr>
            <a:xfrm>
              <a:off x="0" y="0"/>
              <a:ext cx="17668758" cy="9938676"/>
              <a:chOff x="0" y="0"/>
              <a:chExt cx="17668757" cy="9938675"/>
            </a:xfrm>
          </p:grpSpPr>
          <p:pic>
            <p:nvPicPr>
              <p:cNvPr id="841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668758" cy="9938676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842" name="직사각형"/>
              <p:cNvSpPr/>
              <p:nvPr/>
            </p:nvSpPr>
            <p:spPr>
              <a:xfrm>
                <a:off x="37687" y="114249"/>
                <a:ext cx="2182845" cy="3664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844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231" y="155749"/>
              <a:ext cx="1915216" cy="273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46" name="직사각형"/>
          <p:cNvSpPr/>
          <p:nvPr/>
        </p:nvSpPr>
        <p:spPr>
          <a:xfrm>
            <a:off x="457731" y="1722052"/>
            <a:ext cx="17669583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4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4010" t="12080" r="72424" b="76622"/>
          <a:stretch>
            <a:fillRect/>
          </a:stretch>
        </p:blipFill>
        <p:spPr>
          <a:xfrm>
            <a:off x="1170799" y="3037149"/>
            <a:ext cx="4139679" cy="1939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84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28526" t="12110" r="1210" b="34682"/>
          <a:stretch>
            <a:fillRect/>
          </a:stretch>
        </p:blipFill>
        <p:spPr>
          <a:xfrm>
            <a:off x="6192240" y="3040162"/>
            <a:ext cx="11783975" cy="50194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49" name="화살표"/>
          <p:cNvSpPr/>
          <p:nvPr/>
        </p:nvSpPr>
        <p:spPr>
          <a:xfrm>
            <a:off x="5549542" y="3836204"/>
            <a:ext cx="364825" cy="366422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852" name="그룹화"/>
          <p:cNvGrpSpPr/>
          <p:nvPr/>
        </p:nvGrpSpPr>
        <p:grpSpPr>
          <a:xfrm>
            <a:off x="11660211" y="4605882"/>
            <a:ext cx="361613" cy="366422"/>
            <a:chOff x="0" y="0"/>
            <a:chExt cx="361611" cy="366420"/>
          </a:xfrm>
        </p:grpSpPr>
        <p:sp>
          <p:nvSpPr>
            <p:cNvPr id="850" name="직사각형"/>
            <p:cNvSpPr/>
            <p:nvPr/>
          </p:nvSpPr>
          <p:spPr>
            <a:xfrm>
              <a:off x="0" y="13035"/>
              <a:ext cx="361612" cy="340351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1" name="직사각형"/>
            <p:cNvSpPr/>
            <p:nvPr/>
          </p:nvSpPr>
          <p:spPr>
            <a:xfrm>
              <a:off x="2081" y="0"/>
              <a:ext cx="357450" cy="366421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53" name="선"/>
          <p:cNvSpPr/>
          <p:nvPr/>
        </p:nvSpPr>
        <p:spPr>
          <a:xfrm flipH="1" flipV="1">
            <a:off x="11900848" y="4914730"/>
            <a:ext cx="309428" cy="30942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54" name="그룹화"/>
          <p:cNvSpPr/>
          <p:nvPr/>
        </p:nvSpPr>
        <p:spPr>
          <a:xfrm>
            <a:off x="6172881" y="3048475"/>
            <a:ext cx="11822730" cy="500265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5" name="선"/>
          <p:cNvSpPr/>
          <p:nvPr/>
        </p:nvSpPr>
        <p:spPr>
          <a:xfrm>
            <a:off x="11841017" y="5247688"/>
            <a:ext cx="1" cy="92045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56" name="시계 버튼 클릭 시…"/>
          <p:cNvSpPr txBox="1"/>
          <p:nvPr/>
        </p:nvSpPr>
        <p:spPr>
          <a:xfrm>
            <a:off x="11119389" y="6443524"/>
            <a:ext cx="8080931" cy="109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시계 버튼 클릭 시</a:t>
            </a:r>
            <a:r>
              <a:rPr>
                <a:solidFill>
                  <a:srgbClr val="929292"/>
                </a:solidFill>
              </a:rPr>
              <a:t> </a:t>
            </a:r>
            <a:endParaRPr>
              <a:solidFill>
                <a:srgbClr val="929292"/>
              </a:solidFill>
            </a:endParaRPr>
          </a:p>
          <a:p>
            <a:pPr lvl="1" algn="l"/>
            <a:r>
              <a:t>스크롤 형식의 시계 </a:t>
            </a:r>
            <a:r>
              <a:rPr>
                <a:solidFill>
                  <a:srgbClr val="929292"/>
                </a:solidFill>
              </a:rPr>
              <a:t>노출 (시간 지정)</a:t>
            </a:r>
          </a:p>
        </p:txBody>
      </p:sp>
      <p:sp>
        <p:nvSpPr>
          <p:cNvPr id="857" name="출장 - 일정등록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출장 - 일정등록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63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64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65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66" name="3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7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68" name="직사각형"/>
          <p:cNvSpPr/>
          <p:nvPr/>
        </p:nvSpPr>
        <p:spPr>
          <a:xfrm>
            <a:off x="18612225" y="1884457"/>
            <a:ext cx="5288471" cy="9873154"/>
          </a:xfrm>
          <a:prstGeom prst="rect">
            <a:avLst/>
          </a:prstGeom>
          <a:solidFill>
            <a:srgbClr val="D5D5D5">
              <a:alpha val="30386"/>
            </a:srgbClr>
          </a:solidFill>
          <a:ln w="12700">
            <a:solidFill>
              <a:srgbClr val="000000">
                <a:alpha val="303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" y="1921423"/>
            <a:ext cx="17552275" cy="9873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0" name="직사각형"/>
          <p:cNvSpPr/>
          <p:nvPr/>
        </p:nvSpPr>
        <p:spPr>
          <a:xfrm>
            <a:off x="3025068" y="2072857"/>
            <a:ext cx="2947590" cy="2696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직사각형"/>
          <p:cNvSpPr/>
          <p:nvPr/>
        </p:nvSpPr>
        <p:spPr>
          <a:xfrm>
            <a:off x="457731" y="1722052"/>
            <a:ext cx="17887100" cy="10324629"/>
          </a:xfrm>
          <a:prstGeom prst="rect">
            <a:avLst/>
          </a:prstGeom>
          <a:solidFill>
            <a:srgbClr val="FFFFFF">
              <a:alpha val="697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550913" y="1922462"/>
            <a:ext cx="3650289" cy="565475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3" name="그룹화"/>
          <p:cNvSpPr/>
          <p:nvPr/>
        </p:nvSpPr>
        <p:spPr>
          <a:xfrm>
            <a:off x="548295" y="1939986"/>
            <a:ext cx="3639550" cy="563993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메인페이지 - 사이드바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메인페이지 - 사이드바 </a:t>
            </a:r>
          </a:p>
        </p:txBody>
      </p:sp>
      <p:sp>
        <p:nvSpPr>
          <p:cNvPr id="175" name="선"/>
          <p:cNvSpPr/>
          <p:nvPr/>
        </p:nvSpPr>
        <p:spPr>
          <a:xfrm>
            <a:off x="3670218" y="4376828"/>
            <a:ext cx="392864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선"/>
          <p:cNvSpPr/>
          <p:nvPr/>
        </p:nvSpPr>
        <p:spPr>
          <a:xfrm>
            <a:off x="3670218" y="4861552"/>
            <a:ext cx="392864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7" name="선"/>
          <p:cNvSpPr/>
          <p:nvPr/>
        </p:nvSpPr>
        <p:spPr>
          <a:xfrm>
            <a:off x="3670218" y="5346276"/>
            <a:ext cx="392864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" name="선"/>
          <p:cNvSpPr/>
          <p:nvPr/>
        </p:nvSpPr>
        <p:spPr>
          <a:xfrm>
            <a:off x="3670218" y="5831001"/>
            <a:ext cx="392864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선"/>
          <p:cNvSpPr/>
          <p:nvPr/>
        </p:nvSpPr>
        <p:spPr>
          <a:xfrm>
            <a:off x="3670218" y="6315725"/>
            <a:ext cx="392864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선"/>
          <p:cNvSpPr/>
          <p:nvPr/>
        </p:nvSpPr>
        <p:spPr>
          <a:xfrm>
            <a:off x="3670218" y="6800450"/>
            <a:ext cx="392864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메인 페이지"/>
          <p:cNvSpPr txBox="1"/>
          <p:nvPr/>
        </p:nvSpPr>
        <p:spPr>
          <a:xfrm>
            <a:off x="7790688" y="4080791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메인 페이지 </a:t>
            </a:r>
          </a:p>
        </p:txBody>
      </p:sp>
      <p:sp>
        <p:nvSpPr>
          <p:cNvPr id="182" name="버튼을 누르면 출장 페이지 이동"/>
          <p:cNvSpPr txBox="1"/>
          <p:nvPr/>
        </p:nvSpPr>
        <p:spPr>
          <a:xfrm>
            <a:off x="7790688" y="4565515"/>
            <a:ext cx="5301171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버튼을 누르면</a:t>
            </a:r>
            <a:r>
              <a:t> 출장 페이지 </a:t>
            </a:r>
            <a:r>
              <a:rPr>
                <a:solidFill>
                  <a:srgbClr val="929292"/>
                </a:solidFill>
              </a:rPr>
              <a:t>이동</a:t>
            </a:r>
            <a:r>
              <a:t>  </a:t>
            </a:r>
          </a:p>
        </p:txBody>
      </p:sp>
      <p:sp>
        <p:nvSpPr>
          <p:cNvPr id="183" name="버튼을 누르면 휴가 페이지 이동"/>
          <p:cNvSpPr txBox="1"/>
          <p:nvPr/>
        </p:nvSpPr>
        <p:spPr>
          <a:xfrm>
            <a:off x="7790688" y="5050240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버튼을 누르면 </a:t>
            </a:r>
            <a:r>
              <a:t>휴가 페이지</a:t>
            </a:r>
            <a:r>
              <a:rPr>
                <a:solidFill>
                  <a:srgbClr val="929292"/>
                </a:solidFill>
              </a:rPr>
              <a:t> 이동 </a:t>
            </a:r>
          </a:p>
        </p:txBody>
      </p:sp>
      <p:sp>
        <p:nvSpPr>
          <p:cNvPr id="184" name="버튼을 누르면 프로젝트 페이지로 이동"/>
          <p:cNvSpPr txBox="1"/>
          <p:nvPr/>
        </p:nvSpPr>
        <p:spPr>
          <a:xfrm>
            <a:off x="7790688" y="5534964"/>
            <a:ext cx="6491015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버튼을 누르면</a:t>
            </a:r>
            <a:r>
              <a:rPr>
                <a:solidFill>
                  <a:srgbClr val="5E5E5E"/>
                </a:solidFill>
              </a:rPr>
              <a:t> </a:t>
            </a:r>
            <a:r>
              <a:t>프로젝트 페이지</a:t>
            </a:r>
            <a:r>
              <a:rPr>
                <a:solidFill>
                  <a:srgbClr val="929292"/>
                </a:solidFill>
              </a:rPr>
              <a:t>로 이동 </a:t>
            </a:r>
          </a:p>
        </p:txBody>
      </p:sp>
      <p:sp>
        <p:nvSpPr>
          <p:cNvPr id="185" name="버튼을 누르면 공지사항 페이지로 이동"/>
          <p:cNvSpPr txBox="1"/>
          <p:nvPr/>
        </p:nvSpPr>
        <p:spPr>
          <a:xfrm>
            <a:off x="7790688" y="6019688"/>
            <a:ext cx="6491015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버튼을 누르면</a:t>
            </a:r>
            <a:r>
              <a:rPr>
                <a:solidFill>
                  <a:srgbClr val="5E5E5E"/>
                </a:solidFill>
              </a:rPr>
              <a:t> </a:t>
            </a:r>
            <a:r>
              <a:t>공지사항 페이지</a:t>
            </a:r>
            <a:r>
              <a:rPr>
                <a:solidFill>
                  <a:srgbClr val="929292"/>
                </a:solidFill>
              </a:rPr>
              <a:t>로 이동 </a:t>
            </a:r>
            <a:r>
              <a:t> </a:t>
            </a:r>
          </a:p>
        </p:txBody>
      </p:sp>
      <p:sp>
        <p:nvSpPr>
          <p:cNvPr id="186" name="직사각형"/>
          <p:cNvSpPr/>
          <p:nvPr/>
        </p:nvSpPr>
        <p:spPr>
          <a:xfrm>
            <a:off x="1902563" y="4485223"/>
            <a:ext cx="1426733" cy="5494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버튼을 누르면 전자결재 페이지로 이동"/>
          <p:cNvSpPr txBox="1"/>
          <p:nvPr/>
        </p:nvSpPr>
        <p:spPr>
          <a:xfrm>
            <a:off x="7790688" y="6563664"/>
            <a:ext cx="6491015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버튼을 누르면</a:t>
            </a:r>
            <a:r>
              <a:rPr>
                <a:solidFill>
                  <a:srgbClr val="5E5E5E"/>
                </a:solidFill>
              </a:rPr>
              <a:t> </a:t>
            </a:r>
            <a:r>
              <a:t>전자결재 페이지</a:t>
            </a:r>
            <a:r>
              <a:rPr>
                <a:solidFill>
                  <a:srgbClr val="929292"/>
                </a:solidFill>
              </a:rPr>
              <a:t>로 이동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860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861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862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863" name="30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864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865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6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6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68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9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71" name="직사각형"/>
          <p:cNvSpPr/>
          <p:nvPr/>
        </p:nvSpPr>
        <p:spPr>
          <a:xfrm>
            <a:off x="18631095" y="9596315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2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3" name="직사각형"/>
          <p:cNvSpPr/>
          <p:nvPr/>
        </p:nvSpPr>
        <p:spPr>
          <a:xfrm>
            <a:off x="18637445" y="9589965"/>
            <a:ext cx="1090296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878" name="그룹화"/>
          <p:cNvGrpSpPr/>
          <p:nvPr/>
        </p:nvGrpSpPr>
        <p:grpSpPr>
          <a:xfrm>
            <a:off x="458143" y="1856359"/>
            <a:ext cx="17668759" cy="9938676"/>
            <a:chOff x="0" y="0"/>
            <a:chExt cx="17668757" cy="9938675"/>
          </a:xfrm>
        </p:grpSpPr>
        <p:grpSp>
          <p:nvGrpSpPr>
            <p:cNvPr id="876" name="그룹화"/>
            <p:cNvGrpSpPr/>
            <p:nvPr/>
          </p:nvGrpSpPr>
          <p:grpSpPr>
            <a:xfrm>
              <a:off x="0" y="0"/>
              <a:ext cx="17668758" cy="9938676"/>
              <a:chOff x="0" y="0"/>
              <a:chExt cx="17668757" cy="9938675"/>
            </a:xfrm>
          </p:grpSpPr>
          <p:pic>
            <p:nvPicPr>
              <p:cNvPr id="874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668758" cy="9938676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875" name="직사각형"/>
              <p:cNvSpPr/>
              <p:nvPr/>
            </p:nvSpPr>
            <p:spPr>
              <a:xfrm>
                <a:off x="37687" y="114249"/>
                <a:ext cx="2182845" cy="3664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877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231" y="155749"/>
              <a:ext cx="1915216" cy="273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79" name="직사각형"/>
          <p:cNvSpPr/>
          <p:nvPr/>
        </p:nvSpPr>
        <p:spPr>
          <a:xfrm>
            <a:off x="457731" y="1722052"/>
            <a:ext cx="17669583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8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4010" t="12080" r="72424" b="76622"/>
          <a:stretch>
            <a:fillRect/>
          </a:stretch>
        </p:blipFill>
        <p:spPr>
          <a:xfrm>
            <a:off x="1170799" y="3037149"/>
            <a:ext cx="4139679" cy="1939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88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28526" t="12110" r="1210" b="34682"/>
          <a:stretch>
            <a:fillRect/>
          </a:stretch>
        </p:blipFill>
        <p:spPr>
          <a:xfrm>
            <a:off x="6192240" y="3040162"/>
            <a:ext cx="11783975" cy="50194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82" name="화살표"/>
          <p:cNvSpPr/>
          <p:nvPr/>
        </p:nvSpPr>
        <p:spPr>
          <a:xfrm>
            <a:off x="5549542" y="3836204"/>
            <a:ext cx="364825" cy="366422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83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49435" t="28608" r="38985" b="47501"/>
          <a:stretch>
            <a:fillRect/>
          </a:stretch>
        </p:blipFill>
        <p:spPr>
          <a:xfrm>
            <a:off x="9731281" y="4973758"/>
            <a:ext cx="2039644" cy="236702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886" name="그룹화"/>
          <p:cNvGrpSpPr/>
          <p:nvPr/>
        </p:nvGrpSpPr>
        <p:grpSpPr>
          <a:xfrm>
            <a:off x="11660211" y="4605882"/>
            <a:ext cx="361613" cy="366422"/>
            <a:chOff x="0" y="0"/>
            <a:chExt cx="361611" cy="366420"/>
          </a:xfrm>
        </p:grpSpPr>
        <p:sp>
          <p:nvSpPr>
            <p:cNvPr id="884" name="직사각형"/>
            <p:cNvSpPr/>
            <p:nvPr/>
          </p:nvSpPr>
          <p:spPr>
            <a:xfrm>
              <a:off x="0" y="13035"/>
              <a:ext cx="361612" cy="340351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5" name="직사각형"/>
            <p:cNvSpPr/>
            <p:nvPr/>
          </p:nvSpPr>
          <p:spPr>
            <a:xfrm>
              <a:off x="2081" y="0"/>
              <a:ext cx="357450" cy="366421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87" name="선"/>
          <p:cNvSpPr/>
          <p:nvPr/>
        </p:nvSpPr>
        <p:spPr>
          <a:xfrm flipH="1" flipV="1">
            <a:off x="11900848" y="4914730"/>
            <a:ext cx="309428" cy="30942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88" name="그룹화"/>
          <p:cNvSpPr/>
          <p:nvPr/>
        </p:nvSpPr>
        <p:spPr>
          <a:xfrm>
            <a:off x="6172881" y="3048475"/>
            <a:ext cx="11822730" cy="500265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891" name="그룹화"/>
          <p:cNvGrpSpPr/>
          <p:nvPr/>
        </p:nvGrpSpPr>
        <p:grpSpPr>
          <a:xfrm>
            <a:off x="9709157" y="4999959"/>
            <a:ext cx="2052242" cy="2379663"/>
            <a:chOff x="0" y="0"/>
            <a:chExt cx="2052240" cy="2379662"/>
          </a:xfrm>
        </p:grpSpPr>
        <p:sp>
          <p:nvSpPr>
            <p:cNvPr id="889" name="직사각형"/>
            <p:cNvSpPr/>
            <p:nvPr/>
          </p:nvSpPr>
          <p:spPr>
            <a:xfrm>
              <a:off x="-1" y="36680"/>
              <a:ext cx="2052242" cy="2258326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0" name="직사각형"/>
            <p:cNvSpPr/>
            <p:nvPr/>
          </p:nvSpPr>
          <p:spPr>
            <a:xfrm>
              <a:off x="11814" y="0"/>
              <a:ext cx="2028612" cy="2379663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92" name="출장 - 일정등록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출장 - 일정등록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895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896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897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898" name="31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899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900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1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0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903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4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0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906" name="직사각형"/>
          <p:cNvSpPr/>
          <p:nvPr/>
        </p:nvSpPr>
        <p:spPr>
          <a:xfrm>
            <a:off x="18631095" y="9596315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7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8" name="직사각형"/>
          <p:cNvSpPr/>
          <p:nvPr/>
        </p:nvSpPr>
        <p:spPr>
          <a:xfrm>
            <a:off x="18637445" y="9589965"/>
            <a:ext cx="1090296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913" name="그룹화"/>
          <p:cNvGrpSpPr/>
          <p:nvPr/>
        </p:nvGrpSpPr>
        <p:grpSpPr>
          <a:xfrm>
            <a:off x="458143" y="1856359"/>
            <a:ext cx="17668759" cy="9938676"/>
            <a:chOff x="0" y="0"/>
            <a:chExt cx="17668757" cy="9938675"/>
          </a:xfrm>
        </p:grpSpPr>
        <p:grpSp>
          <p:nvGrpSpPr>
            <p:cNvPr id="911" name="그룹화"/>
            <p:cNvGrpSpPr/>
            <p:nvPr/>
          </p:nvGrpSpPr>
          <p:grpSpPr>
            <a:xfrm>
              <a:off x="0" y="0"/>
              <a:ext cx="17668758" cy="9938676"/>
              <a:chOff x="0" y="0"/>
              <a:chExt cx="17668757" cy="9938675"/>
            </a:xfrm>
          </p:grpSpPr>
          <p:pic>
            <p:nvPicPr>
              <p:cNvPr id="909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7668758" cy="9938676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910" name="직사각형"/>
              <p:cNvSpPr/>
              <p:nvPr/>
            </p:nvSpPr>
            <p:spPr>
              <a:xfrm>
                <a:off x="37687" y="114249"/>
                <a:ext cx="2182845" cy="3664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912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231" y="155749"/>
              <a:ext cx="1915216" cy="273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14" name="직사각형"/>
          <p:cNvSpPr/>
          <p:nvPr/>
        </p:nvSpPr>
        <p:spPr>
          <a:xfrm>
            <a:off x="457731" y="1722052"/>
            <a:ext cx="17669583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1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4010" t="12080" r="72424" b="76622"/>
          <a:stretch>
            <a:fillRect/>
          </a:stretch>
        </p:blipFill>
        <p:spPr>
          <a:xfrm>
            <a:off x="1170799" y="3037149"/>
            <a:ext cx="4139679" cy="1939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918" name="그룹화"/>
          <p:cNvGrpSpPr/>
          <p:nvPr/>
        </p:nvGrpSpPr>
        <p:grpSpPr>
          <a:xfrm>
            <a:off x="1177674" y="4334073"/>
            <a:ext cx="4126053" cy="628254"/>
            <a:chOff x="0" y="0"/>
            <a:chExt cx="4126052" cy="628252"/>
          </a:xfrm>
        </p:grpSpPr>
        <p:sp>
          <p:nvSpPr>
            <p:cNvPr id="916" name="직사각형"/>
            <p:cNvSpPr/>
            <p:nvPr/>
          </p:nvSpPr>
          <p:spPr>
            <a:xfrm>
              <a:off x="0" y="22349"/>
              <a:ext cx="4126053" cy="583554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7" name="직사각형"/>
            <p:cNvSpPr/>
            <p:nvPr/>
          </p:nvSpPr>
          <p:spPr>
            <a:xfrm>
              <a:off x="23753" y="0"/>
              <a:ext cx="4078546" cy="628253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19" name="선"/>
          <p:cNvSpPr/>
          <p:nvPr/>
        </p:nvSpPr>
        <p:spPr>
          <a:xfrm flipH="1" flipV="1">
            <a:off x="2421717" y="4704774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22" name="그룹화"/>
          <p:cNvGrpSpPr/>
          <p:nvPr/>
        </p:nvGrpSpPr>
        <p:grpSpPr>
          <a:xfrm>
            <a:off x="1281499" y="5198908"/>
            <a:ext cx="1942244" cy="1343932"/>
            <a:chOff x="0" y="0"/>
            <a:chExt cx="1942243" cy="1343931"/>
          </a:xfrm>
        </p:grpSpPr>
        <p:sp>
          <p:nvSpPr>
            <p:cNvPr id="920" name="선"/>
            <p:cNvSpPr/>
            <p:nvPr/>
          </p:nvSpPr>
          <p:spPr>
            <a:xfrm>
              <a:off x="0" y="1312939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21" name="선"/>
            <p:cNvSpPr/>
            <p:nvPr/>
          </p:nvSpPr>
          <p:spPr>
            <a:xfrm flipV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923" name="조회 버튼 클릭 시 조회 창 노출"/>
          <p:cNvSpPr txBox="1"/>
          <p:nvPr/>
        </p:nvSpPr>
        <p:spPr>
          <a:xfrm>
            <a:off x="3332074" y="6236362"/>
            <a:ext cx="932264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조회 버튼 클릭 시 조회 </a:t>
            </a:r>
            <a:r>
              <a:rPr>
                <a:solidFill>
                  <a:srgbClr val="929292"/>
                </a:solidFill>
              </a:rPr>
              <a:t>창 노출 </a:t>
            </a:r>
          </a:p>
        </p:txBody>
      </p:sp>
      <p:sp>
        <p:nvSpPr>
          <p:cNvPr id="924" name="출장 - 조회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출장 - 조회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594" y="1862709"/>
            <a:ext cx="17655858" cy="99314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927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928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929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930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931" name="32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32</a:t>
            </a:r>
          </a:p>
        </p:txBody>
      </p:sp>
      <p:sp>
        <p:nvSpPr>
          <p:cNvPr id="932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933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34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3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936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37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3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939" name="직사각형"/>
          <p:cNvSpPr/>
          <p:nvPr/>
        </p:nvSpPr>
        <p:spPr>
          <a:xfrm>
            <a:off x="18631095" y="9596315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0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1" name="직사각형"/>
          <p:cNvSpPr/>
          <p:nvPr/>
        </p:nvSpPr>
        <p:spPr>
          <a:xfrm>
            <a:off x="18637445" y="9589965"/>
            <a:ext cx="1090296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2" name="직사각형"/>
          <p:cNvSpPr/>
          <p:nvPr/>
        </p:nvSpPr>
        <p:spPr>
          <a:xfrm>
            <a:off x="546631" y="2041964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4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944" name="직사각형"/>
          <p:cNvSpPr/>
          <p:nvPr/>
        </p:nvSpPr>
        <p:spPr>
          <a:xfrm>
            <a:off x="457731" y="1722052"/>
            <a:ext cx="17669583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4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3917" t="11302" r="72593" b="76395"/>
          <a:stretch>
            <a:fillRect/>
          </a:stretch>
        </p:blipFill>
        <p:spPr>
          <a:xfrm>
            <a:off x="1257375" y="2990833"/>
            <a:ext cx="4019705" cy="20621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94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28315" t="12000" r="654" b="63970"/>
          <a:stretch>
            <a:fillRect/>
          </a:stretch>
        </p:blipFill>
        <p:spPr>
          <a:xfrm>
            <a:off x="2750435" y="5305154"/>
            <a:ext cx="15129372" cy="287909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949" name="그룹화"/>
          <p:cNvGrpSpPr/>
          <p:nvPr/>
        </p:nvGrpSpPr>
        <p:grpSpPr>
          <a:xfrm>
            <a:off x="1622035" y="5411065"/>
            <a:ext cx="402281" cy="684412"/>
            <a:chOff x="0" y="0"/>
            <a:chExt cx="402279" cy="684411"/>
          </a:xfrm>
        </p:grpSpPr>
        <p:sp>
          <p:nvSpPr>
            <p:cNvPr id="947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8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952" name="그룹화"/>
          <p:cNvGrpSpPr/>
          <p:nvPr/>
        </p:nvGrpSpPr>
        <p:grpSpPr>
          <a:xfrm>
            <a:off x="2769533" y="5311688"/>
            <a:ext cx="1128396" cy="558801"/>
            <a:chOff x="0" y="0"/>
            <a:chExt cx="1128394" cy="558800"/>
          </a:xfrm>
        </p:grpSpPr>
        <p:sp>
          <p:nvSpPr>
            <p:cNvPr id="950" name="직사각형"/>
            <p:cNvSpPr/>
            <p:nvPr/>
          </p:nvSpPr>
          <p:spPr>
            <a:xfrm>
              <a:off x="0" y="19878"/>
              <a:ext cx="1128395" cy="519043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51" name="직사각형"/>
            <p:cNvSpPr/>
            <p:nvPr/>
          </p:nvSpPr>
          <p:spPr>
            <a:xfrm>
              <a:off x="6496" y="0"/>
              <a:ext cx="1115403" cy="558800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53" name="그룹화"/>
          <p:cNvSpPr/>
          <p:nvPr/>
        </p:nvSpPr>
        <p:spPr>
          <a:xfrm>
            <a:off x="2774203" y="5320519"/>
            <a:ext cx="15111855" cy="284798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4" name="선"/>
          <p:cNvSpPr/>
          <p:nvPr/>
        </p:nvSpPr>
        <p:spPr>
          <a:xfrm>
            <a:off x="2744745" y="8886967"/>
            <a:ext cx="110299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5" name="조회항목 (구분, 참여인원, 내용, 시작일시, 종료일시, 장소)"/>
          <p:cNvSpPr txBox="1"/>
          <p:nvPr/>
        </p:nvSpPr>
        <p:spPr>
          <a:xfrm>
            <a:off x="3549193" y="8590931"/>
            <a:ext cx="9307267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조회항목 (구분, 참여인원, 내용, 시작일시, 종료일시, 장소)</a:t>
            </a:r>
          </a:p>
        </p:txBody>
      </p:sp>
      <p:sp>
        <p:nvSpPr>
          <p:cNvPr id="956" name="출장 - 조회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출장 - 조회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776" y="1856359"/>
            <a:ext cx="17665630" cy="99369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959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960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961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962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963" name="33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964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965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6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6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968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9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7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971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974" name="그룹화"/>
          <p:cNvGrpSpPr/>
          <p:nvPr/>
        </p:nvGrpSpPr>
        <p:grpSpPr>
          <a:xfrm>
            <a:off x="18631095" y="9742365"/>
            <a:ext cx="1102996" cy="205450"/>
            <a:chOff x="0" y="0"/>
            <a:chExt cx="1102994" cy="205448"/>
          </a:xfrm>
        </p:grpSpPr>
        <p:sp>
          <p:nvSpPr>
            <p:cNvPr id="972" name="직사각형"/>
            <p:cNvSpPr/>
            <p:nvPr/>
          </p:nvSpPr>
          <p:spPr>
            <a:xfrm>
              <a:off x="0" y="6350"/>
              <a:ext cx="1102995" cy="17407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3" name="직사각형"/>
            <p:cNvSpPr/>
            <p:nvPr/>
          </p:nvSpPr>
          <p:spPr>
            <a:xfrm>
              <a:off x="6350" y="0"/>
              <a:ext cx="1090295" cy="205449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75" name="직사각형"/>
          <p:cNvSpPr/>
          <p:nvPr/>
        </p:nvSpPr>
        <p:spPr>
          <a:xfrm>
            <a:off x="4202177" y="11305379"/>
            <a:ext cx="3456786" cy="413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6" name="그룹화"/>
          <p:cNvSpPr/>
          <p:nvPr/>
        </p:nvSpPr>
        <p:spPr>
          <a:xfrm>
            <a:off x="515156" y="3805494"/>
            <a:ext cx="2163218" cy="952168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7" name="그룹화"/>
          <p:cNvSpPr/>
          <p:nvPr/>
        </p:nvSpPr>
        <p:spPr>
          <a:xfrm>
            <a:off x="2806136" y="2371141"/>
            <a:ext cx="15194663" cy="686137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8" name="휴가"/>
          <p:cNvSpPr txBox="1"/>
          <p:nvPr/>
        </p:nvSpPr>
        <p:spPr>
          <a:xfrm>
            <a:off x="18599256" y="2154552"/>
            <a:ext cx="53011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휴가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776" y="1856359"/>
            <a:ext cx="17665630" cy="99369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981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982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983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984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985" name="34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34</a:t>
            </a:r>
          </a:p>
        </p:txBody>
      </p:sp>
      <p:sp>
        <p:nvSpPr>
          <p:cNvPr id="986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987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8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8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990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91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9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993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996" name="그룹화"/>
          <p:cNvGrpSpPr/>
          <p:nvPr/>
        </p:nvGrpSpPr>
        <p:grpSpPr>
          <a:xfrm>
            <a:off x="18631095" y="9742365"/>
            <a:ext cx="1102996" cy="205450"/>
            <a:chOff x="0" y="0"/>
            <a:chExt cx="1102994" cy="205448"/>
          </a:xfrm>
        </p:grpSpPr>
        <p:sp>
          <p:nvSpPr>
            <p:cNvPr id="994" name="직사각형"/>
            <p:cNvSpPr/>
            <p:nvPr/>
          </p:nvSpPr>
          <p:spPr>
            <a:xfrm>
              <a:off x="0" y="6350"/>
              <a:ext cx="1102995" cy="17407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5" name="직사각형"/>
            <p:cNvSpPr/>
            <p:nvPr/>
          </p:nvSpPr>
          <p:spPr>
            <a:xfrm>
              <a:off x="6350" y="0"/>
              <a:ext cx="1090295" cy="205449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97" name="직사각형"/>
          <p:cNvSpPr/>
          <p:nvPr/>
        </p:nvSpPr>
        <p:spPr>
          <a:xfrm>
            <a:off x="4202177" y="11305379"/>
            <a:ext cx="3456786" cy="413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98" name="직사각형"/>
          <p:cNvSpPr/>
          <p:nvPr/>
        </p:nvSpPr>
        <p:spPr>
          <a:xfrm>
            <a:off x="427086" y="1823652"/>
            <a:ext cx="17679010" cy="10002331"/>
          </a:xfrm>
          <a:prstGeom prst="rect">
            <a:avLst/>
          </a:prstGeom>
          <a:solidFill>
            <a:srgbClr val="FFFFFF">
              <a:alpha val="7029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003" name="그룹화"/>
          <p:cNvGrpSpPr/>
          <p:nvPr/>
        </p:nvGrpSpPr>
        <p:grpSpPr>
          <a:xfrm>
            <a:off x="427506" y="3708225"/>
            <a:ext cx="3562478" cy="1722836"/>
            <a:chOff x="0" y="0"/>
            <a:chExt cx="3562477" cy="1722834"/>
          </a:xfrm>
        </p:grpSpPr>
        <p:pic>
          <p:nvPicPr>
            <p:cNvPr id="999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8636" r="86864" b="70008"/>
            <a:stretch>
              <a:fillRect/>
            </a:stretch>
          </p:blipFill>
          <p:spPr>
            <a:xfrm>
              <a:off x="9573" y="0"/>
              <a:ext cx="3543021" cy="1722835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1002" name="그룹화"/>
            <p:cNvGrpSpPr/>
            <p:nvPr/>
          </p:nvGrpSpPr>
          <p:grpSpPr>
            <a:xfrm>
              <a:off x="0" y="606713"/>
              <a:ext cx="3562478" cy="509337"/>
              <a:chOff x="0" y="0"/>
              <a:chExt cx="3562477" cy="509335"/>
            </a:xfrm>
          </p:grpSpPr>
          <p:sp>
            <p:nvSpPr>
              <p:cNvPr id="1000" name="직사각형"/>
              <p:cNvSpPr/>
              <p:nvPr/>
            </p:nvSpPr>
            <p:spPr>
              <a:xfrm>
                <a:off x="-1" y="7850"/>
                <a:ext cx="3562479" cy="483366"/>
              </a:xfrm>
              <a:prstGeom prst="rect">
                <a:avLst/>
              </a:prstGeom>
              <a:solidFill>
                <a:schemeClr val="accent3">
                  <a:hueOff val="-274225"/>
                  <a:satOff val="26768"/>
                  <a:lumOff val="11368"/>
                  <a:alpha val="4284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001" name="직사각형"/>
              <p:cNvSpPr/>
              <p:nvPr/>
            </p:nvSpPr>
            <p:spPr>
              <a:xfrm>
                <a:off x="20509" y="0"/>
                <a:ext cx="3521460" cy="509336"/>
              </a:xfrm>
              <a:prstGeom prst="rect">
                <a:avLst/>
              </a:prstGeom>
              <a:noFill/>
              <a:ln w="381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1004" name="선"/>
          <p:cNvSpPr/>
          <p:nvPr/>
        </p:nvSpPr>
        <p:spPr>
          <a:xfrm flipH="1" flipV="1">
            <a:off x="2421717" y="4704774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07" name="그룹화"/>
          <p:cNvGrpSpPr/>
          <p:nvPr/>
        </p:nvGrpSpPr>
        <p:grpSpPr>
          <a:xfrm>
            <a:off x="723695" y="5696947"/>
            <a:ext cx="1942244" cy="1343932"/>
            <a:chOff x="0" y="0"/>
            <a:chExt cx="1942243" cy="1343931"/>
          </a:xfrm>
        </p:grpSpPr>
        <p:sp>
          <p:nvSpPr>
            <p:cNvPr id="1005" name="선"/>
            <p:cNvSpPr/>
            <p:nvPr/>
          </p:nvSpPr>
          <p:spPr>
            <a:xfrm>
              <a:off x="0" y="1312939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06" name="선"/>
            <p:cNvSpPr/>
            <p:nvPr/>
          </p:nvSpPr>
          <p:spPr>
            <a:xfrm flipV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008" name="휴가현황 버튼 클릭 시 사용자 휴가현황 노출"/>
          <p:cNvSpPr txBox="1"/>
          <p:nvPr/>
        </p:nvSpPr>
        <p:spPr>
          <a:xfrm>
            <a:off x="2774270" y="6734401"/>
            <a:ext cx="932264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휴가현황</a:t>
            </a:r>
            <a:r>
              <a:t> 버튼 클릭 시 사용자 휴가현황 </a:t>
            </a:r>
            <a:r>
              <a:rPr>
                <a:solidFill>
                  <a:srgbClr val="929292"/>
                </a:solidFill>
              </a:rPr>
              <a:t>노출</a:t>
            </a:r>
          </a:p>
        </p:txBody>
      </p:sp>
      <p:sp>
        <p:nvSpPr>
          <p:cNvPr id="1009" name="휴가 - 휴가현황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휴가 - 휴가현황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776" y="1856359"/>
            <a:ext cx="17665630" cy="99369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12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013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014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015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016" name="35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35</a:t>
            </a:r>
          </a:p>
        </p:txBody>
      </p:sp>
      <p:sp>
        <p:nvSpPr>
          <p:cNvPr id="1017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018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9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2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21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2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2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24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027" name="그룹화"/>
          <p:cNvGrpSpPr/>
          <p:nvPr/>
        </p:nvGrpSpPr>
        <p:grpSpPr>
          <a:xfrm>
            <a:off x="18631095" y="9742365"/>
            <a:ext cx="1102996" cy="205450"/>
            <a:chOff x="0" y="0"/>
            <a:chExt cx="1102994" cy="205448"/>
          </a:xfrm>
        </p:grpSpPr>
        <p:sp>
          <p:nvSpPr>
            <p:cNvPr id="1025" name="직사각형"/>
            <p:cNvSpPr/>
            <p:nvPr/>
          </p:nvSpPr>
          <p:spPr>
            <a:xfrm>
              <a:off x="0" y="6350"/>
              <a:ext cx="1102995" cy="17407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6" name="직사각형"/>
            <p:cNvSpPr/>
            <p:nvPr/>
          </p:nvSpPr>
          <p:spPr>
            <a:xfrm>
              <a:off x="6350" y="0"/>
              <a:ext cx="1090295" cy="205449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28" name="직사각형"/>
          <p:cNvSpPr/>
          <p:nvPr/>
        </p:nvSpPr>
        <p:spPr>
          <a:xfrm>
            <a:off x="4202177" y="11305379"/>
            <a:ext cx="3456786" cy="413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9" name="직사각형"/>
          <p:cNvSpPr/>
          <p:nvPr/>
        </p:nvSpPr>
        <p:spPr>
          <a:xfrm>
            <a:off x="427086" y="1823652"/>
            <a:ext cx="17679010" cy="10002331"/>
          </a:xfrm>
          <a:prstGeom prst="rect">
            <a:avLst/>
          </a:prstGeom>
          <a:solidFill>
            <a:srgbClr val="FFFFFF">
              <a:alpha val="7029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3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18636" r="86864" b="70008"/>
          <a:stretch>
            <a:fillRect/>
          </a:stretch>
        </p:blipFill>
        <p:spPr>
          <a:xfrm>
            <a:off x="437080" y="3708225"/>
            <a:ext cx="3543021" cy="17228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03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4168" t="11588" r="758" b="26792"/>
          <a:stretch>
            <a:fillRect/>
          </a:stretch>
        </p:blipFill>
        <p:spPr>
          <a:xfrm>
            <a:off x="3070542" y="5671245"/>
            <a:ext cx="15028768" cy="612306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034" name="그룹화"/>
          <p:cNvGrpSpPr/>
          <p:nvPr/>
        </p:nvGrpSpPr>
        <p:grpSpPr>
          <a:xfrm>
            <a:off x="2007502" y="6104794"/>
            <a:ext cx="402281" cy="684412"/>
            <a:chOff x="0" y="0"/>
            <a:chExt cx="402279" cy="684411"/>
          </a:xfrm>
        </p:grpSpPr>
        <p:sp>
          <p:nvSpPr>
            <p:cNvPr id="1032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3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037" name="그룹화"/>
          <p:cNvGrpSpPr/>
          <p:nvPr/>
        </p:nvGrpSpPr>
        <p:grpSpPr>
          <a:xfrm>
            <a:off x="3061349" y="5657359"/>
            <a:ext cx="1406290" cy="413868"/>
            <a:chOff x="0" y="0"/>
            <a:chExt cx="1406288" cy="413867"/>
          </a:xfrm>
        </p:grpSpPr>
        <p:sp>
          <p:nvSpPr>
            <p:cNvPr id="1035" name="직사각형"/>
            <p:cNvSpPr/>
            <p:nvPr/>
          </p:nvSpPr>
          <p:spPr>
            <a:xfrm>
              <a:off x="-1" y="84"/>
              <a:ext cx="1405300" cy="413694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6" name="직사각형"/>
            <p:cNvSpPr/>
            <p:nvPr/>
          </p:nvSpPr>
          <p:spPr>
            <a:xfrm>
              <a:off x="4576" y="0"/>
              <a:ext cx="1401713" cy="413868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38" name="그룹화"/>
          <p:cNvSpPr/>
          <p:nvPr/>
        </p:nvSpPr>
        <p:spPr>
          <a:xfrm>
            <a:off x="3064193" y="5663709"/>
            <a:ext cx="15041562" cy="613806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9" name="휴가 - 휴가현황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휴가 - 휴가현황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776" y="1856359"/>
            <a:ext cx="17665630" cy="99369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42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043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044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045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046" name="36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36</a:t>
            </a:r>
          </a:p>
        </p:txBody>
      </p:sp>
      <p:sp>
        <p:nvSpPr>
          <p:cNvPr id="1047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048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9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5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51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2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5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54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057" name="그룹화"/>
          <p:cNvGrpSpPr/>
          <p:nvPr/>
        </p:nvGrpSpPr>
        <p:grpSpPr>
          <a:xfrm>
            <a:off x="18631095" y="9742365"/>
            <a:ext cx="1102996" cy="205450"/>
            <a:chOff x="0" y="0"/>
            <a:chExt cx="1102994" cy="205448"/>
          </a:xfrm>
        </p:grpSpPr>
        <p:sp>
          <p:nvSpPr>
            <p:cNvPr id="1055" name="직사각형"/>
            <p:cNvSpPr/>
            <p:nvPr/>
          </p:nvSpPr>
          <p:spPr>
            <a:xfrm>
              <a:off x="0" y="6350"/>
              <a:ext cx="1102995" cy="17407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6" name="직사각형"/>
            <p:cNvSpPr/>
            <p:nvPr/>
          </p:nvSpPr>
          <p:spPr>
            <a:xfrm>
              <a:off x="6350" y="0"/>
              <a:ext cx="1090295" cy="205449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58" name="직사각형"/>
          <p:cNvSpPr/>
          <p:nvPr/>
        </p:nvSpPr>
        <p:spPr>
          <a:xfrm>
            <a:off x="4202177" y="11305379"/>
            <a:ext cx="3456786" cy="413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9" name="직사각형"/>
          <p:cNvSpPr/>
          <p:nvPr/>
        </p:nvSpPr>
        <p:spPr>
          <a:xfrm>
            <a:off x="427086" y="1823652"/>
            <a:ext cx="17679010" cy="10002331"/>
          </a:xfrm>
          <a:prstGeom prst="rect">
            <a:avLst/>
          </a:prstGeom>
          <a:solidFill>
            <a:srgbClr val="FFFFFF">
              <a:alpha val="7029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6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18636" r="86864" b="70008"/>
          <a:stretch>
            <a:fillRect/>
          </a:stretch>
        </p:blipFill>
        <p:spPr>
          <a:xfrm>
            <a:off x="437080" y="3708225"/>
            <a:ext cx="3543021" cy="17228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063" name="그룹화"/>
          <p:cNvGrpSpPr/>
          <p:nvPr/>
        </p:nvGrpSpPr>
        <p:grpSpPr>
          <a:xfrm>
            <a:off x="427403" y="4735665"/>
            <a:ext cx="3562479" cy="726204"/>
            <a:chOff x="0" y="0"/>
            <a:chExt cx="3562477" cy="726202"/>
          </a:xfrm>
        </p:grpSpPr>
        <p:sp>
          <p:nvSpPr>
            <p:cNvPr id="1061" name="직사각형"/>
            <p:cNvSpPr/>
            <p:nvPr/>
          </p:nvSpPr>
          <p:spPr>
            <a:xfrm>
              <a:off x="-1" y="11193"/>
              <a:ext cx="3562479" cy="689175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2" name="직사각형"/>
            <p:cNvSpPr/>
            <p:nvPr/>
          </p:nvSpPr>
          <p:spPr>
            <a:xfrm>
              <a:off x="20509" y="0"/>
              <a:ext cx="3521460" cy="726203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64" name="선"/>
          <p:cNvSpPr/>
          <p:nvPr/>
        </p:nvSpPr>
        <p:spPr>
          <a:xfrm flipH="1" flipV="1">
            <a:off x="2735694" y="5211158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7" name="그룹화"/>
          <p:cNvGrpSpPr/>
          <p:nvPr/>
        </p:nvGrpSpPr>
        <p:grpSpPr>
          <a:xfrm>
            <a:off x="723695" y="5696947"/>
            <a:ext cx="1942244" cy="1343933"/>
            <a:chOff x="0" y="0"/>
            <a:chExt cx="1942243" cy="1343931"/>
          </a:xfrm>
        </p:grpSpPr>
        <p:sp>
          <p:nvSpPr>
            <p:cNvPr id="1065" name="선"/>
            <p:cNvSpPr/>
            <p:nvPr/>
          </p:nvSpPr>
          <p:spPr>
            <a:xfrm>
              <a:off x="0" y="1312939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66" name="선"/>
            <p:cNvSpPr/>
            <p:nvPr/>
          </p:nvSpPr>
          <p:spPr>
            <a:xfrm flipV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068" name="전체휴가현황 버튼 클릭 시 전체 휴가현황 노출"/>
          <p:cNvSpPr txBox="1"/>
          <p:nvPr/>
        </p:nvSpPr>
        <p:spPr>
          <a:xfrm>
            <a:off x="2774270" y="6734401"/>
            <a:ext cx="9322641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전체휴가현황</a:t>
            </a:r>
            <a:r>
              <a:t> 버튼 클릭 시 전체 휴가현황 </a:t>
            </a:r>
            <a:r>
              <a:rPr>
                <a:solidFill>
                  <a:srgbClr val="929292"/>
                </a:solidFill>
              </a:rPr>
              <a:t>노출</a:t>
            </a:r>
          </a:p>
        </p:txBody>
      </p:sp>
      <p:sp>
        <p:nvSpPr>
          <p:cNvPr id="1069" name="휴가 - 전체휴가현황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휴가 - 전체휴가현황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776" y="1856359"/>
            <a:ext cx="17665630" cy="99369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72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073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074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075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076" name="37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1077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078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9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8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81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2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8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84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087" name="그룹화"/>
          <p:cNvGrpSpPr/>
          <p:nvPr/>
        </p:nvGrpSpPr>
        <p:grpSpPr>
          <a:xfrm>
            <a:off x="18631095" y="9742365"/>
            <a:ext cx="1102996" cy="205450"/>
            <a:chOff x="0" y="0"/>
            <a:chExt cx="1102994" cy="205448"/>
          </a:xfrm>
        </p:grpSpPr>
        <p:sp>
          <p:nvSpPr>
            <p:cNvPr id="1085" name="직사각형"/>
            <p:cNvSpPr/>
            <p:nvPr/>
          </p:nvSpPr>
          <p:spPr>
            <a:xfrm>
              <a:off x="0" y="6350"/>
              <a:ext cx="1102995" cy="17407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86" name="직사각형"/>
            <p:cNvSpPr/>
            <p:nvPr/>
          </p:nvSpPr>
          <p:spPr>
            <a:xfrm>
              <a:off x="6350" y="0"/>
              <a:ext cx="1090295" cy="205449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88" name="직사각형"/>
          <p:cNvSpPr/>
          <p:nvPr/>
        </p:nvSpPr>
        <p:spPr>
          <a:xfrm>
            <a:off x="4202177" y="11305379"/>
            <a:ext cx="3456786" cy="413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9" name="직사각형"/>
          <p:cNvSpPr/>
          <p:nvPr/>
        </p:nvSpPr>
        <p:spPr>
          <a:xfrm>
            <a:off x="427086" y="1823652"/>
            <a:ext cx="17679010" cy="10002331"/>
          </a:xfrm>
          <a:prstGeom prst="rect">
            <a:avLst/>
          </a:prstGeom>
          <a:solidFill>
            <a:srgbClr val="FFFFFF">
              <a:alpha val="7029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09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18636" r="86864" b="70008"/>
          <a:stretch>
            <a:fillRect/>
          </a:stretch>
        </p:blipFill>
        <p:spPr>
          <a:xfrm>
            <a:off x="437080" y="3708225"/>
            <a:ext cx="3543021" cy="17228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09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24603" t="56640" r="26676" b="10456"/>
          <a:stretch>
            <a:fillRect/>
          </a:stretch>
        </p:blipFill>
        <p:spPr>
          <a:xfrm>
            <a:off x="4100042" y="5671807"/>
            <a:ext cx="13999305" cy="617523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094" name="그룹화"/>
          <p:cNvGrpSpPr/>
          <p:nvPr/>
        </p:nvGrpSpPr>
        <p:grpSpPr>
          <a:xfrm>
            <a:off x="3450880" y="6482611"/>
            <a:ext cx="402280" cy="684413"/>
            <a:chOff x="0" y="0"/>
            <a:chExt cx="402279" cy="684411"/>
          </a:xfrm>
        </p:grpSpPr>
        <p:sp>
          <p:nvSpPr>
            <p:cNvPr id="1092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3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097" name="그룹화"/>
          <p:cNvGrpSpPr/>
          <p:nvPr/>
        </p:nvGrpSpPr>
        <p:grpSpPr>
          <a:xfrm>
            <a:off x="4098001" y="5654101"/>
            <a:ext cx="1480144" cy="410863"/>
            <a:chOff x="0" y="0"/>
            <a:chExt cx="1480142" cy="410861"/>
          </a:xfrm>
        </p:grpSpPr>
        <p:sp>
          <p:nvSpPr>
            <p:cNvPr id="1095" name="직사각형"/>
            <p:cNvSpPr/>
            <p:nvPr/>
          </p:nvSpPr>
          <p:spPr>
            <a:xfrm>
              <a:off x="-1" y="6333"/>
              <a:ext cx="1480144" cy="389913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6" name="직사각형"/>
            <p:cNvSpPr/>
            <p:nvPr/>
          </p:nvSpPr>
          <p:spPr>
            <a:xfrm>
              <a:off x="8521" y="0"/>
              <a:ext cx="1463101" cy="410862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098" name="그룹화"/>
          <p:cNvSpPr/>
          <p:nvPr/>
        </p:nvSpPr>
        <p:spPr>
          <a:xfrm>
            <a:off x="4093699" y="5663709"/>
            <a:ext cx="14012056" cy="613806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9" name="휴가 - 전체휴가현황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휴가 - 전체휴가현황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702" y="1856359"/>
            <a:ext cx="17678436" cy="99441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02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0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104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105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106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107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108" name="38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38</a:t>
            </a:r>
          </a:p>
        </p:txBody>
      </p:sp>
      <p:sp>
        <p:nvSpPr>
          <p:cNvPr id="1109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110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1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12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3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1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15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6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7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8" name="그룹화"/>
          <p:cNvSpPr/>
          <p:nvPr/>
        </p:nvSpPr>
        <p:spPr>
          <a:xfrm>
            <a:off x="509469" y="4109827"/>
            <a:ext cx="2177342" cy="1302394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9" name="그룹화"/>
          <p:cNvSpPr/>
          <p:nvPr/>
        </p:nvSpPr>
        <p:spPr>
          <a:xfrm>
            <a:off x="2818719" y="2416493"/>
            <a:ext cx="15164083" cy="846640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0" name="그룹화"/>
          <p:cNvSpPr/>
          <p:nvPr/>
        </p:nvSpPr>
        <p:spPr>
          <a:xfrm>
            <a:off x="3099522" y="10267106"/>
            <a:ext cx="492185" cy="36642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1" name="그룹화"/>
          <p:cNvSpPr/>
          <p:nvPr/>
        </p:nvSpPr>
        <p:spPr>
          <a:xfrm>
            <a:off x="13567373" y="10343306"/>
            <a:ext cx="4328809" cy="366422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2" name="프로젝트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702" y="1856359"/>
            <a:ext cx="17678436" cy="99441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25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2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127" name="직사각형"/>
          <p:cNvSpPr/>
          <p:nvPr/>
        </p:nvSpPr>
        <p:spPr>
          <a:xfrm>
            <a:off x="168637" y="1722052"/>
            <a:ext cx="17958677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8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129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130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131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132" name="39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39</a:t>
            </a:r>
          </a:p>
        </p:txBody>
      </p:sp>
      <p:sp>
        <p:nvSpPr>
          <p:cNvPr id="1133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134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5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3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37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8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39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40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1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2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4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74" t="22625" r="87364" b="64211"/>
          <a:stretch>
            <a:fillRect/>
          </a:stretch>
        </p:blipFill>
        <p:spPr>
          <a:xfrm>
            <a:off x="558616" y="4090109"/>
            <a:ext cx="2129614" cy="131824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146" name="그룹화"/>
          <p:cNvGrpSpPr/>
          <p:nvPr/>
        </p:nvGrpSpPr>
        <p:grpSpPr>
          <a:xfrm>
            <a:off x="555589" y="4427311"/>
            <a:ext cx="2136084" cy="366421"/>
            <a:chOff x="0" y="0"/>
            <a:chExt cx="2136083" cy="366420"/>
          </a:xfrm>
        </p:grpSpPr>
        <p:sp>
          <p:nvSpPr>
            <p:cNvPr id="1144" name="직사각형"/>
            <p:cNvSpPr/>
            <p:nvPr/>
          </p:nvSpPr>
          <p:spPr>
            <a:xfrm>
              <a:off x="-1" y="5648"/>
              <a:ext cx="2136085" cy="34773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5" name="직사각형"/>
            <p:cNvSpPr/>
            <p:nvPr/>
          </p:nvSpPr>
          <p:spPr>
            <a:xfrm>
              <a:off x="12297" y="0"/>
              <a:ext cx="2111489" cy="366421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147" name="선"/>
          <p:cNvSpPr/>
          <p:nvPr/>
        </p:nvSpPr>
        <p:spPr>
          <a:xfrm flipH="1" flipV="1">
            <a:off x="2002501" y="4656119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48" name="프로젝트관리 버튼 클릭 시 전체 프로젝트 노출"/>
          <p:cNvSpPr txBox="1"/>
          <p:nvPr/>
        </p:nvSpPr>
        <p:spPr>
          <a:xfrm>
            <a:off x="3571132" y="4326763"/>
            <a:ext cx="9322642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프로젝트관리</a:t>
            </a:r>
            <a:r>
              <a:t> 버튼 클릭 시 전체 프로젝트 </a:t>
            </a:r>
            <a:r>
              <a:rPr>
                <a:solidFill>
                  <a:srgbClr val="929292"/>
                </a:solidFill>
              </a:rPr>
              <a:t>노출</a:t>
            </a:r>
          </a:p>
        </p:txBody>
      </p:sp>
      <p:sp>
        <p:nvSpPr>
          <p:cNvPr id="1149" name="선"/>
          <p:cNvSpPr/>
          <p:nvPr/>
        </p:nvSpPr>
        <p:spPr>
          <a:xfrm>
            <a:off x="2864274" y="4610521"/>
            <a:ext cx="110299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0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90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91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92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93" name="4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4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pic>
        <p:nvPicPr>
          <p:cNvPr id="19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" y="1921423"/>
            <a:ext cx="17552275" cy="9873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6" name="직사각형"/>
          <p:cNvSpPr/>
          <p:nvPr/>
        </p:nvSpPr>
        <p:spPr>
          <a:xfrm>
            <a:off x="3025068" y="2072857"/>
            <a:ext cx="2947590" cy="2696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직사각형"/>
          <p:cNvSpPr/>
          <p:nvPr/>
        </p:nvSpPr>
        <p:spPr>
          <a:xfrm>
            <a:off x="18612225" y="1884457"/>
            <a:ext cx="5288471" cy="9873154"/>
          </a:xfrm>
          <a:prstGeom prst="rect">
            <a:avLst/>
          </a:prstGeom>
          <a:solidFill>
            <a:srgbClr val="D5D5D5">
              <a:alpha val="30386"/>
            </a:srgbClr>
          </a:solidFill>
          <a:ln w="12700">
            <a:solidFill>
              <a:srgbClr val="000000">
                <a:alpha val="303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직사각형"/>
          <p:cNvSpPr/>
          <p:nvPr/>
        </p:nvSpPr>
        <p:spPr>
          <a:xfrm>
            <a:off x="457731" y="1722052"/>
            <a:ext cx="17887100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3938" t="12449" r="72681" b="58953"/>
          <a:stretch>
            <a:fillRect/>
          </a:stretch>
        </p:blipFill>
        <p:spPr>
          <a:xfrm>
            <a:off x="2944500" y="3012410"/>
            <a:ext cx="4006963" cy="48170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0" name="메인페이지 - 달력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메인페이지 - 달력 </a:t>
            </a:r>
          </a:p>
        </p:txBody>
      </p:sp>
      <p:sp>
        <p:nvSpPr>
          <p:cNvPr id="201" name="그룹화"/>
          <p:cNvSpPr/>
          <p:nvPr/>
        </p:nvSpPr>
        <p:spPr>
          <a:xfrm>
            <a:off x="2938848" y="3022886"/>
            <a:ext cx="4018154" cy="482997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선"/>
          <p:cNvSpPr/>
          <p:nvPr/>
        </p:nvSpPr>
        <p:spPr>
          <a:xfrm>
            <a:off x="6367252" y="6412240"/>
            <a:ext cx="392864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임의의 날짜 클릭 시 해당 날짜의  일정이 노출"/>
          <p:cNvSpPr txBox="1"/>
          <p:nvPr/>
        </p:nvSpPr>
        <p:spPr>
          <a:xfrm>
            <a:off x="9997352" y="6116203"/>
            <a:ext cx="8080931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 임의의 </a:t>
            </a:r>
            <a:r>
              <a:t>날짜 클릭 시</a:t>
            </a:r>
            <a:r>
              <a:rPr>
                <a:solidFill>
                  <a:srgbClr val="929292"/>
                </a:solidFill>
              </a:rPr>
              <a:t> 해당 날짜의  </a:t>
            </a:r>
            <a:r>
              <a:t>일정이 노출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702" y="1856359"/>
            <a:ext cx="17678436" cy="99441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53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5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155" name="직사각형"/>
          <p:cNvSpPr/>
          <p:nvPr/>
        </p:nvSpPr>
        <p:spPr>
          <a:xfrm>
            <a:off x="168637" y="1722052"/>
            <a:ext cx="17958677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6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157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158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159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160" name="40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40</a:t>
            </a:r>
          </a:p>
        </p:txBody>
      </p:sp>
      <p:sp>
        <p:nvSpPr>
          <p:cNvPr id="1161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162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3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6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65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6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6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68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9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0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7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3973" t="11695" r="652" b="9831"/>
          <a:stretch>
            <a:fillRect/>
          </a:stretch>
        </p:blipFill>
        <p:spPr>
          <a:xfrm>
            <a:off x="2912697" y="3007060"/>
            <a:ext cx="15119266" cy="78171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17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74" t="22625" r="87364" b="64423"/>
          <a:stretch>
            <a:fillRect/>
          </a:stretch>
        </p:blipFill>
        <p:spPr>
          <a:xfrm>
            <a:off x="558616" y="4090109"/>
            <a:ext cx="2129614" cy="129703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175" name="그룹화"/>
          <p:cNvGrpSpPr/>
          <p:nvPr/>
        </p:nvGrpSpPr>
        <p:grpSpPr>
          <a:xfrm>
            <a:off x="2909159" y="3007145"/>
            <a:ext cx="1743183" cy="461259"/>
            <a:chOff x="0" y="0"/>
            <a:chExt cx="1743181" cy="461258"/>
          </a:xfrm>
        </p:grpSpPr>
        <p:sp>
          <p:nvSpPr>
            <p:cNvPr id="1173" name="직사각형"/>
            <p:cNvSpPr/>
            <p:nvPr/>
          </p:nvSpPr>
          <p:spPr>
            <a:xfrm>
              <a:off x="0" y="0"/>
              <a:ext cx="1743166" cy="46125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74" name="직사각형"/>
            <p:cNvSpPr/>
            <p:nvPr/>
          </p:nvSpPr>
          <p:spPr>
            <a:xfrm>
              <a:off x="4422" y="1116"/>
              <a:ext cx="1738760" cy="459026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178" name="그룹화"/>
          <p:cNvGrpSpPr/>
          <p:nvPr/>
        </p:nvGrpSpPr>
        <p:grpSpPr>
          <a:xfrm>
            <a:off x="1936589" y="6498913"/>
            <a:ext cx="402281" cy="671712"/>
            <a:chOff x="0" y="12700"/>
            <a:chExt cx="402279" cy="671711"/>
          </a:xfrm>
        </p:grpSpPr>
        <p:sp>
          <p:nvSpPr>
            <p:cNvPr id="1176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77" name="선"/>
            <p:cNvSpPr/>
            <p:nvPr/>
          </p:nvSpPr>
          <p:spPr>
            <a:xfrm flipV="1">
              <a:off x="-1" y="1270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179" name="프로젝트 정보(상태, 고객 명, 프로젝트 코드, 프로젝트 명, 관리자, 시작 및 종료일자) 노출"/>
          <p:cNvSpPr txBox="1"/>
          <p:nvPr/>
        </p:nvSpPr>
        <p:spPr>
          <a:xfrm>
            <a:off x="3730505" y="10749726"/>
            <a:ext cx="9322641" cy="1093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정보(상태, 고객 명, 프로젝트 코드, 프로젝트 명, 관리자, 시작 및 종료일자) 노출</a:t>
            </a:r>
          </a:p>
        </p:txBody>
      </p:sp>
      <p:sp>
        <p:nvSpPr>
          <p:cNvPr id="1180" name="선"/>
          <p:cNvSpPr/>
          <p:nvPr/>
        </p:nvSpPr>
        <p:spPr>
          <a:xfrm>
            <a:off x="3023647" y="11284247"/>
            <a:ext cx="110299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81" name="그룹화"/>
          <p:cNvSpPr/>
          <p:nvPr/>
        </p:nvSpPr>
        <p:spPr>
          <a:xfrm>
            <a:off x="2906348" y="3011107"/>
            <a:ext cx="15132049" cy="7809154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2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702" y="1856359"/>
            <a:ext cx="17678436" cy="99441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85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8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187" name="직사각형"/>
          <p:cNvSpPr/>
          <p:nvPr/>
        </p:nvSpPr>
        <p:spPr>
          <a:xfrm>
            <a:off x="168637" y="1722052"/>
            <a:ext cx="17958677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8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189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190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191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192" name="41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193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194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5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9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97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8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199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200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1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2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0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3973" t="11695" r="652" b="9831"/>
          <a:stretch>
            <a:fillRect/>
          </a:stretch>
        </p:blipFill>
        <p:spPr>
          <a:xfrm>
            <a:off x="2912697" y="3007060"/>
            <a:ext cx="15119266" cy="78171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20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74" t="22625" r="87364" b="64378"/>
          <a:stretch>
            <a:fillRect/>
          </a:stretch>
        </p:blipFill>
        <p:spPr>
          <a:xfrm>
            <a:off x="558616" y="4090109"/>
            <a:ext cx="2129614" cy="130156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207" name="그룹화"/>
          <p:cNvGrpSpPr/>
          <p:nvPr/>
        </p:nvGrpSpPr>
        <p:grpSpPr>
          <a:xfrm>
            <a:off x="3053058" y="10271624"/>
            <a:ext cx="585272" cy="375329"/>
            <a:chOff x="0" y="0"/>
            <a:chExt cx="585270" cy="375327"/>
          </a:xfrm>
        </p:grpSpPr>
        <p:sp>
          <p:nvSpPr>
            <p:cNvPr id="1205" name="직사각형"/>
            <p:cNvSpPr/>
            <p:nvPr/>
          </p:nvSpPr>
          <p:spPr>
            <a:xfrm>
              <a:off x="-1" y="-1"/>
              <a:ext cx="585267" cy="37532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6" name="직사각형"/>
            <p:cNvSpPr/>
            <p:nvPr/>
          </p:nvSpPr>
          <p:spPr>
            <a:xfrm>
              <a:off x="1484" y="908"/>
              <a:ext cx="583787" cy="373512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208" name="선"/>
          <p:cNvSpPr/>
          <p:nvPr/>
        </p:nvSpPr>
        <p:spPr>
          <a:xfrm flipH="1" flipV="1">
            <a:off x="3564833" y="10576536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11" name="그룹화"/>
          <p:cNvGrpSpPr/>
          <p:nvPr/>
        </p:nvGrpSpPr>
        <p:grpSpPr>
          <a:xfrm>
            <a:off x="1936589" y="6498913"/>
            <a:ext cx="402281" cy="671712"/>
            <a:chOff x="0" y="12700"/>
            <a:chExt cx="402279" cy="671711"/>
          </a:xfrm>
        </p:grpSpPr>
        <p:sp>
          <p:nvSpPr>
            <p:cNvPr id="1209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0" name="선"/>
            <p:cNvSpPr/>
            <p:nvPr/>
          </p:nvSpPr>
          <p:spPr>
            <a:xfrm flipV="1">
              <a:off x="-1" y="1270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212" name="등록버튼 클릭 시 등록페이지 노출"/>
          <p:cNvSpPr txBox="1"/>
          <p:nvPr/>
        </p:nvSpPr>
        <p:spPr>
          <a:xfrm>
            <a:off x="4975028" y="10163251"/>
            <a:ext cx="9322642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등록버튼 클릭 시 등록페이지 노출</a:t>
            </a:r>
          </a:p>
        </p:txBody>
      </p:sp>
      <p:sp>
        <p:nvSpPr>
          <p:cNvPr id="1213" name="선"/>
          <p:cNvSpPr/>
          <p:nvPr/>
        </p:nvSpPr>
        <p:spPr>
          <a:xfrm>
            <a:off x="4268171" y="10447009"/>
            <a:ext cx="110299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14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702" y="1856359"/>
            <a:ext cx="17678436" cy="99441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217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1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219" name="직사각형"/>
          <p:cNvSpPr/>
          <p:nvPr/>
        </p:nvSpPr>
        <p:spPr>
          <a:xfrm>
            <a:off x="168637" y="1722052"/>
            <a:ext cx="17958677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0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221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222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223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224" name="42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1225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226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7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2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229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0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3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232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3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4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3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4633" t="84220" r="81774" b="11438"/>
          <a:stretch>
            <a:fillRect/>
          </a:stretch>
        </p:blipFill>
        <p:spPr>
          <a:xfrm>
            <a:off x="3029659" y="10231680"/>
            <a:ext cx="636074" cy="432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74" t="22625" r="87364" b="63951"/>
          <a:stretch>
            <a:fillRect/>
          </a:stretch>
        </p:blipFill>
        <p:spPr>
          <a:xfrm>
            <a:off x="558616" y="4090109"/>
            <a:ext cx="2129614" cy="13442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237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94972" y="1853810"/>
            <a:ext cx="8942535" cy="9949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240" name="그룹화"/>
          <p:cNvGrpSpPr/>
          <p:nvPr/>
        </p:nvGrpSpPr>
        <p:grpSpPr>
          <a:xfrm>
            <a:off x="10062996" y="2316064"/>
            <a:ext cx="757375" cy="175349"/>
            <a:chOff x="0" y="0"/>
            <a:chExt cx="757374" cy="175347"/>
          </a:xfrm>
        </p:grpSpPr>
        <p:sp>
          <p:nvSpPr>
            <p:cNvPr id="1238" name="직사각형"/>
            <p:cNvSpPr/>
            <p:nvPr/>
          </p:nvSpPr>
          <p:spPr>
            <a:xfrm>
              <a:off x="-1" y="-1"/>
              <a:ext cx="757369" cy="17534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9" name="직사각형"/>
            <p:cNvSpPr/>
            <p:nvPr/>
          </p:nvSpPr>
          <p:spPr>
            <a:xfrm>
              <a:off x="1921" y="424"/>
              <a:ext cx="755454" cy="174500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241" name="화살표"/>
          <p:cNvSpPr/>
          <p:nvPr/>
        </p:nvSpPr>
        <p:spPr>
          <a:xfrm>
            <a:off x="4474699" y="10264767"/>
            <a:ext cx="3662858" cy="36642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244" name="그룹화"/>
          <p:cNvGrpSpPr/>
          <p:nvPr/>
        </p:nvGrpSpPr>
        <p:grpSpPr>
          <a:xfrm flipH="1">
            <a:off x="12238361" y="2887416"/>
            <a:ext cx="1942245" cy="1343933"/>
            <a:chOff x="0" y="0"/>
            <a:chExt cx="1942243" cy="1343931"/>
          </a:xfrm>
        </p:grpSpPr>
        <p:sp>
          <p:nvSpPr>
            <p:cNvPr id="1242" name="선"/>
            <p:cNvSpPr/>
            <p:nvPr/>
          </p:nvSpPr>
          <p:spPr>
            <a:xfrm>
              <a:off x="0" y="1312939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43" name="선"/>
            <p:cNvSpPr/>
            <p:nvPr/>
          </p:nvSpPr>
          <p:spPr>
            <a:xfrm flipV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245" name="기본정보, 업체정보, 비용계획, 인원투입, 파일관리"/>
          <p:cNvSpPr txBox="1"/>
          <p:nvPr/>
        </p:nvSpPr>
        <p:spPr>
          <a:xfrm>
            <a:off x="3850034" y="3915137"/>
            <a:ext cx="9322642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기본정보, 업체정보, 비용계획, 인원투입, 파일관리 </a:t>
            </a:r>
          </a:p>
        </p:txBody>
      </p:sp>
      <p:sp>
        <p:nvSpPr>
          <p:cNvPr id="1246" name="그룹화"/>
          <p:cNvSpPr/>
          <p:nvPr/>
        </p:nvSpPr>
        <p:spPr>
          <a:xfrm>
            <a:off x="13291667" y="2476324"/>
            <a:ext cx="1618151" cy="364647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7" name="그룹화"/>
          <p:cNvSpPr/>
          <p:nvPr/>
        </p:nvSpPr>
        <p:spPr>
          <a:xfrm>
            <a:off x="9173171" y="1862350"/>
            <a:ext cx="8970686" cy="9932138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8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251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252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253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254" name="43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43</a:t>
            </a:r>
          </a:p>
        </p:txBody>
      </p:sp>
      <p:sp>
        <p:nvSpPr>
          <p:cNvPr id="1255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256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7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5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259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0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262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3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4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6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4972" y="1853810"/>
            <a:ext cx="8942535" cy="9949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266" name="직사각형"/>
          <p:cNvSpPr/>
          <p:nvPr/>
        </p:nvSpPr>
        <p:spPr>
          <a:xfrm>
            <a:off x="9138770" y="1818486"/>
            <a:ext cx="9054938" cy="1004361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6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1484" t="6370" r="1136" b="76719"/>
          <a:stretch>
            <a:fillRect/>
          </a:stretch>
        </p:blipFill>
        <p:spPr>
          <a:xfrm>
            <a:off x="572585" y="2492874"/>
            <a:ext cx="17568101" cy="378277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270" name="그룹화"/>
          <p:cNvGrpSpPr/>
          <p:nvPr/>
        </p:nvGrpSpPr>
        <p:grpSpPr>
          <a:xfrm>
            <a:off x="574542" y="3203509"/>
            <a:ext cx="665019" cy="465667"/>
            <a:chOff x="0" y="0"/>
            <a:chExt cx="665017" cy="465666"/>
          </a:xfrm>
        </p:grpSpPr>
        <p:sp>
          <p:nvSpPr>
            <p:cNvPr id="1268" name="직사각형"/>
            <p:cNvSpPr/>
            <p:nvPr/>
          </p:nvSpPr>
          <p:spPr>
            <a:xfrm>
              <a:off x="0" y="0"/>
              <a:ext cx="665012" cy="46566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9" name="직사각형"/>
            <p:cNvSpPr/>
            <p:nvPr/>
          </p:nvSpPr>
          <p:spPr>
            <a:xfrm>
              <a:off x="1687" y="1127"/>
              <a:ext cx="663331" cy="463413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273" name="그룹화"/>
          <p:cNvGrpSpPr/>
          <p:nvPr/>
        </p:nvGrpSpPr>
        <p:grpSpPr>
          <a:xfrm>
            <a:off x="962753" y="6533653"/>
            <a:ext cx="1942245" cy="1343933"/>
            <a:chOff x="0" y="0"/>
            <a:chExt cx="1942243" cy="1343931"/>
          </a:xfrm>
        </p:grpSpPr>
        <p:sp>
          <p:nvSpPr>
            <p:cNvPr id="1271" name="선"/>
            <p:cNvSpPr/>
            <p:nvPr/>
          </p:nvSpPr>
          <p:spPr>
            <a:xfrm>
              <a:off x="0" y="1312939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72" name="선"/>
            <p:cNvSpPr/>
            <p:nvPr/>
          </p:nvSpPr>
          <p:spPr>
            <a:xfrm flipV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274" name="프로젝트ID, 프로젝트 명, 구분, 프로젝트 시작 및 종료일자 입력"/>
          <p:cNvSpPr txBox="1"/>
          <p:nvPr/>
        </p:nvSpPr>
        <p:spPr>
          <a:xfrm>
            <a:off x="3013329" y="7336981"/>
            <a:ext cx="9322641" cy="1060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프로젝트ID, 프로젝트 명, 구분, 프로젝트 시작 및 종료일자 입력</a:t>
            </a:r>
          </a:p>
        </p:txBody>
      </p:sp>
      <p:sp>
        <p:nvSpPr>
          <p:cNvPr id="1275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278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279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280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281" name="44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44</a:t>
            </a:r>
          </a:p>
        </p:txBody>
      </p:sp>
      <p:sp>
        <p:nvSpPr>
          <p:cNvPr id="1282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283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4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286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7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8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289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0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1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9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4972" y="1853810"/>
            <a:ext cx="8942535" cy="9949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293" name="직사각형"/>
          <p:cNvSpPr/>
          <p:nvPr/>
        </p:nvSpPr>
        <p:spPr>
          <a:xfrm>
            <a:off x="9138770" y="1818486"/>
            <a:ext cx="9054938" cy="1004361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9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1484" t="23922" r="1136" b="69719"/>
          <a:stretch>
            <a:fillRect/>
          </a:stretch>
        </p:blipFill>
        <p:spPr>
          <a:xfrm>
            <a:off x="572653" y="4225391"/>
            <a:ext cx="17568101" cy="142211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297" name="그룹화"/>
          <p:cNvGrpSpPr/>
          <p:nvPr/>
        </p:nvGrpSpPr>
        <p:grpSpPr>
          <a:xfrm>
            <a:off x="569723" y="4221734"/>
            <a:ext cx="665018" cy="465668"/>
            <a:chOff x="0" y="0"/>
            <a:chExt cx="665017" cy="465666"/>
          </a:xfrm>
        </p:grpSpPr>
        <p:sp>
          <p:nvSpPr>
            <p:cNvPr id="1295" name="직사각형"/>
            <p:cNvSpPr/>
            <p:nvPr/>
          </p:nvSpPr>
          <p:spPr>
            <a:xfrm>
              <a:off x="0" y="0"/>
              <a:ext cx="665012" cy="46566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6" name="직사각형"/>
            <p:cNvSpPr/>
            <p:nvPr/>
          </p:nvSpPr>
          <p:spPr>
            <a:xfrm>
              <a:off x="1687" y="1127"/>
              <a:ext cx="663331" cy="463413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300" name="그룹화"/>
          <p:cNvGrpSpPr/>
          <p:nvPr/>
        </p:nvGrpSpPr>
        <p:grpSpPr>
          <a:xfrm>
            <a:off x="962754" y="6533653"/>
            <a:ext cx="1942244" cy="1343932"/>
            <a:chOff x="0" y="0"/>
            <a:chExt cx="1942243" cy="1343931"/>
          </a:xfrm>
        </p:grpSpPr>
        <p:sp>
          <p:nvSpPr>
            <p:cNvPr id="1298" name="선"/>
            <p:cNvSpPr/>
            <p:nvPr/>
          </p:nvSpPr>
          <p:spPr>
            <a:xfrm>
              <a:off x="0" y="1312939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99" name="선"/>
            <p:cNvSpPr/>
            <p:nvPr/>
          </p:nvSpPr>
          <p:spPr>
            <a:xfrm flipV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301" name="계약처, 계약여부, 계약 시작 및 종료일시"/>
          <p:cNvSpPr txBox="1"/>
          <p:nvPr/>
        </p:nvSpPr>
        <p:spPr>
          <a:xfrm>
            <a:off x="3013329" y="7571107"/>
            <a:ext cx="932264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계약처, 계약여부, 계약 시작 및 종료일시 </a:t>
            </a:r>
          </a:p>
        </p:txBody>
      </p:sp>
      <p:sp>
        <p:nvSpPr>
          <p:cNvPr id="1302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305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306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307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308" name="45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45</a:t>
            </a:r>
          </a:p>
        </p:txBody>
      </p:sp>
      <p:sp>
        <p:nvSpPr>
          <p:cNvPr id="1309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310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1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1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313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4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1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316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7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8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1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4972" y="1853810"/>
            <a:ext cx="8942535" cy="9949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320" name="직사각형"/>
          <p:cNvSpPr/>
          <p:nvPr/>
        </p:nvSpPr>
        <p:spPr>
          <a:xfrm>
            <a:off x="9138770" y="1818486"/>
            <a:ext cx="9054938" cy="1004361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2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1484" t="30280" r="1136" b="53535"/>
          <a:stretch>
            <a:fillRect/>
          </a:stretch>
        </p:blipFill>
        <p:spPr>
          <a:xfrm>
            <a:off x="572653" y="4945758"/>
            <a:ext cx="17568101" cy="362025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324" name="그룹화"/>
          <p:cNvGrpSpPr/>
          <p:nvPr/>
        </p:nvGrpSpPr>
        <p:grpSpPr>
          <a:xfrm>
            <a:off x="567175" y="4953816"/>
            <a:ext cx="665019" cy="558801"/>
            <a:chOff x="0" y="0"/>
            <a:chExt cx="665017" cy="558800"/>
          </a:xfrm>
        </p:grpSpPr>
        <p:sp>
          <p:nvSpPr>
            <p:cNvPr id="1322" name="직사각형"/>
            <p:cNvSpPr/>
            <p:nvPr/>
          </p:nvSpPr>
          <p:spPr>
            <a:xfrm>
              <a:off x="0" y="0"/>
              <a:ext cx="665012" cy="558801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3" name="직사각형"/>
            <p:cNvSpPr/>
            <p:nvPr/>
          </p:nvSpPr>
          <p:spPr>
            <a:xfrm>
              <a:off x="1687" y="1352"/>
              <a:ext cx="663331" cy="556096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327" name="그룹화"/>
          <p:cNvGrpSpPr/>
          <p:nvPr/>
        </p:nvGrpSpPr>
        <p:grpSpPr>
          <a:xfrm>
            <a:off x="902989" y="8904319"/>
            <a:ext cx="1942244" cy="1343933"/>
            <a:chOff x="0" y="0"/>
            <a:chExt cx="1942243" cy="1343931"/>
          </a:xfrm>
        </p:grpSpPr>
        <p:sp>
          <p:nvSpPr>
            <p:cNvPr id="1325" name="선"/>
            <p:cNvSpPr/>
            <p:nvPr/>
          </p:nvSpPr>
          <p:spPr>
            <a:xfrm>
              <a:off x="0" y="1312939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26" name="선"/>
            <p:cNvSpPr/>
            <p:nvPr/>
          </p:nvSpPr>
          <p:spPr>
            <a:xfrm flipV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328" name="에디터 이용하여 내용 작성 기능"/>
          <p:cNvSpPr txBox="1"/>
          <p:nvPr/>
        </p:nvSpPr>
        <p:spPr>
          <a:xfrm>
            <a:off x="2953564" y="9941773"/>
            <a:ext cx="9322641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에디터 이용하여 내용 작성 기능 </a:t>
            </a:r>
          </a:p>
        </p:txBody>
      </p:sp>
      <p:sp>
        <p:nvSpPr>
          <p:cNvPr id="1329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332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333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334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335" name="46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46</a:t>
            </a:r>
          </a:p>
        </p:txBody>
      </p:sp>
      <p:sp>
        <p:nvSpPr>
          <p:cNvPr id="1336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337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8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340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1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4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343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4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5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4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4972" y="1853810"/>
            <a:ext cx="8942535" cy="9949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347" name="직사각형"/>
          <p:cNvSpPr/>
          <p:nvPr/>
        </p:nvSpPr>
        <p:spPr>
          <a:xfrm>
            <a:off x="9138770" y="1818486"/>
            <a:ext cx="9054938" cy="1004361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4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1484" t="47067" r="1136" b="37289"/>
          <a:stretch>
            <a:fillRect/>
          </a:stretch>
        </p:blipFill>
        <p:spPr>
          <a:xfrm>
            <a:off x="572653" y="6392607"/>
            <a:ext cx="17568101" cy="349917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351" name="그룹화"/>
          <p:cNvGrpSpPr/>
          <p:nvPr/>
        </p:nvGrpSpPr>
        <p:grpSpPr>
          <a:xfrm>
            <a:off x="569723" y="6378334"/>
            <a:ext cx="1096818" cy="558801"/>
            <a:chOff x="0" y="0"/>
            <a:chExt cx="1096817" cy="558800"/>
          </a:xfrm>
        </p:grpSpPr>
        <p:sp>
          <p:nvSpPr>
            <p:cNvPr id="1349" name="직사각형"/>
            <p:cNvSpPr/>
            <p:nvPr/>
          </p:nvSpPr>
          <p:spPr>
            <a:xfrm>
              <a:off x="0" y="0"/>
              <a:ext cx="1096808" cy="558801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0" name="직사각형"/>
            <p:cNvSpPr/>
            <p:nvPr/>
          </p:nvSpPr>
          <p:spPr>
            <a:xfrm>
              <a:off x="2782" y="1352"/>
              <a:ext cx="1094036" cy="556096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354" name="그룹화"/>
          <p:cNvGrpSpPr/>
          <p:nvPr/>
        </p:nvGrpSpPr>
        <p:grpSpPr>
          <a:xfrm>
            <a:off x="902989" y="10179300"/>
            <a:ext cx="1942244" cy="1343932"/>
            <a:chOff x="0" y="0"/>
            <a:chExt cx="1942243" cy="1343931"/>
          </a:xfrm>
        </p:grpSpPr>
        <p:sp>
          <p:nvSpPr>
            <p:cNvPr id="1352" name="선"/>
            <p:cNvSpPr/>
            <p:nvPr/>
          </p:nvSpPr>
          <p:spPr>
            <a:xfrm>
              <a:off x="0" y="1312939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53" name="선"/>
            <p:cNvSpPr/>
            <p:nvPr/>
          </p:nvSpPr>
          <p:spPr>
            <a:xfrm flipV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355" name="seq, 담당팀, 담당자 입력"/>
          <p:cNvSpPr txBox="1"/>
          <p:nvPr/>
        </p:nvSpPr>
        <p:spPr>
          <a:xfrm>
            <a:off x="2953564" y="11216754"/>
            <a:ext cx="932264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seq, 담당팀, 담당자 입력</a:t>
            </a:r>
          </a:p>
        </p:txBody>
      </p:sp>
      <p:sp>
        <p:nvSpPr>
          <p:cNvPr id="1356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359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360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361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362" name="47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47</a:t>
            </a:r>
          </a:p>
        </p:txBody>
      </p:sp>
      <p:sp>
        <p:nvSpPr>
          <p:cNvPr id="1363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364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5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6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367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8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370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1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2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7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4972" y="1853810"/>
            <a:ext cx="8942535" cy="9949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374" name="직사각형"/>
          <p:cNvSpPr/>
          <p:nvPr/>
        </p:nvSpPr>
        <p:spPr>
          <a:xfrm>
            <a:off x="9138770" y="1818486"/>
            <a:ext cx="9054938" cy="1004361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7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2016" t="63295" r="1136" b="23521"/>
          <a:stretch>
            <a:fillRect/>
          </a:stretch>
        </p:blipFill>
        <p:spPr>
          <a:xfrm>
            <a:off x="679563" y="7965996"/>
            <a:ext cx="17461191" cy="294889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378" name="그룹화"/>
          <p:cNvGrpSpPr/>
          <p:nvPr/>
        </p:nvGrpSpPr>
        <p:grpSpPr>
          <a:xfrm>
            <a:off x="681440" y="7978034"/>
            <a:ext cx="1036128" cy="461898"/>
            <a:chOff x="0" y="0"/>
            <a:chExt cx="1036127" cy="461897"/>
          </a:xfrm>
        </p:grpSpPr>
        <p:sp>
          <p:nvSpPr>
            <p:cNvPr id="1376" name="직사각형"/>
            <p:cNvSpPr/>
            <p:nvPr/>
          </p:nvSpPr>
          <p:spPr>
            <a:xfrm>
              <a:off x="0" y="0"/>
              <a:ext cx="1036119" cy="46189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7" name="직사각형"/>
            <p:cNvSpPr/>
            <p:nvPr/>
          </p:nvSpPr>
          <p:spPr>
            <a:xfrm>
              <a:off x="2628" y="1118"/>
              <a:ext cx="1033500" cy="459661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381" name="그룹화"/>
          <p:cNvGrpSpPr/>
          <p:nvPr/>
        </p:nvGrpSpPr>
        <p:grpSpPr>
          <a:xfrm>
            <a:off x="843224" y="11172490"/>
            <a:ext cx="1942245" cy="1343933"/>
            <a:chOff x="0" y="0"/>
            <a:chExt cx="1942243" cy="1343931"/>
          </a:xfrm>
        </p:grpSpPr>
        <p:sp>
          <p:nvSpPr>
            <p:cNvPr id="1379" name="선"/>
            <p:cNvSpPr/>
            <p:nvPr/>
          </p:nvSpPr>
          <p:spPr>
            <a:xfrm>
              <a:off x="0" y="1312939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80" name="선"/>
            <p:cNvSpPr/>
            <p:nvPr/>
          </p:nvSpPr>
          <p:spPr>
            <a:xfrm flipV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382" name="계약사항의 계약유형 및 예상금액, 계약금액, 비고 입력"/>
          <p:cNvSpPr txBox="1"/>
          <p:nvPr/>
        </p:nvSpPr>
        <p:spPr>
          <a:xfrm>
            <a:off x="2893799" y="12209944"/>
            <a:ext cx="932264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계약사항의 계약유형 및 예상금액, 계약금액, 비고 입력 </a:t>
            </a:r>
          </a:p>
        </p:txBody>
      </p:sp>
      <p:sp>
        <p:nvSpPr>
          <p:cNvPr id="1383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386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387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388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389" name="48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48</a:t>
            </a:r>
          </a:p>
        </p:txBody>
      </p:sp>
      <p:sp>
        <p:nvSpPr>
          <p:cNvPr id="1390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391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2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9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394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5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9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397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8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9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0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4972" y="1853810"/>
            <a:ext cx="8942535" cy="9949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01" name="직사각형"/>
          <p:cNvSpPr/>
          <p:nvPr/>
        </p:nvSpPr>
        <p:spPr>
          <a:xfrm>
            <a:off x="9138770" y="1818486"/>
            <a:ext cx="9054938" cy="1004361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0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2016" t="77700" r="1564" b="12890"/>
          <a:stretch>
            <a:fillRect/>
          </a:stretch>
        </p:blipFill>
        <p:spPr>
          <a:xfrm>
            <a:off x="758062" y="8942716"/>
            <a:ext cx="17375124" cy="210464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405" name="그룹화"/>
          <p:cNvGrpSpPr/>
          <p:nvPr/>
        </p:nvGrpSpPr>
        <p:grpSpPr>
          <a:xfrm>
            <a:off x="759939" y="8954754"/>
            <a:ext cx="1036129" cy="461899"/>
            <a:chOff x="0" y="0"/>
            <a:chExt cx="1036127" cy="461897"/>
          </a:xfrm>
        </p:grpSpPr>
        <p:sp>
          <p:nvSpPr>
            <p:cNvPr id="1403" name="직사각형"/>
            <p:cNvSpPr/>
            <p:nvPr/>
          </p:nvSpPr>
          <p:spPr>
            <a:xfrm>
              <a:off x="0" y="0"/>
              <a:ext cx="1036119" cy="46189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04" name="직사각형"/>
            <p:cNvSpPr/>
            <p:nvPr/>
          </p:nvSpPr>
          <p:spPr>
            <a:xfrm>
              <a:off x="2628" y="1118"/>
              <a:ext cx="1033500" cy="459661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408" name="그룹화"/>
          <p:cNvGrpSpPr/>
          <p:nvPr/>
        </p:nvGrpSpPr>
        <p:grpSpPr>
          <a:xfrm>
            <a:off x="1154499" y="11238774"/>
            <a:ext cx="1942244" cy="1343932"/>
            <a:chOff x="0" y="0"/>
            <a:chExt cx="1942243" cy="1343931"/>
          </a:xfrm>
        </p:grpSpPr>
        <p:sp>
          <p:nvSpPr>
            <p:cNvPr id="1406" name="선"/>
            <p:cNvSpPr/>
            <p:nvPr/>
          </p:nvSpPr>
          <p:spPr>
            <a:xfrm>
              <a:off x="0" y="1312939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07" name="선"/>
            <p:cNvSpPr/>
            <p:nvPr/>
          </p:nvSpPr>
          <p:spPr>
            <a:xfrm flipV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409" name="인원계획의 계약유형, 사번, 사원명, 자원등급, 투입시작일 및 종료일, 투입공수, 투입목적 입력"/>
          <p:cNvSpPr txBox="1"/>
          <p:nvPr/>
        </p:nvSpPr>
        <p:spPr>
          <a:xfrm>
            <a:off x="3205074" y="12025465"/>
            <a:ext cx="9322641" cy="109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인원계획의 계약유형, 사번, 사원명, 자원등급, 투입시작일 및 종료일, 투입공수, 투입목적 입력</a:t>
            </a:r>
          </a:p>
        </p:txBody>
      </p:sp>
      <p:sp>
        <p:nvSpPr>
          <p:cNvPr id="1410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413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414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415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416" name="49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49</a:t>
            </a:r>
          </a:p>
        </p:txBody>
      </p:sp>
      <p:sp>
        <p:nvSpPr>
          <p:cNvPr id="1417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418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9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2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21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2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2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24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5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6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2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4972" y="1853810"/>
            <a:ext cx="8942535" cy="9949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28" name="직사각형"/>
          <p:cNvSpPr/>
          <p:nvPr/>
        </p:nvSpPr>
        <p:spPr>
          <a:xfrm>
            <a:off x="9138770" y="1818486"/>
            <a:ext cx="9054938" cy="1004361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2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2016" t="77700" r="1564" b="12890"/>
          <a:stretch>
            <a:fillRect/>
          </a:stretch>
        </p:blipFill>
        <p:spPr>
          <a:xfrm>
            <a:off x="758062" y="8942716"/>
            <a:ext cx="17375124" cy="210464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432" name="그룹화"/>
          <p:cNvGrpSpPr/>
          <p:nvPr/>
        </p:nvGrpSpPr>
        <p:grpSpPr>
          <a:xfrm>
            <a:off x="16322735" y="9764082"/>
            <a:ext cx="1380355" cy="461898"/>
            <a:chOff x="0" y="0"/>
            <a:chExt cx="1380354" cy="461897"/>
          </a:xfrm>
        </p:grpSpPr>
        <p:sp>
          <p:nvSpPr>
            <p:cNvPr id="1430" name="직사각형"/>
            <p:cNvSpPr/>
            <p:nvPr/>
          </p:nvSpPr>
          <p:spPr>
            <a:xfrm>
              <a:off x="0" y="0"/>
              <a:ext cx="1380342" cy="46189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1" name="직사각형"/>
            <p:cNvSpPr/>
            <p:nvPr/>
          </p:nvSpPr>
          <p:spPr>
            <a:xfrm>
              <a:off x="3501" y="1118"/>
              <a:ext cx="1376854" cy="459661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33" name="선"/>
          <p:cNvSpPr/>
          <p:nvPr/>
        </p:nvSpPr>
        <p:spPr>
          <a:xfrm flipH="1" flipV="1">
            <a:off x="17359622" y="10125194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34" name="추가 버튼 클릭 시 자원관리 탭 노출"/>
          <p:cNvSpPr txBox="1"/>
          <p:nvPr/>
        </p:nvSpPr>
        <p:spPr>
          <a:xfrm>
            <a:off x="12528368" y="10507430"/>
            <a:ext cx="932264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추가 버튼 클릭 시 자원관리 탭 노출</a:t>
            </a:r>
          </a:p>
        </p:txBody>
      </p:sp>
      <p:sp>
        <p:nvSpPr>
          <p:cNvPr id="1435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06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07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08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09" name="5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0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pic>
        <p:nvPicPr>
          <p:cNvPr id="21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" y="1921423"/>
            <a:ext cx="17552275" cy="9873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12" name="직사각형"/>
          <p:cNvSpPr/>
          <p:nvPr/>
        </p:nvSpPr>
        <p:spPr>
          <a:xfrm>
            <a:off x="3025068" y="2072857"/>
            <a:ext cx="2947590" cy="2696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직사각형"/>
          <p:cNvSpPr/>
          <p:nvPr/>
        </p:nvSpPr>
        <p:spPr>
          <a:xfrm>
            <a:off x="18612225" y="1884457"/>
            <a:ext cx="5288471" cy="9873154"/>
          </a:xfrm>
          <a:prstGeom prst="rect">
            <a:avLst/>
          </a:prstGeom>
          <a:solidFill>
            <a:srgbClr val="D5D5D5">
              <a:alpha val="30386"/>
            </a:srgbClr>
          </a:solidFill>
          <a:ln w="12700">
            <a:solidFill>
              <a:srgbClr val="000000">
                <a:alpha val="303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직사각형"/>
          <p:cNvSpPr/>
          <p:nvPr/>
        </p:nvSpPr>
        <p:spPr>
          <a:xfrm>
            <a:off x="457731" y="1722052"/>
            <a:ext cx="17887100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27815" t="10029" r="36181" b="76157"/>
          <a:stretch>
            <a:fillRect/>
          </a:stretch>
        </p:blipFill>
        <p:spPr>
          <a:xfrm>
            <a:off x="5458078" y="2996851"/>
            <a:ext cx="8112998" cy="175075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16" name="메인페이지 - 공지사항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메인페이지 - 공지사항 </a:t>
            </a:r>
          </a:p>
        </p:txBody>
      </p:sp>
      <p:sp>
        <p:nvSpPr>
          <p:cNvPr id="217" name="그룹화"/>
          <p:cNvSpPr/>
          <p:nvPr/>
        </p:nvSpPr>
        <p:spPr>
          <a:xfrm>
            <a:off x="5451993" y="3002454"/>
            <a:ext cx="8125090" cy="1763317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제목 및 등록일자가 노출되어 있는 공지사항이 간략하게 노출"/>
          <p:cNvSpPr txBox="1"/>
          <p:nvPr/>
        </p:nvSpPr>
        <p:spPr>
          <a:xfrm>
            <a:off x="9997352" y="5865441"/>
            <a:ext cx="8080931" cy="1093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제목</a:t>
            </a:r>
            <a:r>
              <a:rPr>
                <a:solidFill>
                  <a:srgbClr val="929292"/>
                </a:solidFill>
              </a:rPr>
              <a:t> </a:t>
            </a:r>
            <a:r>
              <a:t>및</a:t>
            </a:r>
            <a:r>
              <a:rPr>
                <a:solidFill>
                  <a:srgbClr val="929292"/>
                </a:solidFill>
              </a:rPr>
              <a:t> </a:t>
            </a:r>
            <a:r>
              <a:t>등록일자</a:t>
            </a:r>
            <a:r>
              <a:rPr>
                <a:solidFill>
                  <a:srgbClr val="929292"/>
                </a:solidFill>
              </a:rPr>
              <a:t>가 노출되어 있는 </a:t>
            </a:r>
            <a:r>
              <a:t>공지사항</a:t>
            </a:r>
            <a:r>
              <a:rPr>
                <a:solidFill>
                  <a:srgbClr val="929292"/>
                </a:solidFill>
              </a:rPr>
              <a:t>이 간략하게 노출 </a:t>
            </a:r>
          </a:p>
        </p:txBody>
      </p:sp>
      <p:grpSp>
        <p:nvGrpSpPr>
          <p:cNvPr id="221" name="그룹화"/>
          <p:cNvGrpSpPr/>
          <p:nvPr/>
        </p:nvGrpSpPr>
        <p:grpSpPr>
          <a:xfrm>
            <a:off x="8353655" y="5099300"/>
            <a:ext cx="1942245" cy="1343933"/>
            <a:chOff x="0" y="0"/>
            <a:chExt cx="1942243" cy="1343931"/>
          </a:xfrm>
        </p:grpSpPr>
        <p:sp>
          <p:nvSpPr>
            <p:cNvPr id="219" name="선"/>
            <p:cNvSpPr/>
            <p:nvPr/>
          </p:nvSpPr>
          <p:spPr>
            <a:xfrm>
              <a:off x="0" y="1312939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0" name="선"/>
            <p:cNvSpPr/>
            <p:nvPr/>
          </p:nvSpPr>
          <p:spPr>
            <a:xfrm flipV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438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439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440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441" name="50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1442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443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4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4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46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7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4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49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0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1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5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4972" y="1853810"/>
            <a:ext cx="8942535" cy="9949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53" name="직사각형"/>
          <p:cNvSpPr/>
          <p:nvPr/>
        </p:nvSpPr>
        <p:spPr>
          <a:xfrm>
            <a:off x="9138770" y="1818486"/>
            <a:ext cx="9054938" cy="1004361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5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2016" t="77700" r="1564" b="12890"/>
          <a:stretch>
            <a:fillRect/>
          </a:stretch>
        </p:blipFill>
        <p:spPr>
          <a:xfrm>
            <a:off x="758062" y="8942716"/>
            <a:ext cx="17375124" cy="210464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45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1744" t="1744" r="1744" b="1744"/>
          <a:stretch>
            <a:fillRect/>
          </a:stretch>
        </p:blipFill>
        <p:spPr>
          <a:xfrm>
            <a:off x="9523849" y="1054647"/>
            <a:ext cx="7621454" cy="747256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458" name="그룹화"/>
          <p:cNvGrpSpPr/>
          <p:nvPr/>
        </p:nvGrpSpPr>
        <p:grpSpPr>
          <a:xfrm rot="10800000">
            <a:off x="17326666" y="7691764"/>
            <a:ext cx="402281" cy="684412"/>
            <a:chOff x="0" y="0"/>
            <a:chExt cx="402279" cy="684411"/>
          </a:xfrm>
        </p:grpSpPr>
        <p:sp>
          <p:nvSpPr>
            <p:cNvPr id="1456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7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461" name="그룹화"/>
          <p:cNvGrpSpPr/>
          <p:nvPr/>
        </p:nvGrpSpPr>
        <p:grpSpPr>
          <a:xfrm>
            <a:off x="11072676" y="2116488"/>
            <a:ext cx="402280" cy="366422"/>
            <a:chOff x="0" y="0"/>
            <a:chExt cx="402279" cy="366420"/>
          </a:xfrm>
        </p:grpSpPr>
        <p:sp>
          <p:nvSpPr>
            <p:cNvPr id="1459" name="직사각형"/>
            <p:cNvSpPr/>
            <p:nvPr/>
          </p:nvSpPr>
          <p:spPr>
            <a:xfrm>
              <a:off x="0" y="0"/>
              <a:ext cx="402276" cy="366421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0" name="직사각형"/>
            <p:cNvSpPr/>
            <p:nvPr/>
          </p:nvSpPr>
          <p:spPr>
            <a:xfrm>
              <a:off x="1020" y="887"/>
              <a:ext cx="401260" cy="36464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62" name="선"/>
          <p:cNvSpPr/>
          <p:nvPr/>
        </p:nvSpPr>
        <p:spPr>
          <a:xfrm flipH="1" flipV="1">
            <a:off x="11349320" y="2369424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3" name="그룹화"/>
          <p:cNvSpPr/>
          <p:nvPr/>
        </p:nvSpPr>
        <p:spPr>
          <a:xfrm>
            <a:off x="9526946" y="1064529"/>
            <a:ext cx="7634288" cy="745260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4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467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468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469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470" name="51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51</a:t>
            </a:r>
          </a:p>
        </p:txBody>
      </p:sp>
      <p:sp>
        <p:nvSpPr>
          <p:cNvPr id="1471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472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3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7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75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6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7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78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9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0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8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4972" y="1853810"/>
            <a:ext cx="8942535" cy="9949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82" name="직사각형"/>
          <p:cNvSpPr/>
          <p:nvPr/>
        </p:nvSpPr>
        <p:spPr>
          <a:xfrm>
            <a:off x="9138770" y="1818486"/>
            <a:ext cx="9054938" cy="1004361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8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2016" t="77700" r="1564" b="12890"/>
          <a:stretch>
            <a:fillRect/>
          </a:stretch>
        </p:blipFill>
        <p:spPr>
          <a:xfrm>
            <a:off x="758062" y="8942716"/>
            <a:ext cx="17375124" cy="210464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48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1744" t="1744" r="1744" b="1744"/>
          <a:stretch>
            <a:fillRect/>
          </a:stretch>
        </p:blipFill>
        <p:spPr>
          <a:xfrm>
            <a:off x="9523849" y="1054647"/>
            <a:ext cx="7621454" cy="747256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487" name="그룹화"/>
          <p:cNvGrpSpPr/>
          <p:nvPr/>
        </p:nvGrpSpPr>
        <p:grpSpPr>
          <a:xfrm rot="10800000">
            <a:off x="17326666" y="7691764"/>
            <a:ext cx="402281" cy="684412"/>
            <a:chOff x="0" y="0"/>
            <a:chExt cx="402279" cy="684411"/>
          </a:xfrm>
        </p:grpSpPr>
        <p:sp>
          <p:nvSpPr>
            <p:cNvPr id="1485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6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1488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1630" t="1630" r="1630" b="1630"/>
          <a:stretch>
            <a:fillRect/>
          </a:stretch>
        </p:blipFill>
        <p:spPr>
          <a:xfrm>
            <a:off x="768829" y="1054647"/>
            <a:ext cx="7612320" cy="74725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89" name="화살표"/>
          <p:cNvSpPr/>
          <p:nvPr/>
        </p:nvSpPr>
        <p:spPr>
          <a:xfrm flipH="1">
            <a:off x="8706477" y="4867818"/>
            <a:ext cx="492184" cy="461898"/>
          </a:xfrm>
          <a:prstGeom prst="rightArrow">
            <a:avLst>
              <a:gd name="adj1" fmla="val 32000"/>
              <a:gd name="adj2" fmla="val 50771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492" name="그룹화"/>
          <p:cNvGrpSpPr/>
          <p:nvPr/>
        </p:nvGrpSpPr>
        <p:grpSpPr>
          <a:xfrm>
            <a:off x="897055" y="2147337"/>
            <a:ext cx="1724577" cy="840715"/>
            <a:chOff x="0" y="0"/>
            <a:chExt cx="1724575" cy="840713"/>
          </a:xfrm>
        </p:grpSpPr>
        <p:sp>
          <p:nvSpPr>
            <p:cNvPr id="1490" name="직사각형"/>
            <p:cNvSpPr/>
            <p:nvPr/>
          </p:nvSpPr>
          <p:spPr>
            <a:xfrm>
              <a:off x="0" y="0"/>
              <a:ext cx="1724560" cy="840714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1" name="직사각형"/>
            <p:cNvSpPr/>
            <p:nvPr/>
          </p:nvSpPr>
          <p:spPr>
            <a:xfrm>
              <a:off x="4374" y="2035"/>
              <a:ext cx="1720202" cy="836643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93" name="그룹화"/>
          <p:cNvSpPr/>
          <p:nvPr/>
        </p:nvSpPr>
        <p:spPr>
          <a:xfrm>
            <a:off x="750431" y="1077161"/>
            <a:ext cx="7634289" cy="745260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4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497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498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499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500" name="52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52</a:t>
            </a:r>
          </a:p>
        </p:txBody>
      </p:sp>
      <p:sp>
        <p:nvSpPr>
          <p:cNvPr id="1501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502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3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0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05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6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0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08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9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0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1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4972" y="1853810"/>
            <a:ext cx="8942535" cy="9949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12" name="직사각형"/>
          <p:cNvSpPr/>
          <p:nvPr/>
        </p:nvSpPr>
        <p:spPr>
          <a:xfrm>
            <a:off x="9138770" y="1818486"/>
            <a:ext cx="9054938" cy="1004361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1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1379" t="88325" r="1564" b="0"/>
          <a:stretch>
            <a:fillRect/>
          </a:stretch>
        </p:blipFill>
        <p:spPr>
          <a:xfrm>
            <a:off x="629904" y="9196716"/>
            <a:ext cx="17503282" cy="261146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516" name="그룹화"/>
          <p:cNvGrpSpPr/>
          <p:nvPr/>
        </p:nvGrpSpPr>
        <p:grpSpPr>
          <a:xfrm>
            <a:off x="642272" y="9208754"/>
            <a:ext cx="1281947" cy="461899"/>
            <a:chOff x="0" y="0"/>
            <a:chExt cx="1281945" cy="461897"/>
          </a:xfrm>
        </p:grpSpPr>
        <p:sp>
          <p:nvSpPr>
            <p:cNvPr id="1514" name="직사각형"/>
            <p:cNvSpPr/>
            <p:nvPr/>
          </p:nvSpPr>
          <p:spPr>
            <a:xfrm>
              <a:off x="0" y="0"/>
              <a:ext cx="1281934" cy="46189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5" name="직사각형"/>
            <p:cNvSpPr/>
            <p:nvPr/>
          </p:nvSpPr>
          <p:spPr>
            <a:xfrm>
              <a:off x="3252" y="1118"/>
              <a:ext cx="1278694" cy="459661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17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520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521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522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523" name="53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524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525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6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28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9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3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31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2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3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3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4972" y="1853810"/>
            <a:ext cx="8942535" cy="9949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35" name="직사각형"/>
          <p:cNvSpPr/>
          <p:nvPr/>
        </p:nvSpPr>
        <p:spPr>
          <a:xfrm>
            <a:off x="9138770" y="1818486"/>
            <a:ext cx="9054938" cy="1004361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3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1379" t="88325" r="1564" b="0"/>
          <a:stretch>
            <a:fillRect/>
          </a:stretch>
        </p:blipFill>
        <p:spPr>
          <a:xfrm>
            <a:off x="629904" y="9196716"/>
            <a:ext cx="17503282" cy="261146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539" name="그룹화"/>
          <p:cNvGrpSpPr/>
          <p:nvPr/>
        </p:nvGrpSpPr>
        <p:grpSpPr>
          <a:xfrm>
            <a:off x="1007918" y="9965527"/>
            <a:ext cx="891452" cy="655704"/>
            <a:chOff x="0" y="0"/>
            <a:chExt cx="891451" cy="655702"/>
          </a:xfrm>
        </p:grpSpPr>
        <p:sp>
          <p:nvSpPr>
            <p:cNvPr id="1537" name="직사각형"/>
            <p:cNvSpPr/>
            <p:nvPr/>
          </p:nvSpPr>
          <p:spPr>
            <a:xfrm>
              <a:off x="0" y="0"/>
              <a:ext cx="891443" cy="655703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8" name="직사각형"/>
            <p:cNvSpPr/>
            <p:nvPr/>
          </p:nvSpPr>
          <p:spPr>
            <a:xfrm>
              <a:off x="2261" y="1587"/>
              <a:ext cx="889191" cy="652529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40" name="선"/>
          <p:cNvSpPr/>
          <p:nvPr/>
        </p:nvSpPr>
        <p:spPr>
          <a:xfrm flipH="1" flipV="1">
            <a:off x="1654650" y="10486650"/>
            <a:ext cx="309428" cy="30942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1" name="파일 추가 버튼 클릭 시, 파일 내용, 파일 첨부 형식 노출"/>
          <p:cNvSpPr txBox="1"/>
          <p:nvPr/>
        </p:nvSpPr>
        <p:spPr>
          <a:xfrm>
            <a:off x="515662" y="10961404"/>
            <a:ext cx="9322641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파일 추가 버튼 클릭 시, 파일 내용, 파일 첨부 형식 노출</a:t>
            </a:r>
          </a:p>
        </p:txBody>
      </p:sp>
      <p:sp>
        <p:nvSpPr>
          <p:cNvPr id="1542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545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546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547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548" name="54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54</a:t>
            </a:r>
          </a:p>
        </p:txBody>
      </p:sp>
      <p:sp>
        <p:nvSpPr>
          <p:cNvPr id="1549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550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1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5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53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4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5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56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7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8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5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4972" y="1853810"/>
            <a:ext cx="8942535" cy="9949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60" name="직사각형"/>
          <p:cNvSpPr/>
          <p:nvPr/>
        </p:nvSpPr>
        <p:spPr>
          <a:xfrm>
            <a:off x="9138770" y="1818486"/>
            <a:ext cx="9054938" cy="1004361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6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11379" t="88325" r="1564" b="0"/>
          <a:stretch>
            <a:fillRect/>
          </a:stretch>
        </p:blipFill>
        <p:spPr>
          <a:xfrm>
            <a:off x="629904" y="9196716"/>
            <a:ext cx="17503282" cy="261146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56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2130" t="2130" r="2130" b="2130"/>
          <a:stretch>
            <a:fillRect/>
          </a:stretch>
        </p:blipFill>
        <p:spPr>
          <a:xfrm>
            <a:off x="614104" y="910572"/>
            <a:ext cx="4676580" cy="74242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63" name="화살표"/>
          <p:cNvSpPr/>
          <p:nvPr/>
        </p:nvSpPr>
        <p:spPr>
          <a:xfrm flipH="1" rot="5353138">
            <a:off x="1271231" y="8576216"/>
            <a:ext cx="364825" cy="366422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66" name="그룹화"/>
          <p:cNvGrpSpPr/>
          <p:nvPr/>
        </p:nvGrpSpPr>
        <p:grpSpPr>
          <a:xfrm>
            <a:off x="608906" y="904222"/>
            <a:ext cx="1128396" cy="558801"/>
            <a:chOff x="0" y="0"/>
            <a:chExt cx="1128394" cy="558800"/>
          </a:xfrm>
        </p:grpSpPr>
        <p:sp>
          <p:nvSpPr>
            <p:cNvPr id="1564" name="직사각형"/>
            <p:cNvSpPr/>
            <p:nvPr/>
          </p:nvSpPr>
          <p:spPr>
            <a:xfrm>
              <a:off x="0" y="0"/>
              <a:ext cx="1128385" cy="558801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5" name="직사각형"/>
            <p:cNvSpPr/>
            <p:nvPr/>
          </p:nvSpPr>
          <p:spPr>
            <a:xfrm>
              <a:off x="2862" y="1352"/>
              <a:ext cx="1125533" cy="556096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67" name="프로젝트 - 프로젝트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프로젝트관리</a:t>
            </a:r>
          </a:p>
        </p:txBody>
      </p:sp>
      <p:sp>
        <p:nvSpPr>
          <p:cNvPr id="1568" name="그룹화"/>
          <p:cNvSpPr/>
          <p:nvPr/>
        </p:nvSpPr>
        <p:spPr>
          <a:xfrm>
            <a:off x="590944" y="926058"/>
            <a:ext cx="4689476" cy="739336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702" y="1856359"/>
            <a:ext cx="17678436" cy="99441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71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7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573" name="직사각형"/>
          <p:cNvSpPr/>
          <p:nvPr/>
        </p:nvSpPr>
        <p:spPr>
          <a:xfrm>
            <a:off x="168637" y="1722052"/>
            <a:ext cx="17958677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4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575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576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577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578" name="55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55</a:t>
            </a:r>
          </a:p>
        </p:txBody>
      </p:sp>
      <p:sp>
        <p:nvSpPr>
          <p:cNvPr id="1579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580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1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8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83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4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8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86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7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8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8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74" t="22625" r="87364" b="56726"/>
          <a:stretch>
            <a:fillRect/>
          </a:stretch>
        </p:blipFill>
        <p:spPr>
          <a:xfrm>
            <a:off x="558616" y="4090109"/>
            <a:ext cx="2129614" cy="20679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592" name="그룹화"/>
          <p:cNvGrpSpPr/>
          <p:nvPr/>
        </p:nvGrpSpPr>
        <p:grpSpPr>
          <a:xfrm>
            <a:off x="555390" y="4727279"/>
            <a:ext cx="2136085" cy="366421"/>
            <a:chOff x="0" y="0"/>
            <a:chExt cx="2136083" cy="366420"/>
          </a:xfrm>
        </p:grpSpPr>
        <p:sp>
          <p:nvSpPr>
            <p:cNvPr id="1590" name="직사각형"/>
            <p:cNvSpPr/>
            <p:nvPr/>
          </p:nvSpPr>
          <p:spPr>
            <a:xfrm>
              <a:off x="-1" y="5648"/>
              <a:ext cx="2136085" cy="34773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91" name="직사각형"/>
            <p:cNvSpPr/>
            <p:nvPr/>
          </p:nvSpPr>
          <p:spPr>
            <a:xfrm>
              <a:off x="12297" y="0"/>
              <a:ext cx="2111489" cy="366421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93" name="선"/>
          <p:cNvSpPr/>
          <p:nvPr/>
        </p:nvSpPr>
        <p:spPr>
          <a:xfrm flipH="1" flipV="1">
            <a:off x="2002303" y="4956087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4" name="프로젝트 - 실비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실비관리</a:t>
            </a:r>
          </a:p>
        </p:txBody>
      </p:sp>
      <p:sp>
        <p:nvSpPr>
          <p:cNvPr id="1595" name="실비관리 버튼 클릭 시, 실비조회 관련 형식 노출"/>
          <p:cNvSpPr txBox="1"/>
          <p:nvPr/>
        </p:nvSpPr>
        <p:spPr>
          <a:xfrm>
            <a:off x="3742956" y="4614452"/>
            <a:ext cx="9322641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실비관리 버튼 클릭 시, 실비조회 관련 형식 노출 </a:t>
            </a:r>
          </a:p>
        </p:txBody>
      </p:sp>
      <p:sp>
        <p:nvSpPr>
          <p:cNvPr id="1596" name="선"/>
          <p:cNvSpPr/>
          <p:nvPr/>
        </p:nvSpPr>
        <p:spPr>
          <a:xfrm>
            <a:off x="2893583" y="4910489"/>
            <a:ext cx="11029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702" y="1856359"/>
            <a:ext cx="17678436" cy="99441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99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0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601" name="직사각형"/>
          <p:cNvSpPr/>
          <p:nvPr/>
        </p:nvSpPr>
        <p:spPr>
          <a:xfrm>
            <a:off x="168637" y="1722052"/>
            <a:ext cx="17958677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2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603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604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605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606" name="56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56</a:t>
            </a:r>
          </a:p>
        </p:txBody>
      </p:sp>
      <p:sp>
        <p:nvSpPr>
          <p:cNvPr id="1607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608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9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1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611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2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1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614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5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6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1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74" t="22625" r="87364" b="56726"/>
          <a:stretch>
            <a:fillRect/>
          </a:stretch>
        </p:blipFill>
        <p:spPr>
          <a:xfrm>
            <a:off x="558616" y="4090109"/>
            <a:ext cx="2129614" cy="20679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620" name="그룹화"/>
          <p:cNvGrpSpPr/>
          <p:nvPr/>
        </p:nvGrpSpPr>
        <p:grpSpPr>
          <a:xfrm>
            <a:off x="2197033" y="6498913"/>
            <a:ext cx="402281" cy="671712"/>
            <a:chOff x="0" y="12700"/>
            <a:chExt cx="402279" cy="671711"/>
          </a:xfrm>
        </p:grpSpPr>
        <p:sp>
          <p:nvSpPr>
            <p:cNvPr id="1618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19" name="선"/>
            <p:cNvSpPr/>
            <p:nvPr/>
          </p:nvSpPr>
          <p:spPr>
            <a:xfrm flipV="1">
              <a:off x="-1" y="1270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621" name="프로젝트 - 실비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실비관리</a:t>
            </a:r>
          </a:p>
        </p:txBody>
      </p:sp>
      <p:pic>
        <p:nvPicPr>
          <p:cNvPr id="1622" name="스크린샷 2023-07-05 오후 12.16.33.png" descr="스크린샷 2023-07-05 오후 12.16.33.png"/>
          <p:cNvPicPr>
            <a:picLocks noChangeAspect="1"/>
          </p:cNvPicPr>
          <p:nvPr/>
        </p:nvPicPr>
        <p:blipFill>
          <a:blip r:embed="rId5">
            <a:extLst/>
          </a:blip>
          <a:srcRect l="10074" t="3809" r="9115" b="2524"/>
          <a:stretch>
            <a:fillRect/>
          </a:stretch>
        </p:blipFill>
        <p:spPr>
          <a:xfrm>
            <a:off x="3077629" y="1900025"/>
            <a:ext cx="15018086" cy="98567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625" name="그룹화"/>
          <p:cNvGrpSpPr/>
          <p:nvPr/>
        </p:nvGrpSpPr>
        <p:grpSpPr>
          <a:xfrm>
            <a:off x="3085849" y="1935220"/>
            <a:ext cx="935552" cy="333588"/>
            <a:chOff x="0" y="0"/>
            <a:chExt cx="935551" cy="333586"/>
          </a:xfrm>
        </p:grpSpPr>
        <p:sp>
          <p:nvSpPr>
            <p:cNvPr id="1623" name="직사각형"/>
            <p:cNvSpPr/>
            <p:nvPr/>
          </p:nvSpPr>
          <p:spPr>
            <a:xfrm>
              <a:off x="-1" y="5141"/>
              <a:ext cx="935553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4" name="직사각형"/>
            <p:cNvSpPr/>
            <p:nvPr/>
          </p:nvSpPr>
          <p:spPr>
            <a:xfrm>
              <a:off x="5386" y="0"/>
              <a:ext cx="924779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626" name="직사각형"/>
          <p:cNvSpPr/>
          <p:nvPr/>
        </p:nvSpPr>
        <p:spPr>
          <a:xfrm>
            <a:off x="16108229" y="6506085"/>
            <a:ext cx="1622267" cy="11591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7" name="직사각형"/>
          <p:cNvSpPr/>
          <p:nvPr/>
        </p:nvSpPr>
        <p:spPr>
          <a:xfrm>
            <a:off x="6150379" y="3770696"/>
            <a:ext cx="3343075" cy="41223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8" name="직사각형"/>
          <p:cNvSpPr/>
          <p:nvPr/>
        </p:nvSpPr>
        <p:spPr>
          <a:xfrm>
            <a:off x="4281027" y="8650477"/>
            <a:ext cx="13469926" cy="25837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9" name="그룹화"/>
          <p:cNvSpPr/>
          <p:nvPr/>
        </p:nvSpPr>
        <p:spPr>
          <a:xfrm>
            <a:off x="3071007" y="1886046"/>
            <a:ext cx="15056285" cy="9884746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0" name="개인정보보호"/>
          <p:cNvSpPr txBox="1"/>
          <p:nvPr/>
        </p:nvSpPr>
        <p:spPr>
          <a:xfrm>
            <a:off x="6007877" y="3495053"/>
            <a:ext cx="3376486" cy="4673601"/>
          </a:xfrm>
          <a:prstGeom prst="rect">
            <a:avLst/>
          </a:prstGeom>
          <a:solidFill>
            <a:srgbClr val="000000">
              <a:alpha val="3918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개인정보보호</a:t>
            </a:r>
          </a:p>
        </p:txBody>
      </p:sp>
      <p:sp>
        <p:nvSpPr>
          <p:cNvPr id="1631" name="개인정보보호"/>
          <p:cNvSpPr txBox="1"/>
          <p:nvPr/>
        </p:nvSpPr>
        <p:spPr>
          <a:xfrm>
            <a:off x="7246349" y="9182230"/>
            <a:ext cx="6705601" cy="1625601"/>
          </a:xfrm>
          <a:prstGeom prst="rect">
            <a:avLst/>
          </a:prstGeom>
          <a:solidFill>
            <a:srgbClr val="000000">
              <a:alpha val="3918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개인정보보호</a:t>
            </a:r>
          </a:p>
        </p:txBody>
      </p:sp>
      <p:sp>
        <p:nvSpPr>
          <p:cNvPr id="1632" name="직사각형"/>
          <p:cNvSpPr/>
          <p:nvPr/>
        </p:nvSpPr>
        <p:spPr>
          <a:xfrm>
            <a:off x="9463629" y="3770696"/>
            <a:ext cx="1495853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3" name="금액"/>
          <p:cNvSpPr txBox="1"/>
          <p:nvPr/>
        </p:nvSpPr>
        <p:spPr>
          <a:xfrm>
            <a:off x="9572886" y="3763228"/>
            <a:ext cx="31204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/>
            </a:lvl1pPr>
          </a:lstStyle>
          <a:p>
            <a:pPr/>
            <a:r>
              <a:t>금액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702" y="1856359"/>
            <a:ext cx="17678436" cy="99441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636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3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638" name="직사각형"/>
          <p:cNvSpPr/>
          <p:nvPr/>
        </p:nvSpPr>
        <p:spPr>
          <a:xfrm>
            <a:off x="168637" y="1722052"/>
            <a:ext cx="17958677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9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640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641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642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643" name="57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57</a:t>
            </a:r>
          </a:p>
        </p:txBody>
      </p:sp>
      <p:sp>
        <p:nvSpPr>
          <p:cNvPr id="1644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645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6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4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648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9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5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651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2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3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5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74" t="22625" r="87364" b="56726"/>
          <a:stretch>
            <a:fillRect/>
          </a:stretch>
        </p:blipFill>
        <p:spPr>
          <a:xfrm>
            <a:off x="558616" y="4090109"/>
            <a:ext cx="2129614" cy="20679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657" name="그룹화"/>
          <p:cNvGrpSpPr/>
          <p:nvPr/>
        </p:nvGrpSpPr>
        <p:grpSpPr>
          <a:xfrm>
            <a:off x="555390" y="5070072"/>
            <a:ext cx="2136085" cy="366422"/>
            <a:chOff x="0" y="0"/>
            <a:chExt cx="2136083" cy="366420"/>
          </a:xfrm>
        </p:grpSpPr>
        <p:sp>
          <p:nvSpPr>
            <p:cNvPr id="1655" name="직사각형"/>
            <p:cNvSpPr/>
            <p:nvPr/>
          </p:nvSpPr>
          <p:spPr>
            <a:xfrm>
              <a:off x="-1" y="5648"/>
              <a:ext cx="2136085" cy="34773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6" name="직사각형"/>
            <p:cNvSpPr/>
            <p:nvPr/>
          </p:nvSpPr>
          <p:spPr>
            <a:xfrm>
              <a:off x="12297" y="0"/>
              <a:ext cx="2111489" cy="366421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658" name="선"/>
          <p:cNvSpPr/>
          <p:nvPr/>
        </p:nvSpPr>
        <p:spPr>
          <a:xfrm flipH="1" flipV="1">
            <a:off x="2002303" y="5298880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9" name="프로젝트 - 거래처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거래처관리</a:t>
            </a:r>
          </a:p>
        </p:txBody>
      </p:sp>
      <p:sp>
        <p:nvSpPr>
          <p:cNvPr id="1660" name="거래처관리 버튼 클릭 시, 거래처 등록 및 조회 노출"/>
          <p:cNvSpPr txBox="1"/>
          <p:nvPr/>
        </p:nvSpPr>
        <p:spPr>
          <a:xfrm>
            <a:off x="3742956" y="4957245"/>
            <a:ext cx="9322641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거래처관리 버튼 클릭 시, 거래처 등록 및 조회 노출</a:t>
            </a:r>
          </a:p>
        </p:txBody>
      </p:sp>
      <p:sp>
        <p:nvSpPr>
          <p:cNvPr id="1661" name="선"/>
          <p:cNvSpPr/>
          <p:nvPr/>
        </p:nvSpPr>
        <p:spPr>
          <a:xfrm>
            <a:off x="2893583" y="5253282"/>
            <a:ext cx="110299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702" y="1856359"/>
            <a:ext cx="17678436" cy="99441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664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6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666" name="직사각형"/>
          <p:cNvSpPr/>
          <p:nvPr/>
        </p:nvSpPr>
        <p:spPr>
          <a:xfrm>
            <a:off x="168637" y="1722052"/>
            <a:ext cx="17958677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7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668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669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670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671" name="58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1672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673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4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7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676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7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7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679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0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1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82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10001" t="3929" r="0" b="5469"/>
          <a:stretch>
            <a:fillRect/>
          </a:stretch>
        </p:blipFill>
        <p:spPr>
          <a:xfrm>
            <a:off x="2760467" y="2399103"/>
            <a:ext cx="15376741" cy="87073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683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4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5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6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7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8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9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0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1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2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3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4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5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6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7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8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9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0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1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2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05" name="그룹화"/>
          <p:cNvGrpSpPr/>
          <p:nvPr/>
        </p:nvGrpSpPr>
        <p:grpSpPr>
          <a:xfrm>
            <a:off x="1893220" y="6410616"/>
            <a:ext cx="402281" cy="684413"/>
            <a:chOff x="0" y="0"/>
            <a:chExt cx="402279" cy="684411"/>
          </a:xfrm>
        </p:grpSpPr>
        <p:sp>
          <p:nvSpPr>
            <p:cNvPr id="1703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4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708" name="그룹화"/>
          <p:cNvGrpSpPr/>
          <p:nvPr/>
        </p:nvGrpSpPr>
        <p:grpSpPr>
          <a:xfrm>
            <a:off x="2749265" y="2392753"/>
            <a:ext cx="935552" cy="366422"/>
            <a:chOff x="0" y="0"/>
            <a:chExt cx="935551" cy="366420"/>
          </a:xfrm>
        </p:grpSpPr>
        <p:sp>
          <p:nvSpPr>
            <p:cNvPr id="1706" name="직사각형"/>
            <p:cNvSpPr/>
            <p:nvPr/>
          </p:nvSpPr>
          <p:spPr>
            <a:xfrm>
              <a:off x="-1" y="5648"/>
              <a:ext cx="935553" cy="34773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7" name="직사각형"/>
            <p:cNvSpPr/>
            <p:nvPr/>
          </p:nvSpPr>
          <p:spPr>
            <a:xfrm>
              <a:off x="5386" y="0"/>
              <a:ext cx="924779" cy="366421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70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74" t="22625" r="87364" b="56726"/>
          <a:stretch>
            <a:fillRect/>
          </a:stretch>
        </p:blipFill>
        <p:spPr>
          <a:xfrm>
            <a:off x="558616" y="4090109"/>
            <a:ext cx="2129614" cy="20679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10" name="프로젝트 - 거래처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거래처관리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702" y="1856359"/>
            <a:ext cx="17678436" cy="99441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13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1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715" name="직사각형"/>
          <p:cNvSpPr/>
          <p:nvPr/>
        </p:nvSpPr>
        <p:spPr>
          <a:xfrm>
            <a:off x="168637" y="1722052"/>
            <a:ext cx="17958677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6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717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718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719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720" name="59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59</a:t>
            </a:r>
          </a:p>
        </p:txBody>
      </p:sp>
      <p:sp>
        <p:nvSpPr>
          <p:cNvPr id="1721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722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3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2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25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6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2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28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9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0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3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74" t="22625" r="87364" b="56726"/>
          <a:stretch>
            <a:fillRect/>
          </a:stretch>
        </p:blipFill>
        <p:spPr>
          <a:xfrm>
            <a:off x="558616" y="4090109"/>
            <a:ext cx="2129614" cy="20679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732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10001" t="3929" r="0" b="5469"/>
          <a:stretch>
            <a:fillRect/>
          </a:stretch>
        </p:blipFill>
        <p:spPr>
          <a:xfrm>
            <a:off x="2760467" y="2399103"/>
            <a:ext cx="15376741" cy="87073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33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4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5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6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7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8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9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0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1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2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3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4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5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6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7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8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9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0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1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2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55" name="그룹화"/>
          <p:cNvGrpSpPr/>
          <p:nvPr/>
        </p:nvGrpSpPr>
        <p:grpSpPr>
          <a:xfrm>
            <a:off x="1893220" y="6410616"/>
            <a:ext cx="402281" cy="684413"/>
            <a:chOff x="0" y="0"/>
            <a:chExt cx="402279" cy="684411"/>
          </a:xfrm>
        </p:grpSpPr>
        <p:sp>
          <p:nvSpPr>
            <p:cNvPr id="1753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4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758" name="그룹화"/>
          <p:cNvGrpSpPr/>
          <p:nvPr/>
        </p:nvGrpSpPr>
        <p:grpSpPr>
          <a:xfrm>
            <a:off x="11458751" y="3208837"/>
            <a:ext cx="492184" cy="256598"/>
            <a:chOff x="0" y="0"/>
            <a:chExt cx="492183" cy="256596"/>
          </a:xfrm>
        </p:grpSpPr>
        <p:sp>
          <p:nvSpPr>
            <p:cNvPr id="1756" name="직사각형"/>
            <p:cNvSpPr/>
            <p:nvPr/>
          </p:nvSpPr>
          <p:spPr>
            <a:xfrm>
              <a:off x="-1" y="3955"/>
              <a:ext cx="492185" cy="243513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7" name="직사각형"/>
            <p:cNvSpPr/>
            <p:nvPr/>
          </p:nvSpPr>
          <p:spPr>
            <a:xfrm>
              <a:off x="2833" y="0"/>
              <a:ext cx="486517" cy="25659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759" name="선"/>
          <p:cNvSpPr/>
          <p:nvPr/>
        </p:nvSpPr>
        <p:spPr>
          <a:xfrm flipH="1" flipV="1">
            <a:off x="11851885" y="3356387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0" name="프로젝트 - 거래처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거래처관리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24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25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26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27" name="6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8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pic>
        <p:nvPicPr>
          <p:cNvPr id="22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" y="1921423"/>
            <a:ext cx="17552275" cy="9873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30" name="직사각형"/>
          <p:cNvSpPr/>
          <p:nvPr/>
        </p:nvSpPr>
        <p:spPr>
          <a:xfrm>
            <a:off x="3025068" y="2072857"/>
            <a:ext cx="2947590" cy="2696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직사각형"/>
          <p:cNvSpPr/>
          <p:nvPr/>
        </p:nvSpPr>
        <p:spPr>
          <a:xfrm>
            <a:off x="18612225" y="1884457"/>
            <a:ext cx="5288471" cy="9873154"/>
          </a:xfrm>
          <a:prstGeom prst="rect">
            <a:avLst/>
          </a:prstGeom>
          <a:solidFill>
            <a:srgbClr val="D5D5D5">
              <a:alpha val="30386"/>
            </a:srgbClr>
          </a:solidFill>
          <a:ln w="12700">
            <a:solidFill>
              <a:srgbClr val="000000">
                <a:alpha val="303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직사각형"/>
          <p:cNvSpPr/>
          <p:nvPr/>
        </p:nvSpPr>
        <p:spPr>
          <a:xfrm>
            <a:off x="457731" y="1722052"/>
            <a:ext cx="17887100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27815" t="23426" r="36181" b="19822"/>
          <a:stretch>
            <a:fillRect/>
          </a:stretch>
        </p:blipFill>
        <p:spPr>
          <a:xfrm>
            <a:off x="5481279" y="4323185"/>
            <a:ext cx="8143609" cy="722049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34" name="메인페이지 - 프로젝트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메인페이지 - 프로젝트  </a:t>
            </a:r>
          </a:p>
        </p:txBody>
      </p:sp>
      <p:sp>
        <p:nvSpPr>
          <p:cNvPr id="235" name="그룹화"/>
          <p:cNvSpPr/>
          <p:nvPr/>
        </p:nvSpPr>
        <p:spPr>
          <a:xfrm>
            <a:off x="5492858" y="4350971"/>
            <a:ext cx="8120320" cy="7233048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38" name="그룹화"/>
          <p:cNvGrpSpPr/>
          <p:nvPr/>
        </p:nvGrpSpPr>
        <p:grpSpPr>
          <a:xfrm>
            <a:off x="6187856" y="2716479"/>
            <a:ext cx="1942244" cy="1343932"/>
            <a:chOff x="0" y="0"/>
            <a:chExt cx="1942243" cy="1343931"/>
          </a:xfrm>
        </p:grpSpPr>
        <p:sp>
          <p:nvSpPr>
            <p:cNvPr id="236" name="선"/>
            <p:cNvSpPr/>
            <p:nvPr/>
          </p:nvSpPr>
          <p:spPr>
            <a:xfrm>
              <a:off x="0" y="30991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7" name="선"/>
            <p:cNvSpPr/>
            <p:nvPr/>
          </p:nvSpPr>
          <p:spPr>
            <a:xfrm flipH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39" name="프로젝트의 프로젝트 명, 참여인원, 시작일자, 종료일자가 간략하게 노출"/>
          <p:cNvSpPr txBox="1"/>
          <p:nvPr/>
        </p:nvSpPr>
        <p:spPr>
          <a:xfrm>
            <a:off x="8372513" y="2200671"/>
            <a:ext cx="8080931" cy="109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프로젝트의 프로젝트 명, 참여인원, 시작일자, 종료일자</a:t>
            </a:r>
            <a:r>
              <a:rPr>
                <a:solidFill>
                  <a:srgbClr val="929292"/>
                </a:solidFill>
              </a:rPr>
              <a:t>가 간략하게 노출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702" y="1856359"/>
            <a:ext cx="17678436" cy="99441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63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6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765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766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767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768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769" name="60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1770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771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2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7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74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5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7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77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8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9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80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10001" t="3929" r="0" b="5469"/>
          <a:stretch>
            <a:fillRect/>
          </a:stretch>
        </p:blipFill>
        <p:spPr>
          <a:xfrm>
            <a:off x="2760467" y="2399103"/>
            <a:ext cx="15376741" cy="87073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781" name="직사각형"/>
          <p:cNvSpPr/>
          <p:nvPr/>
        </p:nvSpPr>
        <p:spPr>
          <a:xfrm>
            <a:off x="377350" y="1804085"/>
            <a:ext cx="17811141" cy="1032462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2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3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4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5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6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7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8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9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0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1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2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3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4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5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6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7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8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9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0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1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02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rcRect l="2669" t="1529" r="2393" b="2338"/>
          <a:stretch>
            <a:fillRect/>
          </a:stretch>
        </p:blipFill>
        <p:spPr>
          <a:xfrm>
            <a:off x="2763690" y="2399103"/>
            <a:ext cx="7056709" cy="80806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803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60879" t="12749" r="36068" b="84724"/>
          <a:stretch>
            <a:fillRect/>
          </a:stretch>
        </p:blipFill>
        <p:spPr>
          <a:xfrm>
            <a:off x="11443045" y="3222797"/>
            <a:ext cx="521479" cy="2427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04" name="화살표"/>
          <p:cNvSpPr/>
          <p:nvPr/>
        </p:nvSpPr>
        <p:spPr>
          <a:xfrm flipH="1">
            <a:off x="10638334" y="3161031"/>
            <a:ext cx="534195" cy="36642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07" name="그룹화"/>
          <p:cNvGrpSpPr/>
          <p:nvPr/>
        </p:nvGrpSpPr>
        <p:grpSpPr>
          <a:xfrm>
            <a:off x="2761965" y="2392753"/>
            <a:ext cx="1128396" cy="558801"/>
            <a:chOff x="0" y="0"/>
            <a:chExt cx="1128394" cy="558800"/>
          </a:xfrm>
        </p:grpSpPr>
        <p:sp>
          <p:nvSpPr>
            <p:cNvPr id="1805" name="직사각형"/>
            <p:cNvSpPr/>
            <p:nvPr/>
          </p:nvSpPr>
          <p:spPr>
            <a:xfrm>
              <a:off x="-1" y="8613"/>
              <a:ext cx="1128396" cy="53030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06" name="직사각형"/>
            <p:cNvSpPr/>
            <p:nvPr/>
          </p:nvSpPr>
          <p:spPr>
            <a:xfrm>
              <a:off x="6496" y="0"/>
              <a:ext cx="1115403" cy="558801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80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74" t="22625" r="87364" b="56726"/>
          <a:stretch>
            <a:fillRect/>
          </a:stretch>
        </p:blipFill>
        <p:spPr>
          <a:xfrm>
            <a:off x="558616" y="4090109"/>
            <a:ext cx="2129614" cy="20679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811" name="그룹화"/>
          <p:cNvGrpSpPr/>
          <p:nvPr/>
        </p:nvGrpSpPr>
        <p:grpSpPr>
          <a:xfrm>
            <a:off x="553934" y="5087940"/>
            <a:ext cx="2139394" cy="333588"/>
            <a:chOff x="0" y="0"/>
            <a:chExt cx="2139393" cy="333586"/>
          </a:xfrm>
        </p:grpSpPr>
        <p:sp>
          <p:nvSpPr>
            <p:cNvPr id="1809" name="직사각형"/>
            <p:cNvSpPr/>
            <p:nvPr/>
          </p:nvSpPr>
          <p:spPr>
            <a:xfrm>
              <a:off x="-1" y="5141"/>
              <a:ext cx="2139395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10" name="직사각형"/>
            <p:cNvSpPr/>
            <p:nvPr/>
          </p:nvSpPr>
          <p:spPr>
            <a:xfrm>
              <a:off x="12316" y="0"/>
              <a:ext cx="2114761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812" name="프로젝트 - 거래처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거래처관리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702" y="1856359"/>
            <a:ext cx="17678436" cy="99441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15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1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817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818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819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820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821" name="61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61</a:t>
            </a:r>
          </a:p>
        </p:txBody>
      </p:sp>
      <p:sp>
        <p:nvSpPr>
          <p:cNvPr id="1822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823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4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2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26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7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2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29" name="직사각형"/>
          <p:cNvSpPr/>
          <p:nvPr/>
        </p:nvSpPr>
        <p:spPr>
          <a:xfrm>
            <a:off x="18631093" y="9907992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0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1" name="직사각형"/>
          <p:cNvSpPr/>
          <p:nvPr/>
        </p:nvSpPr>
        <p:spPr>
          <a:xfrm>
            <a:off x="18637443" y="9892307"/>
            <a:ext cx="1090296" cy="20544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32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10001" t="3929" r="0" b="5469"/>
          <a:stretch>
            <a:fillRect/>
          </a:stretch>
        </p:blipFill>
        <p:spPr>
          <a:xfrm>
            <a:off x="2760467" y="2399103"/>
            <a:ext cx="15376741" cy="87073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33" name="직사각형"/>
          <p:cNvSpPr/>
          <p:nvPr/>
        </p:nvSpPr>
        <p:spPr>
          <a:xfrm>
            <a:off x="377350" y="1804085"/>
            <a:ext cx="17811141" cy="1032462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4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5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6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7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8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9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0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1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2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3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4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5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6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7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8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9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0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1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2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3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54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rcRect l="2669" t="1529" r="2393" b="2338"/>
          <a:stretch>
            <a:fillRect/>
          </a:stretch>
        </p:blipFill>
        <p:spPr>
          <a:xfrm>
            <a:off x="2763690" y="2399103"/>
            <a:ext cx="7056709" cy="80806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855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60879" t="12749" r="36068" b="84724"/>
          <a:stretch>
            <a:fillRect/>
          </a:stretch>
        </p:blipFill>
        <p:spPr>
          <a:xfrm>
            <a:off x="11443045" y="3222797"/>
            <a:ext cx="521479" cy="2427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56" name="화살표"/>
          <p:cNvSpPr/>
          <p:nvPr/>
        </p:nvSpPr>
        <p:spPr>
          <a:xfrm flipH="1">
            <a:off x="10638334" y="3161031"/>
            <a:ext cx="534195" cy="36642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57" name="이미지" descr="이미지"/>
          <p:cNvPicPr>
            <a:picLocks noChangeAspect="1"/>
          </p:cNvPicPr>
          <p:nvPr/>
        </p:nvPicPr>
        <p:blipFill>
          <a:blip r:embed="rId7">
            <a:extLst/>
          </a:blip>
          <a:srcRect l="3057" t="3057" r="3057" b="3057"/>
          <a:stretch>
            <a:fillRect/>
          </a:stretch>
        </p:blipFill>
        <p:spPr>
          <a:xfrm>
            <a:off x="10686752" y="3953098"/>
            <a:ext cx="7056650" cy="65129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58" name="화살표"/>
          <p:cNvSpPr/>
          <p:nvPr/>
        </p:nvSpPr>
        <p:spPr>
          <a:xfrm flipH="1" rot="10800000">
            <a:off x="9985336" y="6783188"/>
            <a:ext cx="534194" cy="36642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61" name="그룹화"/>
          <p:cNvGrpSpPr/>
          <p:nvPr/>
        </p:nvGrpSpPr>
        <p:grpSpPr>
          <a:xfrm>
            <a:off x="10676128" y="3944877"/>
            <a:ext cx="1341996" cy="505744"/>
            <a:chOff x="0" y="0"/>
            <a:chExt cx="1341994" cy="505743"/>
          </a:xfrm>
        </p:grpSpPr>
        <p:sp>
          <p:nvSpPr>
            <p:cNvPr id="1859" name="직사각형"/>
            <p:cNvSpPr/>
            <p:nvPr/>
          </p:nvSpPr>
          <p:spPr>
            <a:xfrm>
              <a:off x="-1" y="7795"/>
              <a:ext cx="1341996" cy="47995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0" name="직사각형"/>
            <p:cNvSpPr/>
            <p:nvPr/>
          </p:nvSpPr>
          <p:spPr>
            <a:xfrm>
              <a:off x="7725" y="0"/>
              <a:ext cx="1326544" cy="505744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86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74" t="22625" r="87364" b="56726"/>
          <a:stretch>
            <a:fillRect/>
          </a:stretch>
        </p:blipFill>
        <p:spPr>
          <a:xfrm>
            <a:off x="558616" y="4090109"/>
            <a:ext cx="2129614" cy="20679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865" name="그룹화"/>
          <p:cNvGrpSpPr/>
          <p:nvPr/>
        </p:nvGrpSpPr>
        <p:grpSpPr>
          <a:xfrm>
            <a:off x="553934" y="5087940"/>
            <a:ext cx="2139394" cy="333588"/>
            <a:chOff x="0" y="0"/>
            <a:chExt cx="2139393" cy="333586"/>
          </a:xfrm>
        </p:grpSpPr>
        <p:sp>
          <p:nvSpPr>
            <p:cNvPr id="1863" name="직사각형"/>
            <p:cNvSpPr/>
            <p:nvPr/>
          </p:nvSpPr>
          <p:spPr>
            <a:xfrm>
              <a:off x="-1" y="5141"/>
              <a:ext cx="2139395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4" name="직사각형"/>
            <p:cNvSpPr/>
            <p:nvPr/>
          </p:nvSpPr>
          <p:spPr>
            <a:xfrm>
              <a:off x="12316" y="0"/>
              <a:ext cx="2114761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866" name="프로젝트 - 거래처관리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프로젝트 - 거래처관리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529" y="1857210"/>
            <a:ext cx="17675411" cy="99424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69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870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871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872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873" name="62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874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875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6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7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78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9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8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81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84" name="그룹화"/>
          <p:cNvGrpSpPr/>
          <p:nvPr/>
        </p:nvGrpSpPr>
        <p:grpSpPr>
          <a:xfrm>
            <a:off x="18631093" y="10047165"/>
            <a:ext cx="1102996" cy="205450"/>
            <a:chOff x="0" y="0"/>
            <a:chExt cx="1102994" cy="205448"/>
          </a:xfrm>
        </p:grpSpPr>
        <p:sp>
          <p:nvSpPr>
            <p:cNvPr id="1882" name="직사각형"/>
            <p:cNvSpPr/>
            <p:nvPr/>
          </p:nvSpPr>
          <p:spPr>
            <a:xfrm>
              <a:off x="0" y="6350"/>
              <a:ext cx="1102995" cy="17407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3" name="직사각형"/>
            <p:cNvSpPr/>
            <p:nvPr/>
          </p:nvSpPr>
          <p:spPr>
            <a:xfrm>
              <a:off x="6350" y="0"/>
              <a:ext cx="1090295" cy="205449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885" name="직사각형"/>
          <p:cNvSpPr/>
          <p:nvPr/>
        </p:nvSpPr>
        <p:spPr>
          <a:xfrm>
            <a:off x="546631" y="2041964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8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887" name="공지사항"/>
          <p:cNvSpPr txBox="1"/>
          <p:nvPr/>
        </p:nvSpPr>
        <p:spPr>
          <a:xfrm>
            <a:off x="18599256" y="2154552"/>
            <a:ext cx="53011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공지사항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529" y="1857210"/>
            <a:ext cx="17675411" cy="99424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90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891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892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893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894" name="63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1895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896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7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9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99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0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0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02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905" name="그룹화"/>
          <p:cNvGrpSpPr/>
          <p:nvPr/>
        </p:nvGrpSpPr>
        <p:grpSpPr>
          <a:xfrm>
            <a:off x="18631093" y="10047165"/>
            <a:ext cx="1102996" cy="205450"/>
            <a:chOff x="0" y="0"/>
            <a:chExt cx="1102994" cy="205448"/>
          </a:xfrm>
        </p:grpSpPr>
        <p:sp>
          <p:nvSpPr>
            <p:cNvPr id="1903" name="직사각형"/>
            <p:cNvSpPr/>
            <p:nvPr/>
          </p:nvSpPr>
          <p:spPr>
            <a:xfrm>
              <a:off x="0" y="6350"/>
              <a:ext cx="1102995" cy="17407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4" name="직사각형"/>
            <p:cNvSpPr/>
            <p:nvPr/>
          </p:nvSpPr>
          <p:spPr>
            <a:xfrm>
              <a:off x="6350" y="0"/>
              <a:ext cx="1090295" cy="205449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06" name="직사각형"/>
          <p:cNvSpPr/>
          <p:nvPr/>
        </p:nvSpPr>
        <p:spPr>
          <a:xfrm>
            <a:off x="546631" y="2041964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0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908" name="직사각형"/>
          <p:cNvSpPr/>
          <p:nvPr/>
        </p:nvSpPr>
        <p:spPr>
          <a:xfrm>
            <a:off x="436174" y="1804085"/>
            <a:ext cx="17752122" cy="1032462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0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11160" r="86889" b="66768"/>
          <a:stretch>
            <a:fillRect/>
          </a:stretch>
        </p:blipFill>
        <p:spPr>
          <a:xfrm>
            <a:off x="474529" y="2966859"/>
            <a:ext cx="2317401" cy="219438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912" name="그룹화"/>
          <p:cNvGrpSpPr/>
          <p:nvPr/>
        </p:nvGrpSpPr>
        <p:grpSpPr>
          <a:xfrm>
            <a:off x="554160" y="4425004"/>
            <a:ext cx="2158092" cy="333588"/>
            <a:chOff x="0" y="0"/>
            <a:chExt cx="2158091" cy="333586"/>
          </a:xfrm>
        </p:grpSpPr>
        <p:sp>
          <p:nvSpPr>
            <p:cNvPr id="1910" name="직사각형"/>
            <p:cNvSpPr/>
            <p:nvPr/>
          </p:nvSpPr>
          <p:spPr>
            <a:xfrm>
              <a:off x="-1" y="-1"/>
              <a:ext cx="2158073" cy="33358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1" name="직사각형"/>
            <p:cNvSpPr/>
            <p:nvPr/>
          </p:nvSpPr>
          <p:spPr>
            <a:xfrm>
              <a:off x="5474" y="728"/>
              <a:ext cx="2152618" cy="331972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13" name="선"/>
          <p:cNvSpPr/>
          <p:nvPr/>
        </p:nvSpPr>
        <p:spPr>
          <a:xfrm flipH="1" flipV="1">
            <a:off x="2335642" y="4633798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4" name="공지사항"/>
          <p:cNvSpPr txBox="1"/>
          <p:nvPr/>
        </p:nvSpPr>
        <p:spPr>
          <a:xfrm>
            <a:off x="18599256" y="2154552"/>
            <a:ext cx="53011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공지사항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529" y="1857210"/>
            <a:ext cx="17675411" cy="99424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17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918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919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920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921" name="64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1922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923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4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2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26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7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2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29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932" name="그룹화"/>
          <p:cNvGrpSpPr/>
          <p:nvPr/>
        </p:nvGrpSpPr>
        <p:grpSpPr>
          <a:xfrm>
            <a:off x="18631093" y="10047165"/>
            <a:ext cx="1102996" cy="205450"/>
            <a:chOff x="0" y="0"/>
            <a:chExt cx="1102994" cy="205448"/>
          </a:xfrm>
        </p:grpSpPr>
        <p:sp>
          <p:nvSpPr>
            <p:cNvPr id="1930" name="직사각형"/>
            <p:cNvSpPr/>
            <p:nvPr/>
          </p:nvSpPr>
          <p:spPr>
            <a:xfrm>
              <a:off x="0" y="6350"/>
              <a:ext cx="1102995" cy="17407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1" name="직사각형"/>
            <p:cNvSpPr/>
            <p:nvPr/>
          </p:nvSpPr>
          <p:spPr>
            <a:xfrm>
              <a:off x="6350" y="0"/>
              <a:ext cx="1090295" cy="205449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33" name="직사각형"/>
          <p:cNvSpPr/>
          <p:nvPr/>
        </p:nvSpPr>
        <p:spPr>
          <a:xfrm>
            <a:off x="546631" y="2041964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3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935" name="직사각형"/>
          <p:cNvSpPr/>
          <p:nvPr/>
        </p:nvSpPr>
        <p:spPr>
          <a:xfrm>
            <a:off x="436174" y="1804085"/>
            <a:ext cx="17752122" cy="1032462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3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11160" r="86889" b="66768"/>
          <a:stretch>
            <a:fillRect/>
          </a:stretch>
        </p:blipFill>
        <p:spPr>
          <a:xfrm>
            <a:off x="474529" y="2966859"/>
            <a:ext cx="2317401" cy="219438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93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3317" t="5414" r="480" b="68754"/>
          <a:stretch>
            <a:fillRect/>
          </a:stretch>
        </p:blipFill>
        <p:spPr>
          <a:xfrm>
            <a:off x="2824214" y="2389206"/>
            <a:ext cx="15236660" cy="256823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940" name="그룹화"/>
          <p:cNvGrpSpPr/>
          <p:nvPr/>
        </p:nvGrpSpPr>
        <p:grpSpPr>
          <a:xfrm>
            <a:off x="4576264" y="3693713"/>
            <a:ext cx="2158092" cy="333587"/>
            <a:chOff x="0" y="0"/>
            <a:chExt cx="2158091" cy="333586"/>
          </a:xfrm>
        </p:grpSpPr>
        <p:sp>
          <p:nvSpPr>
            <p:cNvPr id="1938" name="직사각형"/>
            <p:cNvSpPr/>
            <p:nvPr/>
          </p:nvSpPr>
          <p:spPr>
            <a:xfrm>
              <a:off x="-1" y="-1"/>
              <a:ext cx="2158073" cy="33358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9" name="직사각형"/>
            <p:cNvSpPr/>
            <p:nvPr/>
          </p:nvSpPr>
          <p:spPr>
            <a:xfrm>
              <a:off x="5474" y="728"/>
              <a:ext cx="2152618" cy="331972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41" name="선"/>
          <p:cNvSpPr/>
          <p:nvPr/>
        </p:nvSpPr>
        <p:spPr>
          <a:xfrm flipH="1" flipV="1">
            <a:off x="6115817" y="3941390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2" name="공지사항 - 공지사항 리스트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공지사항 - 공지사항 리스트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529" y="1857210"/>
            <a:ext cx="17675411" cy="99424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45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946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947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948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949" name="65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65</a:t>
            </a:r>
          </a:p>
        </p:txBody>
      </p:sp>
      <p:sp>
        <p:nvSpPr>
          <p:cNvPr id="1950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951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2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5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54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5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5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57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960" name="그룹화"/>
          <p:cNvGrpSpPr/>
          <p:nvPr/>
        </p:nvGrpSpPr>
        <p:grpSpPr>
          <a:xfrm>
            <a:off x="18631093" y="10047165"/>
            <a:ext cx="1102996" cy="205450"/>
            <a:chOff x="0" y="0"/>
            <a:chExt cx="1102994" cy="205448"/>
          </a:xfrm>
        </p:grpSpPr>
        <p:sp>
          <p:nvSpPr>
            <p:cNvPr id="1958" name="직사각형"/>
            <p:cNvSpPr/>
            <p:nvPr/>
          </p:nvSpPr>
          <p:spPr>
            <a:xfrm>
              <a:off x="0" y="6350"/>
              <a:ext cx="1102995" cy="17407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9" name="직사각형"/>
            <p:cNvSpPr/>
            <p:nvPr/>
          </p:nvSpPr>
          <p:spPr>
            <a:xfrm>
              <a:off x="6350" y="0"/>
              <a:ext cx="1090295" cy="205449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61" name="직사각형"/>
          <p:cNvSpPr/>
          <p:nvPr/>
        </p:nvSpPr>
        <p:spPr>
          <a:xfrm>
            <a:off x="546631" y="2041964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6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963" name="직사각형"/>
          <p:cNvSpPr/>
          <p:nvPr/>
        </p:nvSpPr>
        <p:spPr>
          <a:xfrm>
            <a:off x="436174" y="1804085"/>
            <a:ext cx="17752122" cy="1032462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6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11160" r="86889" b="66768"/>
          <a:stretch>
            <a:fillRect/>
          </a:stretch>
        </p:blipFill>
        <p:spPr>
          <a:xfrm>
            <a:off x="474529" y="2966859"/>
            <a:ext cx="2317401" cy="219438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96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3317" t="5414" r="480" b="68754"/>
          <a:stretch>
            <a:fillRect/>
          </a:stretch>
        </p:blipFill>
        <p:spPr>
          <a:xfrm>
            <a:off x="2824214" y="2389206"/>
            <a:ext cx="15236660" cy="256823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66" name="화살표"/>
          <p:cNvSpPr/>
          <p:nvPr/>
        </p:nvSpPr>
        <p:spPr>
          <a:xfrm flipH="1" rot="16284326">
            <a:off x="5388869" y="5198038"/>
            <a:ext cx="528859" cy="38999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67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13700" t="5914" r="502" b="46280"/>
          <a:stretch>
            <a:fillRect/>
          </a:stretch>
        </p:blipFill>
        <p:spPr>
          <a:xfrm>
            <a:off x="2819890" y="5788620"/>
            <a:ext cx="15262606" cy="478364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970" name="그룹화"/>
          <p:cNvGrpSpPr/>
          <p:nvPr/>
        </p:nvGrpSpPr>
        <p:grpSpPr>
          <a:xfrm>
            <a:off x="2793740" y="5782270"/>
            <a:ext cx="1622267" cy="458097"/>
            <a:chOff x="0" y="0"/>
            <a:chExt cx="1622265" cy="458095"/>
          </a:xfrm>
        </p:grpSpPr>
        <p:sp>
          <p:nvSpPr>
            <p:cNvPr id="1968" name="직사각형"/>
            <p:cNvSpPr/>
            <p:nvPr/>
          </p:nvSpPr>
          <p:spPr>
            <a:xfrm>
              <a:off x="-1" y="-1"/>
              <a:ext cx="1622252" cy="45809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9" name="직사각형"/>
            <p:cNvSpPr/>
            <p:nvPr/>
          </p:nvSpPr>
          <p:spPr>
            <a:xfrm>
              <a:off x="4115" y="999"/>
              <a:ext cx="1618151" cy="455879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71" name="공지사항 - 공지사항 리스트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공지사항 - 공지사항 리스트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7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975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976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1977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1978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1979" name="66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66</a:t>
            </a:r>
          </a:p>
        </p:txBody>
      </p:sp>
      <p:sp>
        <p:nvSpPr>
          <p:cNvPr id="1980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1981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2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8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84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5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8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87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8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9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0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1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2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3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4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5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6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7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8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9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0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1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2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3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4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5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6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7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8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09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10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1" name="직사각형"/>
          <p:cNvSpPr/>
          <p:nvPr/>
        </p:nvSpPr>
        <p:spPr>
          <a:xfrm>
            <a:off x="457731" y="5169259"/>
            <a:ext cx="223889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2" name="전자결재"/>
          <p:cNvSpPr txBox="1"/>
          <p:nvPr/>
        </p:nvSpPr>
        <p:spPr>
          <a:xfrm>
            <a:off x="18599256" y="2154552"/>
            <a:ext cx="53011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1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016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017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018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019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020" name="67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2021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022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3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2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25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6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2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28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9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0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1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2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3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4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5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6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7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8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9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0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1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2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3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4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5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6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7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8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9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5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51" name="직사각형"/>
          <p:cNvSpPr/>
          <p:nvPr/>
        </p:nvSpPr>
        <p:spPr>
          <a:xfrm>
            <a:off x="315759" y="1387950"/>
            <a:ext cx="17811142" cy="10632675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2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5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056" name="그룹화"/>
          <p:cNvGrpSpPr/>
          <p:nvPr/>
        </p:nvGrpSpPr>
        <p:grpSpPr>
          <a:xfrm>
            <a:off x="438442" y="4792932"/>
            <a:ext cx="2268778" cy="333587"/>
            <a:chOff x="0" y="0"/>
            <a:chExt cx="2268776" cy="333586"/>
          </a:xfrm>
        </p:grpSpPr>
        <p:sp>
          <p:nvSpPr>
            <p:cNvPr id="2054" name="직사각형"/>
            <p:cNvSpPr/>
            <p:nvPr/>
          </p:nvSpPr>
          <p:spPr>
            <a:xfrm>
              <a:off x="-1" y="5141"/>
              <a:ext cx="2268778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55" name="직사각형"/>
            <p:cNvSpPr/>
            <p:nvPr/>
          </p:nvSpPr>
          <p:spPr>
            <a:xfrm>
              <a:off x="13061" y="0"/>
              <a:ext cx="2242654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57" name="직사각형"/>
          <p:cNvSpPr/>
          <p:nvPr/>
        </p:nvSpPr>
        <p:spPr>
          <a:xfrm>
            <a:off x="457731" y="5169259"/>
            <a:ext cx="223889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8" name="선"/>
          <p:cNvSpPr/>
          <p:nvPr/>
        </p:nvSpPr>
        <p:spPr>
          <a:xfrm flipH="1" flipV="1">
            <a:off x="1671611" y="4930583"/>
            <a:ext cx="309429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9" name="전자결재"/>
          <p:cNvSpPr txBox="1"/>
          <p:nvPr/>
        </p:nvSpPr>
        <p:spPr>
          <a:xfrm>
            <a:off x="18599256" y="2154552"/>
            <a:ext cx="53011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6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063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064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065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066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067" name="68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68</a:t>
            </a:r>
          </a:p>
        </p:txBody>
      </p:sp>
      <p:sp>
        <p:nvSpPr>
          <p:cNvPr id="2068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069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0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7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72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3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7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75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6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7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8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9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0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1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2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3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4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5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6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7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8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9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0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1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2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3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4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5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6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9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98" name="직사각형"/>
          <p:cNvSpPr/>
          <p:nvPr/>
        </p:nvSpPr>
        <p:spPr>
          <a:xfrm>
            <a:off x="315759" y="1387950"/>
            <a:ext cx="17811142" cy="10632675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9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0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10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10290" t="7715" r="24514" b="24330"/>
          <a:stretch>
            <a:fillRect/>
          </a:stretch>
        </p:blipFill>
        <p:spPr>
          <a:xfrm>
            <a:off x="2772997" y="2644319"/>
            <a:ext cx="14701144" cy="675754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104" name="그룹화"/>
          <p:cNvGrpSpPr/>
          <p:nvPr/>
        </p:nvGrpSpPr>
        <p:grpSpPr>
          <a:xfrm>
            <a:off x="2777659" y="2636452"/>
            <a:ext cx="2268778" cy="333587"/>
            <a:chOff x="0" y="0"/>
            <a:chExt cx="2268776" cy="333586"/>
          </a:xfrm>
        </p:grpSpPr>
        <p:sp>
          <p:nvSpPr>
            <p:cNvPr id="2102" name="직사각형"/>
            <p:cNvSpPr/>
            <p:nvPr/>
          </p:nvSpPr>
          <p:spPr>
            <a:xfrm>
              <a:off x="-1" y="5141"/>
              <a:ext cx="2268778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3" name="직사각형"/>
            <p:cNvSpPr/>
            <p:nvPr/>
          </p:nvSpPr>
          <p:spPr>
            <a:xfrm>
              <a:off x="13061" y="0"/>
              <a:ext cx="2242654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07" name="그룹화"/>
          <p:cNvGrpSpPr/>
          <p:nvPr/>
        </p:nvGrpSpPr>
        <p:grpSpPr>
          <a:xfrm>
            <a:off x="1940218" y="6015145"/>
            <a:ext cx="402281" cy="684412"/>
            <a:chOff x="0" y="0"/>
            <a:chExt cx="402279" cy="684411"/>
          </a:xfrm>
        </p:grpSpPr>
        <p:sp>
          <p:nvSpPr>
            <p:cNvPr id="2105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6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110" name="그룹화"/>
          <p:cNvGrpSpPr/>
          <p:nvPr/>
        </p:nvGrpSpPr>
        <p:grpSpPr>
          <a:xfrm>
            <a:off x="442788" y="4781393"/>
            <a:ext cx="2268778" cy="431205"/>
            <a:chOff x="0" y="0"/>
            <a:chExt cx="2268776" cy="431203"/>
          </a:xfrm>
        </p:grpSpPr>
        <p:sp>
          <p:nvSpPr>
            <p:cNvPr id="2108" name="직사각형"/>
            <p:cNvSpPr/>
            <p:nvPr/>
          </p:nvSpPr>
          <p:spPr>
            <a:xfrm>
              <a:off x="-1" y="6646"/>
              <a:ext cx="2268778" cy="409218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9" name="직사각형"/>
            <p:cNvSpPr/>
            <p:nvPr/>
          </p:nvSpPr>
          <p:spPr>
            <a:xfrm>
              <a:off x="13061" y="0"/>
              <a:ext cx="2242654" cy="431204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11" name="직사각형"/>
          <p:cNvSpPr/>
          <p:nvPr/>
        </p:nvSpPr>
        <p:spPr>
          <a:xfrm>
            <a:off x="457731" y="5233356"/>
            <a:ext cx="2238891" cy="4312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2" name="전자결재"/>
          <p:cNvSpPr txBox="1"/>
          <p:nvPr/>
        </p:nvSpPr>
        <p:spPr>
          <a:xfrm>
            <a:off x="18599256" y="2154552"/>
            <a:ext cx="53011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1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116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117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118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119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120" name="69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69</a:t>
            </a:r>
          </a:p>
        </p:txBody>
      </p:sp>
      <p:sp>
        <p:nvSpPr>
          <p:cNvPr id="2121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122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3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2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125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6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2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128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9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0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1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2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3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4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5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6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7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8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9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0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1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2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3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4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5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6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7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8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9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5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151" name="직사각형"/>
          <p:cNvSpPr/>
          <p:nvPr/>
        </p:nvSpPr>
        <p:spPr>
          <a:xfrm>
            <a:off x="315759" y="1387950"/>
            <a:ext cx="17811142" cy="10632675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2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5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15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10290" t="7715" r="24514" b="24330"/>
          <a:stretch>
            <a:fillRect/>
          </a:stretch>
        </p:blipFill>
        <p:spPr>
          <a:xfrm>
            <a:off x="2772997" y="2644319"/>
            <a:ext cx="14701144" cy="675754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157" name="그룹화"/>
          <p:cNvGrpSpPr/>
          <p:nvPr/>
        </p:nvGrpSpPr>
        <p:grpSpPr>
          <a:xfrm>
            <a:off x="3506823" y="3832179"/>
            <a:ext cx="6855972" cy="1346683"/>
            <a:chOff x="0" y="0"/>
            <a:chExt cx="6855971" cy="1346681"/>
          </a:xfrm>
        </p:grpSpPr>
        <p:sp>
          <p:nvSpPr>
            <p:cNvPr id="2155" name="직사각형"/>
            <p:cNvSpPr/>
            <p:nvPr/>
          </p:nvSpPr>
          <p:spPr>
            <a:xfrm>
              <a:off x="-1" y="20757"/>
              <a:ext cx="6855973" cy="130516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6" name="직사각형"/>
            <p:cNvSpPr/>
            <p:nvPr/>
          </p:nvSpPr>
          <p:spPr>
            <a:xfrm>
              <a:off x="38837" y="0"/>
              <a:ext cx="6777032" cy="1346682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58" name="선"/>
          <p:cNvSpPr/>
          <p:nvPr/>
        </p:nvSpPr>
        <p:spPr>
          <a:xfrm flipH="1" flipV="1">
            <a:off x="10255503" y="5122942"/>
            <a:ext cx="309428" cy="30942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61" name="그룹화"/>
          <p:cNvGrpSpPr/>
          <p:nvPr/>
        </p:nvGrpSpPr>
        <p:grpSpPr>
          <a:xfrm>
            <a:off x="1940218" y="6015145"/>
            <a:ext cx="402281" cy="684412"/>
            <a:chOff x="0" y="0"/>
            <a:chExt cx="402279" cy="684411"/>
          </a:xfrm>
        </p:grpSpPr>
        <p:sp>
          <p:nvSpPr>
            <p:cNvPr id="2159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0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164" name="그룹화"/>
          <p:cNvGrpSpPr/>
          <p:nvPr/>
        </p:nvGrpSpPr>
        <p:grpSpPr>
          <a:xfrm>
            <a:off x="438442" y="4792932"/>
            <a:ext cx="2268778" cy="333587"/>
            <a:chOff x="0" y="0"/>
            <a:chExt cx="2268776" cy="333586"/>
          </a:xfrm>
        </p:grpSpPr>
        <p:sp>
          <p:nvSpPr>
            <p:cNvPr id="2162" name="직사각형"/>
            <p:cNvSpPr/>
            <p:nvPr/>
          </p:nvSpPr>
          <p:spPr>
            <a:xfrm>
              <a:off x="-1" y="5141"/>
              <a:ext cx="2268778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3" name="직사각형"/>
            <p:cNvSpPr/>
            <p:nvPr/>
          </p:nvSpPr>
          <p:spPr>
            <a:xfrm>
              <a:off x="13061" y="0"/>
              <a:ext cx="2242654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65" name="직사각형"/>
          <p:cNvSpPr/>
          <p:nvPr/>
        </p:nvSpPr>
        <p:spPr>
          <a:xfrm>
            <a:off x="457731" y="5169259"/>
            <a:ext cx="223889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6" name="전자결재"/>
          <p:cNvSpPr txBox="1"/>
          <p:nvPr/>
        </p:nvSpPr>
        <p:spPr>
          <a:xfrm>
            <a:off x="18599256" y="2154552"/>
            <a:ext cx="53011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42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43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44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45" name="7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46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pic>
        <p:nvPicPr>
          <p:cNvPr id="24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" y="1921423"/>
            <a:ext cx="17552275" cy="9873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48" name="직사각형"/>
          <p:cNvSpPr/>
          <p:nvPr/>
        </p:nvSpPr>
        <p:spPr>
          <a:xfrm>
            <a:off x="3025068" y="2072857"/>
            <a:ext cx="2947590" cy="2696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직사각형"/>
          <p:cNvSpPr/>
          <p:nvPr/>
        </p:nvSpPr>
        <p:spPr>
          <a:xfrm>
            <a:off x="18612225" y="1884457"/>
            <a:ext cx="5288471" cy="9873154"/>
          </a:xfrm>
          <a:prstGeom prst="rect">
            <a:avLst/>
          </a:prstGeom>
          <a:solidFill>
            <a:srgbClr val="D5D5D5">
              <a:alpha val="30386"/>
            </a:srgbClr>
          </a:solidFill>
          <a:ln w="12700">
            <a:solidFill>
              <a:srgbClr val="000000">
                <a:alpha val="303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직사각형"/>
          <p:cNvSpPr/>
          <p:nvPr/>
        </p:nvSpPr>
        <p:spPr>
          <a:xfrm>
            <a:off x="457731" y="1722052"/>
            <a:ext cx="17887100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3857" t="11515" r="923" b="57412"/>
          <a:stretch>
            <a:fillRect/>
          </a:stretch>
        </p:blipFill>
        <p:spPr>
          <a:xfrm>
            <a:off x="9364628" y="3060274"/>
            <a:ext cx="8580405" cy="425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52" name="메인페이지 - 출장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메인페이지 - 출장 </a:t>
            </a:r>
          </a:p>
        </p:txBody>
      </p:sp>
      <p:sp>
        <p:nvSpPr>
          <p:cNvPr id="253" name="그룹화"/>
          <p:cNvSpPr/>
          <p:nvPr/>
        </p:nvSpPr>
        <p:spPr>
          <a:xfrm>
            <a:off x="9354520" y="3063751"/>
            <a:ext cx="8600655" cy="427077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출장의 출장 명, 참여인원, 장소, 시작일시, 종료일시, 장소 가 간략하게 노출"/>
          <p:cNvSpPr txBox="1"/>
          <p:nvPr/>
        </p:nvSpPr>
        <p:spPr>
          <a:xfrm>
            <a:off x="4306530" y="9127146"/>
            <a:ext cx="8080931" cy="1093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출장의 출장 명, 참여인원, 장소, 시작일시, 종료일시, 장소 </a:t>
            </a:r>
            <a:r>
              <a:rPr>
                <a:solidFill>
                  <a:srgbClr val="929292"/>
                </a:solidFill>
              </a:rPr>
              <a:t>가 간략하게 노출</a:t>
            </a:r>
          </a:p>
        </p:txBody>
      </p:sp>
      <p:grpSp>
        <p:nvGrpSpPr>
          <p:cNvPr id="257" name="그룹화"/>
          <p:cNvGrpSpPr/>
          <p:nvPr/>
        </p:nvGrpSpPr>
        <p:grpSpPr>
          <a:xfrm flipH="1">
            <a:off x="13196058" y="8082383"/>
            <a:ext cx="1942244" cy="1343933"/>
            <a:chOff x="0" y="0"/>
            <a:chExt cx="1942243" cy="1343931"/>
          </a:xfrm>
        </p:grpSpPr>
        <p:sp>
          <p:nvSpPr>
            <p:cNvPr id="255" name="선"/>
            <p:cNvSpPr/>
            <p:nvPr/>
          </p:nvSpPr>
          <p:spPr>
            <a:xfrm>
              <a:off x="0" y="1312939"/>
              <a:ext cx="1942244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6" name="선"/>
            <p:cNvSpPr/>
            <p:nvPr/>
          </p:nvSpPr>
          <p:spPr>
            <a:xfrm flipV="1">
              <a:off x="475" y="0"/>
              <a:ext cx="1" cy="134393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170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171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172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173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174" name="70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70</a:t>
            </a:r>
          </a:p>
        </p:txBody>
      </p:sp>
      <p:sp>
        <p:nvSpPr>
          <p:cNvPr id="2175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176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7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7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179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0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8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182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3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4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5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6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7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8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9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0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1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2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3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4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5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6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7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8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9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0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1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2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3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0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205" name="직사각형"/>
          <p:cNvSpPr/>
          <p:nvPr/>
        </p:nvSpPr>
        <p:spPr>
          <a:xfrm>
            <a:off x="315759" y="1387950"/>
            <a:ext cx="17811142" cy="10632675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6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0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13417" t="20317" r="81294" b="66221"/>
          <a:stretch>
            <a:fillRect/>
          </a:stretch>
        </p:blipFill>
        <p:spPr>
          <a:xfrm>
            <a:off x="3478189" y="3897458"/>
            <a:ext cx="1192355" cy="13386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0" name="그룹화"/>
          <p:cNvGrpSpPr/>
          <p:nvPr/>
        </p:nvGrpSpPr>
        <p:grpSpPr>
          <a:xfrm>
            <a:off x="3506823" y="3939738"/>
            <a:ext cx="1128396" cy="1239124"/>
            <a:chOff x="0" y="0"/>
            <a:chExt cx="1128394" cy="1239123"/>
          </a:xfrm>
        </p:grpSpPr>
        <p:sp>
          <p:nvSpPr>
            <p:cNvPr id="2208" name="직사각형"/>
            <p:cNvSpPr/>
            <p:nvPr/>
          </p:nvSpPr>
          <p:spPr>
            <a:xfrm>
              <a:off x="-1" y="19099"/>
              <a:ext cx="1128396" cy="1200924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9" name="직사각형"/>
            <p:cNvSpPr/>
            <p:nvPr/>
          </p:nvSpPr>
          <p:spPr>
            <a:xfrm>
              <a:off x="6392" y="0"/>
              <a:ext cx="1115403" cy="1239124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211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36324" y="1865718"/>
            <a:ext cx="8445328" cy="99444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214" name="그룹화"/>
          <p:cNvGrpSpPr/>
          <p:nvPr/>
        </p:nvGrpSpPr>
        <p:grpSpPr>
          <a:xfrm>
            <a:off x="1940218" y="6015145"/>
            <a:ext cx="402281" cy="684412"/>
            <a:chOff x="0" y="0"/>
            <a:chExt cx="402279" cy="684411"/>
          </a:xfrm>
        </p:grpSpPr>
        <p:sp>
          <p:nvSpPr>
            <p:cNvPr id="2212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3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215" name="화살표"/>
          <p:cNvSpPr/>
          <p:nvPr/>
        </p:nvSpPr>
        <p:spPr>
          <a:xfrm flipH="1" rot="10800000">
            <a:off x="4886505" y="4383578"/>
            <a:ext cx="492184" cy="36642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218" name="그룹화"/>
          <p:cNvGrpSpPr/>
          <p:nvPr/>
        </p:nvGrpSpPr>
        <p:grpSpPr>
          <a:xfrm>
            <a:off x="8792490" y="2231519"/>
            <a:ext cx="2132997" cy="684413"/>
            <a:chOff x="0" y="0"/>
            <a:chExt cx="2132995" cy="684411"/>
          </a:xfrm>
        </p:grpSpPr>
        <p:sp>
          <p:nvSpPr>
            <p:cNvPr id="2216" name="직사각형"/>
            <p:cNvSpPr/>
            <p:nvPr/>
          </p:nvSpPr>
          <p:spPr>
            <a:xfrm>
              <a:off x="-1" y="10549"/>
              <a:ext cx="2132997" cy="663313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7" name="직사각형"/>
            <p:cNvSpPr/>
            <p:nvPr/>
          </p:nvSpPr>
          <p:spPr>
            <a:xfrm>
              <a:off x="12082" y="0"/>
              <a:ext cx="2108437" cy="684412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19" name="선"/>
          <p:cNvSpPr/>
          <p:nvPr/>
        </p:nvSpPr>
        <p:spPr>
          <a:xfrm flipH="1" flipV="1">
            <a:off x="4509408" y="5061579"/>
            <a:ext cx="309429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22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223" name="그룹화"/>
          <p:cNvGrpSpPr/>
          <p:nvPr/>
        </p:nvGrpSpPr>
        <p:grpSpPr>
          <a:xfrm>
            <a:off x="438442" y="4792932"/>
            <a:ext cx="2268778" cy="333587"/>
            <a:chOff x="0" y="0"/>
            <a:chExt cx="2268776" cy="333586"/>
          </a:xfrm>
        </p:grpSpPr>
        <p:sp>
          <p:nvSpPr>
            <p:cNvPr id="2221" name="직사각형"/>
            <p:cNvSpPr/>
            <p:nvPr/>
          </p:nvSpPr>
          <p:spPr>
            <a:xfrm>
              <a:off x="-1" y="5141"/>
              <a:ext cx="2268778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2" name="직사각형"/>
            <p:cNvSpPr/>
            <p:nvPr/>
          </p:nvSpPr>
          <p:spPr>
            <a:xfrm>
              <a:off x="13061" y="0"/>
              <a:ext cx="2242654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24" name="직사각형"/>
          <p:cNvSpPr/>
          <p:nvPr/>
        </p:nvSpPr>
        <p:spPr>
          <a:xfrm>
            <a:off x="457731" y="5169259"/>
            <a:ext cx="223889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5" name="전자결재 - 기안문 작성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기안문 작성</a:t>
            </a:r>
          </a:p>
        </p:txBody>
      </p:sp>
      <p:sp>
        <p:nvSpPr>
          <p:cNvPr id="2226" name="* 기안서 양식 수정 가능성 有"/>
          <p:cNvSpPr txBox="1"/>
          <p:nvPr/>
        </p:nvSpPr>
        <p:spPr>
          <a:xfrm>
            <a:off x="18605806" y="7592454"/>
            <a:ext cx="5301171" cy="472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2300">
                <a:solidFill>
                  <a:srgbClr val="D5D5D5"/>
                </a:solidFill>
              </a:defRPr>
            </a:pPr>
            <a:r>
              <a:t>* 기안서 양식 수정 가능성 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2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230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231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232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233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234" name="71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2235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236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7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3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239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0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4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242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3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4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5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6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7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8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9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0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1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2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3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4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5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6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7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8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9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0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1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2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3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6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265" name="직사각형"/>
          <p:cNvSpPr/>
          <p:nvPr/>
        </p:nvSpPr>
        <p:spPr>
          <a:xfrm>
            <a:off x="315759" y="1387950"/>
            <a:ext cx="17811142" cy="10632675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6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6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18314" t="20228" r="76398" b="66310"/>
          <a:stretch>
            <a:fillRect/>
          </a:stretch>
        </p:blipFill>
        <p:spPr>
          <a:xfrm>
            <a:off x="4564556" y="3884758"/>
            <a:ext cx="1192354" cy="13386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70" name="그룹화"/>
          <p:cNvGrpSpPr/>
          <p:nvPr/>
        </p:nvGrpSpPr>
        <p:grpSpPr>
          <a:xfrm>
            <a:off x="4647264" y="3934526"/>
            <a:ext cx="1128396" cy="1239124"/>
            <a:chOff x="0" y="0"/>
            <a:chExt cx="1128394" cy="1239123"/>
          </a:xfrm>
        </p:grpSpPr>
        <p:sp>
          <p:nvSpPr>
            <p:cNvPr id="2268" name="직사각형"/>
            <p:cNvSpPr/>
            <p:nvPr/>
          </p:nvSpPr>
          <p:spPr>
            <a:xfrm>
              <a:off x="-1" y="19099"/>
              <a:ext cx="1128396" cy="1200924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69" name="직사각형"/>
            <p:cNvSpPr/>
            <p:nvPr/>
          </p:nvSpPr>
          <p:spPr>
            <a:xfrm>
              <a:off x="6392" y="0"/>
              <a:ext cx="1115403" cy="1239124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273" name="그룹화"/>
          <p:cNvGrpSpPr/>
          <p:nvPr/>
        </p:nvGrpSpPr>
        <p:grpSpPr>
          <a:xfrm>
            <a:off x="1940218" y="6015145"/>
            <a:ext cx="402281" cy="684412"/>
            <a:chOff x="0" y="0"/>
            <a:chExt cx="402279" cy="684411"/>
          </a:xfrm>
        </p:grpSpPr>
        <p:sp>
          <p:nvSpPr>
            <p:cNvPr id="2271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72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274" name="화살표"/>
          <p:cNvSpPr/>
          <p:nvPr/>
        </p:nvSpPr>
        <p:spPr>
          <a:xfrm flipH="1" rot="10800000">
            <a:off x="6261491" y="4370878"/>
            <a:ext cx="492184" cy="36642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75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61734" y="1864866"/>
            <a:ext cx="5302549" cy="9946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278" name="그룹화"/>
          <p:cNvGrpSpPr/>
          <p:nvPr/>
        </p:nvGrpSpPr>
        <p:grpSpPr>
          <a:xfrm>
            <a:off x="9348810" y="2100903"/>
            <a:ext cx="1128396" cy="431285"/>
            <a:chOff x="0" y="0"/>
            <a:chExt cx="1128394" cy="431283"/>
          </a:xfrm>
        </p:grpSpPr>
        <p:sp>
          <p:nvSpPr>
            <p:cNvPr id="2276" name="직사각형"/>
            <p:cNvSpPr/>
            <p:nvPr/>
          </p:nvSpPr>
          <p:spPr>
            <a:xfrm>
              <a:off x="-1" y="6647"/>
              <a:ext cx="1128396" cy="41798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77" name="직사각형"/>
            <p:cNvSpPr/>
            <p:nvPr/>
          </p:nvSpPr>
          <p:spPr>
            <a:xfrm>
              <a:off x="6392" y="0"/>
              <a:ext cx="1115403" cy="431284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79" name="선"/>
          <p:cNvSpPr/>
          <p:nvPr/>
        </p:nvSpPr>
        <p:spPr>
          <a:xfrm flipH="1" flipV="1">
            <a:off x="5576091" y="5061579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28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283" name="그룹화"/>
          <p:cNvGrpSpPr/>
          <p:nvPr/>
        </p:nvGrpSpPr>
        <p:grpSpPr>
          <a:xfrm>
            <a:off x="438442" y="4792932"/>
            <a:ext cx="2268778" cy="333587"/>
            <a:chOff x="0" y="0"/>
            <a:chExt cx="2268776" cy="333586"/>
          </a:xfrm>
        </p:grpSpPr>
        <p:sp>
          <p:nvSpPr>
            <p:cNvPr id="2281" name="직사각형"/>
            <p:cNvSpPr/>
            <p:nvPr/>
          </p:nvSpPr>
          <p:spPr>
            <a:xfrm>
              <a:off x="-1" y="5141"/>
              <a:ext cx="2268778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82" name="직사각형"/>
            <p:cNvSpPr/>
            <p:nvPr/>
          </p:nvSpPr>
          <p:spPr>
            <a:xfrm>
              <a:off x="13061" y="0"/>
              <a:ext cx="2242654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84" name="직사각형"/>
          <p:cNvSpPr/>
          <p:nvPr/>
        </p:nvSpPr>
        <p:spPr>
          <a:xfrm>
            <a:off x="457731" y="5169259"/>
            <a:ext cx="223889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5" name="전자결재 - 기안문 작성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기안문 작성</a:t>
            </a:r>
          </a:p>
        </p:txBody>
      </p:sp>
      <p:sp>
        <p:nvSpPr>
          <p:cNvPr id="2286" name="* 기안서 양식 수정 가능성 有"/>
          <p:cNvSpPr txBox="1"/>
          <p:nvPr/>
        </p:nvSpPr>
        <p:spPr>
          <a:xfrm>
            <a:off x="18605806" y="7592454"/>
            <a:ext cx="5301171" cy="472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2300">
                <a:solidFill>
                  <a:srgbClr val="D5D5D5"/>
                </a:solidFill>
              </a:defRPr>
            </a:pPr>
            <a:r>
              <a:t>* 기안서 양식 수정 가능성 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8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290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291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292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293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294" name="72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72</a:t>
            </a:r>
          </a:p>
        </p:txBody>
      </p:sp>
      <p:sp>
        <p:nvSpPr>
          <p:cNvPr id="2295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296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7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9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299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0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0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302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3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4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5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6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7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8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9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0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1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2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3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4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5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6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7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8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9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0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1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2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3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2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325" name="직사각형"/>
          <p:cNvSpPr/>
          <p:nvPr/>
        </p:nvSpPr>
        <p:spPr>
          <a:xfrm>
            <a:off x="315759" y="1387950"/>
            <a:ext cx="17811142" cy="10632675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6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2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23542" t="20228" r="71169" b="66310"/>
          <a:stretch>
            <a:fillRect/>
          </a:stretch>
        </p:blipFill>
        <p:spPr>
          <a:xfrm>
            <a:off x="5766844" y="3886243"/>
            <a:ext cx="1192354" cy="13386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0" name="그룹화"/>
          <p:cNvGrpSpPr/>
          <p:nvPr/>
        </p:nvGrpSpPr>
        <p:grpSpPr>
          <a:xfrm>
            <a:off x="5834724" y="3922279"/>
            <a:ext cx="1128396" cy="1239124"/>
            <a:chOff x="0" y="0"/>
            <a:chExt cx="1128394" cy="1239123"/>
          </a:xfrm>
        </p:grpSpPr>
        <p:sp>
          <p:nvSpPr>
            <p:cNvPr id="2328" name="직사각형"/>
            <p:cNvSpPr/>
            <p:nvPr/>
          </p:nvSpPr>
          <p:spPr>
            <a:xfrm>
              <a:off x="-1" y="19099"/>
              <a:ext cx="1128396" cy="1200924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9" name="직사각형"/>
            <p:cNvSpPr/>
            <p:nvPr/>
          </p:nvSpPr>
          <p:spPr>
            <a:xfrm>
              <a:off x="6392" y="0"/>
              <a:ext cx="1115403" cy="1239124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33" name="그룹화"/>
          <p:cNvGrpSpPr/>
          <p:nvPr/>
        </p:nvGrpSpPr>
        <p:grpSpPr>
          <a:xfrm>
            <a:off x="1940218" y="6015145"/>
            <a:ext cx="402281" cy="684412"/>
            <a:chOff x="0" y="0"/>
            <a:chExt cx="402279" cy="684411"/>
          </a:xfrm>
        </p:grpSpPr>
        <p:sp>
          <p:nvSpPr>
            <p:cNvPr id="2331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32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334" name="화살표"/>
          <p:cNvSpPr/>
          <p:nvPr/>
        </p:nvSpPr>
        <p:spPr>
          <a:xfrm flipH="1" rot="10800000">
            <a:off x="7624073" y="4372362"/>
            <a:ext cx="492184" cy="36642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35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87623" y="1837191"/>
            <a:ext cx="8737219" cy="99908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336" name="선"/>
          <p:cNvSpPr/>
          <p:nvPr/>
        </p:nvSpPr>
        <p:spPr>
          <a:xfrm flipH="1" flipV="1">
            <a:off x="6755057" y="5044738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39" name="그룹화"/>
          <p:cNvGrpSpPr/>
          <p:nvPr/>
        </p:nvGrpSpPr>
        <p:grpSpPr>
          <a:xfrm>
            <a:off x="12592034" y="1830841"/>
            <a:ext cx="1192213" cy="542347"/>
            <a:chOff x="0" y="0"/>
            <a:chExt cx="1192212" cy="542345"/>
          </a:xfrm>
        </p:grpSpPr>
        <p:sp>
          <p:nvSpPr>
            <p:cNvPr id="2337" name="직사각형"/>
            <p:cNvSpPr/>
            <p:nvPr/>
          </p:nvSpPr>
          <p:spPr>
            <a:xfrm>
              <a:off x="-1" y="8359"/>
              <a:ext cx="1192214" cy="52562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38" name="직사각형"/>
            <p:cNvSpPr/>
            <p:nvPr/>
          </p:nvSpPr>
          <p:spPr>
            <a:xfrm>
              <a:off x="6753" y="0"/>
              <a:ext cx="1178486" cy="542346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34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343" name="그룹화"/>
          <p:cNvGrpSpPr/>
          <p:nvPr/>
        </p:nvGrpSpPr>
        <p:grpSpPr>
          <a:xfrm>
            <a:off x="438442" y="4792932"/>
            <a:ext cx="2268778" cy="333587"/>
            <a:chOff x="0" y="0"/>
            <a:chExt cx="2268776" cy="333586"/>
          </a:xfrm>
        </p:grpSpPr>
        <p:sp>
          <p:nvSpPr>
            <p:cNvPr id="2341" name="직사각형"/>
            <p:cNvSpPr/>
            <p:nvPr/>
          </p:nvSpPr>
          <p:spPr>
            <a:xfrm>
              <a:off x="-1" y="5141"/>
              <a:ext cx="2268778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2" name="직사각형"/>
            <p:cNvSpPr/>
            <p:nvPr/>
          </p:nvSpPr>
          <p:spPr>
            <a:xfrm>
              <a:off x="13061" y="0"/>
              <a:ext cx="2242654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44" name="직사각형"/>
          <p:cNvSpPr/>
          <p:nvPr/>
        </p:nvSpPr>
        <p:spPr>
          <a:xfrm>
            <a:off x="457731" y="5169259"/>
            <a:ext cx="223889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5" name="전자결재 - 기안문 작성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기안문 작성</a:t>
            </a:r>
          </a:p>
        </p:txBody>
      </p:sp>
      <p:sp>
        <p:nvSpPr>
          <p:cNvPr id="2346" name="* 기안서 양식 수정 가능성 有"/>
          <p:cNvSpPr txBox="1"/>
          <p:nvPr/>
        </p:nvSpPr>
        <p:spPr>
          <a:xfrm>
            <a:off x="18605806" y="7592454"/>
            <a:ext cx="5301171" cy="472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2300">
                <a:solidFill>
                  <a:srgbClr val="D5D5D5"/>
                </a:solidFill>
              </a:defRPr>
            </a:pPr>
            <a:r>
              <a:t>* 기안서 양식 수정 가능성 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4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350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351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352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353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354" name="73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73</a:t>
            </a:r>
          </a:p>
        </p:txBody>
      </p:sp>
      <p:sp>
        <p:nvSpPr>
          <p:cNvPr id="2355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356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7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5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359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0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6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362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3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4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5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6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7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8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9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0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1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2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3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4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5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6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7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8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9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0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1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2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3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8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385" name="직사각형"/>
          <p:cNvSpPr/>
          <p:nvPr/>
        </p:nvSpPr>
        <p:spPr>
          <a:xfrm>
            <a:off x="315759" y="1387950"/>
            <a:ext cx="17811142" cy="10632675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6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8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28770" t="20116" r="65941" b="66422"/>
          <a:stretch>
            <a:fillRect/>
          </a:stretch>
        </p:blipFill>
        <p:spPr>
          <a:xfrm>
            <a:off x="6938991" y="3860677"/>
            <a:ext cx="1192355" cy="13386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90" name="그룹화"/>
          <p:cNvGrpSpPr/>
          <p:nvPr/>
        </p:nvGrpSpPr>
        <p:grpSpPr>
          <a:xfrm>
            <a:off x="6981361" y="3893386"/>
            <a:ext cx="1128396" cy="1239124"/>
            <a:chOff x="0" y="0"/>
            <a:chExt cx="1128394" cy="1239123"/>
          </a:xfrm>
        </p:grpSpPr>
        <p:sp>
          <p:nvSpPr>
            <p:cNvPr id="2388" name="직사각형"/>
            <p:cNvSpPr/>
            <p:nvPr/>
          </p:nvSpPr>
          <p:spPr>
            <a:xfrm>
              <a:off x="-1" y="19099"/>
              <a:ext cx="1128396" cy="1200924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89" name="직사각형"/>
            <p:cNvSpPr/>
            <p:nvPr/>
          </p:nvSpPr>
          <p:spPr>
            <a:xfrm>
              <a:off x="6392" y="0"/>
              <a:ext cx="1115403" cy="1239124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93" name="그룹화"/>
          <p:cNvGrpSpPr/>
          <p:nvPr/>
        </p:nvGrpSpPr>
        <p:grpSpPr>
          <a:xfrm>
            <a:off x="1940218" y="6015145"/>
            <a:ext cx="402281" cy="684412"/>
            <a:chOff x="0" y="0"/>
            <a:chExt cx="402279" cy="684411"/>
          </a:xfrm>
        </p:grpSpPr>
        <p:sp>
          <p:nvSpPr>
            <p:cNvPr id="2391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92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394" name="화살표"/>
          <p:cNvSpPr/>
          <p:nvPr/>
        </p:nvSpPr>
        <p:spPr>
          <a:xfrm flipH="1" rot="10800000">
            <a:off x="8477400" y="4346796"/>
            <a:ext cx="492184" cy="36642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5" name="선"/>
          <p:cNvSpPr/>
          <p:nvPr/>
        </p:nvSpPr>
        <p:spPr>
          <a:xfrm flipH="1" flipV="1">
            <a:off x="7901694" y="5015845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39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397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22129" y="1855361"/>
            <a:ext cx="8221925" cy="99444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400" name="그룹화"/>
          <p:cNvGrpSpPr/>
          <p:nvPr/>
        </p:nvGrpSpPr>
        <p:grpSpPr>
          <a:xfrm>
            <a:off x="12479752" y="2298688"/>
            <a:ext cx="1906679" cy="542347"/>
            <a:chOff x="0" y="0"/>
            <a:chExt cx="1906678" cy="542345"/>
          </a:xfrm>
        </p:grpSpPr>
        <p:sp>
          <p:nvSpPr>
            <p:cNvPr id="2398" name="직사각형"/>
            <p:cNvSpPr/>
            <p:nvPr/>
          </p:nvSpPr>
          <p:spPr>
            <a:xfrm>
              <a:off x="-1" y="8359"/>
              <a:ext cx="1906680" cy="52562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99" name="직사각형"/>
            <p:cNvSpPr/>
            <p:nvPr/>
          </p:nvSpPr>
          <p:spPr>
            <a:xfrm>
              <a:off x="10800" y="0"/>
              <a:ext cx="1884726" cy="542346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403" name="그룹화"/>
          <p:cNvGrpSpPr/>
          <p:nvPr/>
        </p:nvGrpSpPr>
        <p:grpSpPr>
          <a:xfrm>
            <a:off x="438442" y="4792932"/>
            <a:ext cx="2268778" cy="333587"/>
            <a:chOff x="0" y="0"/>
            <a:chExt cx="2268776" cy="333586"/>
          </a:xfrm>
        </p:grpSpPr>
        <p:sp>
          <p:nvSpPr>
            <p:cNvPr id="2401" name="직사각형"/>
            <p:cNvSpPr/>
            <p:nvPr/>
          </p:nvSpPr>
          <p:spPr>
            <a:xfrm>
              <a:off x="-1" y="5141"/>
              <a:ext cx="2268778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02" name="직사각형"/>
            <p:cNvSpPr/>
            <p:nvPr/>
          </p:nvSpPr>
          <p:spPr>
            <a:xfrm>
              <a:off x="13061" y="0"/>
              <a:ext cx="2242654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404" name="직사각형"/>
          <p:cNvSpPr/>
          <p:nvPr/>
        </p:nvSpPr>
        <p:spPr>
          <a:xfrm>
            <a:off x="457731" y="5169259"/>
            <a:ext cx="223889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5" name="전자결재 - 기안문 작성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기안문 작성</a:t>
            </a:r>
          </a:p>
        </p:txBody>
      </p:sp>
      <p:sp>
        <p:nvSpPr>
          <p:cNvPr id="2406" name="* 기안서 양식 수정 가능성 有"/>
          <p:cNvSpPr txBox="1"/>
          <p:nvPr/>
        </p:nvSpPr>
        <p:spPr>
          <a:xfrm>
            <a:off x="18605806" y="7592454"/>
            <a:ext cx="5301171" cy="472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2300">
                <a:solidFill>
                  <a:srgbClr val="D5D5D5"/>
                </a:solidFill>
              </a:defRPr>
            </a:pPr>
            <a:r>
              <a:t>* 기안서 양식 수정 가능성 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0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410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411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412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413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414" name="74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2415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416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7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1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419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0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2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422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3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4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5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6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7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8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9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0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1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2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3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4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5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6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7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8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9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0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1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2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3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4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445" name="직사각형"/>
          <p:cNvSpPr/>
          <p:nvPr/>
        </p:nvSpPr>
        <p:spPr>
          <a:xfrm>
            <a:off x="315759" y="1387950"/>
            <a:ext cx="17811142" cy="10632675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6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4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33939" t="19858" r="60772" b="66679"/>
          <a:stretch>
            <a:fillRect/>
          </a:stretch>
        </p:blipFill>
        <p:spPr>
          <a:xfrm>
            <a:off x="8105079" y="3835443"/>
            <a:ext cx="1192355" cy="13386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0" name="그룹화"/>
          <p:cNvGrpSpPr/>
          <p:nvPr/>
        </p:nvGrpSpPr>
        <p:grpSpPr>
          <a:xfrm>
            <a:off x="8160855" y="3893386"/>
            <a:ext cx="1128396" cy="1239124"/>
            <a:chOff x="0" y="0"/>
            <a:chExt cx="1128394" cy="1239123"/>
          </a:xfrm>
        </p:grpSpPr>
        <p:sp>
          <p:nvSpPr>
            <p:cNvPr id="2448" name="직사각형"/>
            <p:cNvSpPr/>
            <p:nvPr/>
          </p:nvSpPr>
          <p:spPr>
            <a:xfrm>
              <a:off x="-1" y="19099"/>
              <a:ext cx="1128396" cy="1200924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9" name="직사각형"/>
            <p:cNvSpPr/>
            <p:nvPr/>
          </p:nvSpPr>
          <p:spPr>
            <a:xfrm>
              <a:off x="6392" y="0"/>
              <a:ext cx="1115403" cy="1239124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453" name="그룹화"/>
          <p:cNvGrpSpPr/>
          <p:nvPr/>
        </p:nvGrpSpPr>
        <p:grpSpPr>
          <a:xfrm>
            <a:off x="1940218" y="6015145"/>
            <a:ext cx="402281" cy="684412"/>
            <a:chOff x="0" y="0"/>
            <a:chExt cx="402279" cy="684411"/>
          </a:xfrm>
        </p:grpSpPr>
        <p:sp>
          <p:nvSpPr>
            <p:cNvPr id="2451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52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245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455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9322968" y="2305343"/>
            <a:ext cx="8222464" cy="94127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458" name="그룹화"/>
          <p:cNvGrpSpPr/>
          <p:nvPr/>
        </p:nvGrpSpPr>
        <p:grpSpPr>
          <a:xfrm>
            <a:off x="12480856" y="2755745"/>
            <a:ext cx="1906680" cy="542347"/>
            <a:chOff x="0" y="0"/>
            <a:chExt cx="1906678" cy="542345"/>
          </a:xfrm>
        </p:grpSpPr>
        <p:sp>
          <p:nvSpPr>
            <p:cNvPr id="2456" name="직사각형"/>
            <p:cNvSpPr/>
            <p:nvPr/>
          </p:nvSpPr>
          <p:spPr>
            <a:xfrm>
              <a:off x="-1" y="8359"/>
              <a:ext cx="1906680" cy="52562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57" name="직사각형"/>
            <p:cNvSpPr/>
            <p:nvPr/>
          </p:nvSpPr>
          <p:spPr>
            <a:xfrm>
              <a:off x="10800" y="0"/>
              <a:ext cx="1884726" cy="542346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461" name="그룹화"/>
          <p:cNvGrpSpPr/>
          <p:nvPr/>
        </p:nvGrpSpPr>
        <p:grpSpPr>
          <a:xfrm>
            <a:off x="8671829" y="5457890"/>
            <a:ext cx="402281" cy="684412"/>
            <a:chOff x="0" y="0"/>
            <a:chExt cx="402279" cy="684411"/>
          </a:xfrm>
        </p:grpSpPr>
        <p:sp>
          <p:nvSpPr>
            <p:cNvPr id="2459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0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462" name="선"/>
          <p:cNvSpPr/>
          <p:nvPr/>
        </p:nvSpPr>
        <p:spPr>
          <a:xfrm flipH="1" flipV="1">
            <a:off x="9081188" y="5015845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65" name="그룹화"/>
          <p:cNvGrpSpPr/>
          <p:nvPr/>
        </p:nvGrpSpPr>
        <p:grpSpPr>
          <a:xfrm>
            <a:off x="438442" y="4792932"/>
            <a:ext cx="2268778" cy="333587"/>
            <a:chOff x="0" y="0"/>
            <a:chExt cx="2268776" cy="333586"/>
          </a:xfrm>
        </p:grpSpPr>
        <p:sp>
          <p:nvSpPr>
            <p:cNvPr id="2463" name="직사각형"/>
            <p:cNvSpPr/>
            <p:nvPr/>
          </p:nvSpPr>
          <p:spPr>
            <a:xfrm>
              <a:off x="-1" y="5141"/>
              <a:ext cx="2268778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4" name="직사각형"/>
            <p:cNvSpPr/>
            <p:nvPr/>
          </p:nvSpPr>
          <p:spPr>
            <a:xfrm>
              <a:off x="13061" y="0"/>
              <a:ext cx="2242654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466" name="직사각형"/>
          <p:cNvSpPr/>
          <p:nvPr/>
        </p:nvSpPr>
        <p:spPr>
          <a:xfrm>
            <a:off x="457731" y="5169259"/>
            <a:ext cx="223889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7" name="전자결재 - 기안문 작성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기안문 작성</a:t>
            </a:r>
          </a:p>
        </p:txBody>
      </p:sp>
      <p:sp>
        <p:nvSpPr>
          <p:cNvPr id="2468" name="* 기안서 양식 수정 가능성 有"/>
          <p:cNvSpPr txBox="1"/>
          <p:nvPr/>
        </p:nvSpPr>
        <p:spPr>
          <a:xfrm>
            <a:off x="18605806" y="7592454"/>
            <a:ext cx="5301171" cy="472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2300">
                <a:solidFill>
                  <a:srgbClr val="D5D5D5"/>
                </a:solidFill>
              </a:defRPr>
            </a:pPr>
            <a:r>
              <a:t>* 기안서 양식 수정 가능성 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7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472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473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474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475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476" name="75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75</a:t>
            </a:r>
          </a:p>
        </p:txBody>
      </p:sp>
      <p:sp>
        <p:nvSpPr>
          <p:cNvPr id="2477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478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9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8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481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2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8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484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5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6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7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8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9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0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1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2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3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4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5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6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7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8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9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0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1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2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3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4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5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0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507" name="직사각형"/>
          <p:cNvSpPr/>
          <p:nvPr/>
        </p:nvSpPr>
        <p:spPr>
          <a:xfrm>
            <a:off x="315759" y="1387950"/>
            <a:ext cx="17811142" cy="10632675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8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09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38905" t="19858" r="55806" b="66679"/>
          <a:stretch>
            <a:fillRect/>
          </a:stretch>
        </p:blipFill>
        <p:spPr>
          <a:xfrm>
            <a:off x="4617090" y="3860676"/>
            <a:ext cx="1192354" cy="13386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12" name="그룹화"/>
          <p:cNvGrpSpPr/>
          <p:nvPr/>
        </p:nvGrpSpPr>
        <p:grpSpPr>
          <a:xfrm>
            <a:off x="4699799" y="3906086"/>
            <a:ext cx="1128396" cy="1239124"/>
            <a:chOff x="0" y="0"/>
            <a:chExt cx="1128394" cy="1239123"/>
          </a:xfrm>
        </p:grpSpPr>
        <p:sp>
          <p:nvSpPr>
            <p:cNvPr id="2510" name="직사각형"/>
            <p:cNvSpPr/>
            <p:nvPr/>
          </p:nvSpPr>
          <p:spPr>
            <a:xfrm>
              <a:off x="-1" y="19099"/>
              <a:ext cx="1128396" cy="1200924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11" name="직사각형"/>
            <p:cNvSpPr/>
            <p:nvPr/>
          </p:nvSpPr>
          <p:spPr>
            <a:xfrm>
              <a:off x="6392" y="0"/>
              <a:ext cx="1115403" cy="1239124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513" name="화살표"/>
          <p:cNvSpPr/>
          <p:nvPr/>
        </p:nvSpPr>
        <p:spPr>
          <a:xfrm flipH="1" rot="10800000">
            <a:off x="6192114" y="4346796"/>
            <a:ext cx="492184" cy="36642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4" name="선"/>
          <p:cNvSpPr/>
          <p:nvPr/>
        </p:nvSpPr>
        <p:spPr>
          <a:xfrm flipH="1" flipV="1">
            <a:off x="5620132" y="5028545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51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516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54567" y="1865718"/>
            <a:ext cx="8865863" cy="99444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519" name="그룹화"/>
          <p:cNvGrpSpPr/>
          <p:nvPr/>
        </p:nvGrpSpPr>
        <p:grpSpPr>
          <a:xfrm>
            <a:off x="10534159" y="2350022"/>
            <a:ext cx="1906680" cy="542347"/>
            <a:chOff x="0" y="0"/>
            <a:chExt cx="1906678" cy="542345"/>
          </a:xfrm>
        </p:grpSpPr>
        <p:sp>
          <p:nvSpPr>
            <p:cNvPr id="2517" name="직사각형"/>
            <p:cNvSpPr/>
            <p:nvPr/>
          </p:nvSpPr>
          <p:spPr>
            <a:xfrm>
              <a:off x="-1" y="8359"/>
              <a:ext cx="1906680" cy="52562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18" name="직사각형"/>
            <p:cNvSpPr/>
            <p:nvPr/>
          </p:nvSpPr>
          <p:spPr>
            <a:xfrm>
              <a:off x="10800" y="0"/>
              <a:ext cx="1884726" cy="542346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522" name="그룹화"/>
          <p:cNvGrpSpPr/>
          <p:nvPr/>
        </p:nvGrpSpPr>
        <p:grpSpPr>
          <a:xfrm>
            <a:off x="438442" y="4792932"/>
            <a:ext cx="2268778" cy="333587"/>
            <a:chOff x="0" y="0"/>
            <a:chExt cx="2268776" cy="333586"/>
          </a:xfrm>
        </p:grpSpPr>
        <p:sp>
          <p:nvSpPr>
            <p:cNvPr id="2520" name="직사각형"/>
            <p:cNvSpPr/>
            <p:nvPr/>
          </p:nvSpPr>
          <p:spPr>
            <a:xfrm>
              <a:off x="-1" y="5141"/>
              <a:ext cx="2268778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21" name="직사각형"/>
            <p:cNvSpPr/>
            <p:nvPr/>
          </p:nvSpPr>
          <p:spPr>
            <a:xfrm>
              <a:off x="13061" y="0"/>
              <a:ext cx="2242654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523" name="직사각형"/>
          <p:cNvSpPr/>
          <p:nvPr/>
        </p:nvSpPr>
        <p:spPr>
          <a:xfrm>
            <a:off x="457731" y="5169259"/>
            <a:ext cx="223889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4" name="전자결재 - 기안문 작성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기안문 작성</a:t>
            </a:r>
          </a:p>
        </p:txBody>
      </p:sp>
      <p:sp>
        <p:nvSpPr>
          <p:cNvPr id="2525" name="* 기안서 양식 수정 가능성 有"/>
          <p:cNvSpPr txBox="1"/>
          <p:nvPr/>
        </p:nvSpPr>
        <p:spPr>
          <a:xfrm>
            <a:off x="18605806" y="7592454"/>
            <a:ext cx="5301171" cy="472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2300">
                <a:solidFill>
                  <a:srgbClr val="D5D5D5"/>
                </a:solidFill>
              </a:defRPr>
            </a:pPr>
            <a:r>
              <a:t>* 기안서 양식 수정 가능성 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2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529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530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531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532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533" name="76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76</a:t>
            </a:r>
          </a:p>
        </p:txBody>
      </p:sp>
      <p:sp>
        <p:nvSpPr>
          <p:cNvPr id="2534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535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6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3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538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9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4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541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2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3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4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5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6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7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8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9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0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1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2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3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4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5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6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7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8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9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0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1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2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6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564" name="직사각형"/>
          <p:cNvSpPr/>
          <p:nvPr/>
        </p:nvSpPr>
        <p:spPr>
          <a:xfrm>
            <a:off x="315759" y="1387950"/>
            <a:ext cx="17811142" cy="10632675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5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6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38905" t="19858" r="55806" b="66679"/>
          <a:stretch>
            <a:fillRect/>
          </a:stretch>
        </p:blipFill>
        <p:spPr>
          <a:xfrm>
            <a:off x="4617090" y="3860676"/>
            <a:ext cx="1192354" cy="133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568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30548" y="1865718"/>
            <a:ext cx="6501351" cy="72923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571" name="그룹화"/>
          <p:cNvGrpSpPr/>
          <p:nvPr/>
        </p:nvGrpSpPr>
        <p:grpSpPr>
          <a:xfrm>
            <a:off x="7580576" y="1948631"/>
            <a:ext cx="592956" cy="226364"/>
            <a:chOff x="0" y="0"/>
            <a:chExt cx="592954" cy="226363"/>
          </a:xfrm>
        </p:grpSpPr>
        <p:sp>
          <p:nvSpPr>
            <p:cNvPr id="2569" name="직사각형"/>
            <p:cNvSpPr/>
            <p:nvPr/>
          </p:nvSpPr>
          <p:spPr>
            <a:xfrm>
              <a:off x="-1" y="3489"/>
              <a:ext cx="592956" cy="219386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70" name="직사각형"/>
            <p:cNvSpPr/>
            <p:nvPr/>
          </p:nvSpPr>
          <p:spPr>
            <a:xfrm>
              <a:off x="3358" y="0"/>
              <a:ext cx="586129" cy="226364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574" name="그룹화"/>
          <p:cNvGrpSpPr/>
          <p:nvPr/>
        </p:nvGrpSpPr>
        <p:grpSpPr>
          <a:xfrm>
            <a:off x="438442" y="4792932"/>
            <a:ext cx="2268778" cy="333587"/>
            <a:chOff x="0" y="0"/>
            <a:chExt cx="2268776" cy="333586"/>
          </a:xfrm>
        </p:grpSpPr>
        <p:sp>
          <p:nvSpPr>
            <p:cNvPr id="2572" name="직사각형"/>
            <p:cNvSpPr/>
            <p:nvPr/>
          </p:nvSpPr>
          <p:spPr>
            <a:xfrm>
              <a:off x="-1" y="5141"/>
              <a:ext cx="2268778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73" name="직사각형"/>
            <p:cNvSpPr/>
            <p:nvPr/>
          </p:nvSpPr>
          <p:spPr>
            <a:xfrm>
              <a:off x="13061" y="0"/>
              <a:ext cx="2242654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575" name="선"/>
          <p:cNvSpPr/>
          <p:nvPr/>
        </p:nvSpPr>
        <p:spPr>
          <a:xfrm flipH="1" flipV="1">
            <a:off x="8095590" y="2188868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6" name="직사각형"/>
          <p:cNvSpPr/>
          <p:nvPr/>
        </p:nvSpPr>
        <p:spPr>
          <a:xfrm>
            <a:off x="457731" y="5169259"/>
            <a:ext cx="223889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7" name="전자결재 - 기안문 작성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기안문 작성</a:t>
            </a:r>
          </a:p>
        </p:txBody>
      </p:sp>
      <p:sp>
        <p:nvSpPr>
          <p:cNvPr id="2578" name="* 기안서 양식 수정 가능성 有"/>
          <p:cNvSpPr txBox="1"/>
          <p:nvPr/>
        </p:nvSpPr>
        <p:spPr>
          <a:xfrm>
            <a:off x="18605806" y="7592454"/>
            <a:ext cx="5301171" cy="472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2300">
                <a:solidFill>
                  <a:srgbClr val="D5D5D5"/>
                </a:solidFill>
              </a:defRPr>
            </a:pPr>
            <a:r>
              <a:t>* 기안서 양식 수정 가능성 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8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582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583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584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585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586" name="77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77</a:t>
            </a:r>
          </a:p>
        </p:txBody>
      </p:sp>
      <p:sp>
        <p:nvSpPr>
          <p:cNvPr id="2587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588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9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9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591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2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9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594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5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6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7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8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9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0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1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2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3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4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5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6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7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8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9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0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1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2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3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4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5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1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617" name="직사각형"/>
          <p:cNvSpPr/>
          <p:nvPr/>
        </p:nvSpPr>
        <p:spPr>
          <a:xfrm>
            <a:off x="315759" y="1387950"/>
            <a:ext cx="17811142" cy="10632675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8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19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38905" t="19858" r="55806" b="66679"/>
          <a:stretch>
            <a:fillRect/>
          </a:stretch>
        </p:blipFill>
        <p:spPr>
          <a:xfrm>
            <a:off x="4617090" y="3860676"/>
            <a:ext cx="1192354" cy="133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621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30548" y="1865718"/>
            <a:ext cx="6501351" cy="72923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624" name="그룹화"/>
          <p:cNvGrpSpPr/>
          <p:nvPr/>
        </p:nvGrpSpPr>
        <p:grpSpPr>
          <a:xfrm>
            <a:off x="7580576" y="1948631"/>
            <a:ext cx="592956" cy="226364"/>
            <a:chOff x="0" y="0"/>
            <a:chExt cx="592954" cy="226363"/>
          </a:xfrm>
        </p:grpSpPr>
        <p:sp>
          <p:nvSpPr>
            <p:cNvPr id="2622" name="직사각형"/>
            <p:cNvSpPr/>
            <p:nvPr/>
          </p:nvSpPr>
          <p:spPr>
            <a:xfrm>
              <a:off x="-1" y="3489"/>
              <a:ext cx="592956" cy="219386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23" name="직사각형"/>
            <p:cNvSpPr/>
            <p:nvPr/>
          </p:nvSpPr>
          <p:spPr>
            <a:xfrm>
              <a:off x="3358" y="0"/>
              <a:ext cx="586129" cy="226364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625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075821" y="1881468"/>
            <a:ext cx="7465344" cy="72608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628" name="그룹화"/>
          <p:cNvGrpSpPr/>
          <p:nvPr/>
        </p:nvGrpSpPr>
        <p:grpSpPr>
          <a:xfrm>
            <a:off x="438442" y="4792932"/>
            <a:ext cx="2268778" cy="333587"/>
            <a:chOff x="0" y="0"/>
            <a:chExt cx="2268776" cy="333586"/>
          </a:xfrm>
        </p:grpSpPr>
        <p:sp>
          <p:nvSpPr>
            <p:cNvPr id="2626" name="직사각형"/>
            <p:cNvSpPr/>
            <p:nvPr/>
          </p:nvSpPr>
          <p:spPr>
            <a:xfrm>
              <a:off x="-1" y="5141"/>
              <a:ext cx="2268778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27" name="직사각형"/>
            <p:cNvSpPr/>
            <p:nvPr/>
          </p:nvSpPr>
          <p:spPr>
            <a:xfrm>
              <a:off x="13061" y="0"/>
              <a:ext cx="2242654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629" name="화살표"/>
          <p:cNvSpPr/>
          <p:nvPr/>
        </p:nvSpPr>
        <p:spPr>
          <a:xfrm flipH="1" rot="10800000">
            <a:off x="9571447" y="5363948"/>
            <a:ext cx="364824" cy="366422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632" name="그룹화"/>
          <p:cNvGrpSpPr/>
          <p:nvPr/>
        </p:nvGrpSpPr>
        <p:grpSpPr>
          <a:xfrm>
            <a:off x="10079552" y="1860450"/>
            <a:ext cx="1321266" cy="402726"/>
            <a:chOff x="0" y="0"/>
            <a:chExt cx="1321264" cy="402725"/>
          </a:xfrm>
        </p:grpSpPr>
        <p:sp>
          <p:nvSpPr>
            <p:cNvPr id="2630" name="직사각형"/>
            <p:cNvSpPr/>
            <p:nvPr/>
          </p:nvSpPr>
          <p:spPr>
            <a:xfrm>
              <a:off x="-1" y="6207"/>
              <a:ext cx="1321266" cy="390311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31" name="직사각형"/>
            <p:cNvSpPr/>
            <p:nvPr/>
          </p:nvSpPr>
          <p:spPr>
            <a:xfrm>
              <a:off x="7484" y="0"/>
              <a:ext cx="1306052" cy="402726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635" name="그룹화"/>
          <p:cNvGrpSpPr/>
          <p:nvPr/>
        </p:nvGrpSpPr>
        <p:grpSpPr>
          <a:xfrm>
            <a:off x="16535762" y="8714693"/>
            <a:ext cx="935552" cy="402726"/>
            <a:chOff x="0" y="0"/>
            <a:chExt cx="935551" cy="402725"/>
          </a:xfrm>
        </p:grpSpPr>
        <p:sp>
          <p:nvSpPr>
            <p:cNvPr id="2633" name="직사각형"/>
            <p:cNvSpPr/>
            <p:nvPr/>
          </p:nvSpPr>
          <p:spPr>
            <a:xfrm>
              <a:off x="-1" y="6207"/>
              <a:ext cx="935553" cy="390311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34" name="직사각형"/>
            <p:cNvSpPr/>
            <p:nvPr/>
          </p:nvSpPr>
          <p:spPr>
            <a:xfrm>
              <a:off x="5299" y="0"/>
              <a:ext cx="924780" cy="402726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636" name="선"/>
          <p:cNvSpPr/>
          <p:nvPr/>
        </p:nvSpPr>
        <p:spPr>
          <a:xfrm flipH="1" flipV="1">
            <a:off x="17285980" y="9010048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37" name="직사각형"/>
          <p:cNvSpPr/>
          <p:nvPr/>
        </p:nvSpPr>
        <p:spPr>
          <a:xfrm>
            <a:off x="457731" y="5169259"/>
            <a:ext cx="223889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8" name="전자결재 - 기안문 작성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기안문 작성</a:t>
            </a:r>
          </a:p>
        </p:txBody>
      </p:sp>
      <p:sp>
        <p:nvSpPr>
          <p:cNvPr id="2639" name="* 기안서 양식 수정 가능성 有"/>
          <p:cNvSpPr txBox="1"/>
          <p:nvPr/>
        </p:nvSpPr>
        <p:spPr>
          <a:xfrm>
            <a:off x="18605806" y="7592454"/>
            <a:ext cx="5301171" cy="472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2300">
                <a:solidFill>
                  <a:srgbClr val="D5D5D5"/>
                </a:solidFill>
              </a:defRPr>
            </a:pPr>
            <a:r>
              <a:t>* 기안서 양식 수정 가능성 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4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643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644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645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646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647" name="78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78</a:t>
            </a:r>
          </a:p>
        </p:txBody>
      </p:sp>
      <p:sp>
        <p:nvSpPr>
          <p:cNvPr id="2648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649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0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5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652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3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5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655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6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7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8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9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0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1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2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3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4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5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6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7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8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9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0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1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2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3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4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5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6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7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678" name="직사각형"/>
          <p:cNvSpPr/>
          <p:nvPr/>
        </p:nvSpPr>
        <p:spPr>
          <a:xfrm>
            <a:off x="315759" y="1387950"/>
            <a:ext cx="17811142" cy="10632675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9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8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38905" t="19858" r="55806" b="66679"/>
          <a:stretch>
            <a:fillRect/>
          </a:stretch>
        </p:blipFill>
        <p:spPr>
          <a:xfrm>
            <a:off x="4617090" y="3860676"/>
            <a:ext cx="1192354" cy="133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682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30548" y="1865718"/>
            <a:ext cx="6501351" cy="72923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685" name="그룹화"/>
          <p:cNvGrpSpPr/>
          <p:nvPr/>
        </p:nvGrpSpPr>
        <p:grpSpPr>
          <a:xfrm>
            <a:off x="7580576" y="1948631"/>
            <a:ext cx="592956" cy="226364"/>
            <a:chOff x="0" y="0"/>
            <a:chExt cx="592954" cy="226363"/>
          </a:xfrm>
        </p:grpSpPr>
        <p:sp>
          <p:nvSpPr>
            <p:cNvPr id="2683" name="직사각형"/>
            <p:cNvSpPr/>
            <p:nvPr/>
          </p:nvSpPr>
          <p:spPr>
            <a:xfrm>
              <a:off x="-1" y="3489"/>
              <a:ext cx="592956" cy="219386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84" name="직사각형"/>
            <p:cNvSpPr/>
            <p:nvPr/>
          </p:nvSpPr>
          <p:spPr>
            <a:xfrm>
              <a:off x="3358" y="0"/>
              <a:ext cx="586129" cy="226364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686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075821" y="1881468"/>
            <a:ext cx="7465344" cy="72608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689" name="그룹화"/>
          <p:cNvGrpSpPr/>
          <p:nvPr/>
        </p:nvGrpSpPr>
        <p:grpSpPr>
          <a:xfrm>
            <a:off x="438442" y="4792932"/>
            <a:ext cx="2268778" cy="333587"/>
            <a:chOff x="0" y="0"/>
            <a:chExt cx="2268776" cy="333586"/>
          </a:xfrm>
        </p:grpSpPr>
        <p:sp>
          <p:nvSpPr>
            <p:cNvPr id="2687" name="직사각형"/>
            <p:cNvSpPr/>
            <p:nvPr/>
          </p:nvSpPr>
          <p:spPr>
            <a:xfrm>
              <a:off x="-1" y="5141"/>
              <a:ext cx="2268778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88" name="직사각형"/>
            <p:cNvSpPr/>
            <p:nvPr/>
          </p:nvSpPr>
          <p:spPr>
            <a:xfrm>
              <a:off x="13061" y="0"/>
              <a:ext cx="2242654" cy="333587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690" name="화살표"/>
          <p:cNvSpPr/>
          <p:nvPr/>
        </p:nvSpPr>
        <p:spPr>
          <a:xfrm flipH="1" rot="10800000">
            <a:off x="9571447" y="5363948"/>
            <a:ext cx="364824" cy="366422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693" name="그룹화"/>
          <p:cNvGrpSpPr/>
          <p:nvPr/>
        </p:nvGrpSpPr>
        <p:grpSpPr>
          <a:xfrm>
            <a:off x="10079552" y="1860450"/>
            <a:ext cx="1321266" cy="402726"/>
            <a:chOff x="0" y="0"/>
            <a:chExt cx="1321264" cy="402725"/>
          </a:xfrm>
        </p:grpSpPr>
        <p:sp>
          <p:nvSpPr>
            <p:cNvPr id="2691" name="직사각형"/>
            <p:cNvSpPr/>
            <p:nvPr/>
          </p:nvSpPr>
          <p:spPr>
            <a:xfrm>
              <a:off x="-1" y="6207"/>
              <a:ext cx="1321266" cy="390311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92" name="직사각형"/>
            <p:cNvSpPr/>
            <p:nvPr/>
          </p:nvSpPr>
          <p:spPr>
            <a:xfrm>
              <a:off x="7484" y="0"/>
              <a:ext cx="1306052" cy="402726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696" name="그룹화"/>
          <p:cNvGrpSpPr/>
          <p:nvPr/>
        </p:nvGrpSpPr>
        <p:grpSpPr>
          <a:xfrm>
            <a:off x="16535762" y="8714693"/>
            <a:ext cx="935552" cy="402726"/>
            <a:chOff x="0" y="0"/>
            <a:chExt cx="935551" cy="402725"/>
          </a:xfrm>
        </p:grpSpPr>
        <p:sp>
          <p:nvSpPr>
            <p:cNvPr id="2694" name="직사각형"/>
            <p:cNvSpPr/>
            <p:nvPr/>
          </p:nvSpPr>
          <p:spPr>
            <a:xfrm>
              <a:off x="-1" y="6207"/>
              <a:ext cx="935553" cy="390311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95" name="직사각형"/>
            <p:cNvSpPr/>
            <p:nvPr/>
          </p:nvSpPr>
          <p:spPr>
            <a:xfrm>
              <a:off x="5299" y="0"/>
              <a:ext cx="924780" cy="402726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697" name="스크린샷 2023-07-04 오후 4.49.33.png" descr="스크린샷 2023-07-04 오후 4.49.33.png"/>
          <p:cNvPicPr>
            <a:picLocks noChangeAspect="1"/>
          </p:cNvPicPr>
          <p:nvPr/>
        </p:nvPicPr>
        <p:blipFill>
          <a:blip r:embed="rId7">
            <a:extLst/>
          </a:blip>
          <a:srcRect l="0" t="2584" r="0" b="2584"/>
          <a:stretch>
            <a:fillRect/>
          </a:stretch>
        </p:blipFill>
        <p:spPr>
          <a:xfrm>
            <a:off x="2952968" y="9343151"/>
            <a:ext cx="10000272" cy="224691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700" name="그룹화"/>
          <p:cNvGrpSpPr/>
          <p:nvPr/>
        </p:nvGrpSpPr>
        <p:grpSpPr>
          <a:xfrm flipH="1">
            <a:off x="13845201" y="9666963"/>
            <a:ext cx="3059964" cy="837368"/>
            <a:chOff x="0" y="0"/>
            <a:chExt cx="3059962" cy="837367"/>
          </a:xfrm>
        </p:grpSpPr>
        <p:sp>
          <p:nvSpPr>
            <p:cNvPr id="2698" name="화살표"/>
            <p:cNvSpPr/>
            <p:nvPr/>
          </p:nvSpPr>
          <p:spPr>
            <a:xfrm>
              <a:off x="45827" y="389056"/>
              <a:ext cx="3014136" cy="448312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99" name="선"/>
            <p:cNvSpPr/>
            <p:nvPr/>
          </p:nvSpPr>
          <p:spPr>
            <a:xfrm flipV="1">
              <a:off x="-1" y="-1"/>
              <a:ext cx="2" cy="683685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701" name="그룹화"/>
          <p:cNvSpPr/>
          <p:nvPr/>
        </p:nvSpPr>
        <p:spPr>
          <a:xfrm>
            <a:off x="2918506" y="9334768"/>
            <a:ext cx="10069381" cy="226387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2" name="직사각형"/>
          <p:cNvSpPr/>
          <p:nvPr/>
        </p:nvSpPr>
        <p:spPr>
          <a:xfrm>
            <a:off x="457731" y="5169259"/>
            <a:ext cx="223889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3" name="전자결재 - 기안문 작성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기안문 작성</a:t>
            </a:r>
          </a:p>
        </p:txBody>
      </p:sp>
      <p:sp>
        <p:nvSpPr>
          <p:cNvPr id="2704" name="* 기안서 양식 수정 가능성 有"/>
          <p:cNvSpPr txBox="1"/>
          <p:nvPr/>
        </p:nvSpPr>
        <p:spPr>
          <a:xfrm>
            <a:off x="18605806" y="7592454"/>
            <a:ext cx="5301171" cy="472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2300">
                <a:solidFill>
                  <a:srgbClr val="D5D5D5"/>
                </a:solidFill>
              </a:defRPr>
            </a:pPr>
            <a:r>
              <a:t>* 기안서 양식 수정 가능성 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0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708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709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710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711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712" name="79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79</a:t>
            </a:r>
          </a:p>
        </p:txBody>
      </p:sp>
      <p:sp>
        <p:nvSpPr>
          <p:cNvPr id="2713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714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5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1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17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8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1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20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1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2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3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4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5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6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7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8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9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0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1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2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3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4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5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6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7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8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9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0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1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4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43" name="직사각형"/>
          <p:cNvSpPr/>
          <p:nvPr/>
        </p:nvSpPr>
        <p:spPr>
          <a:xfrm>
            <a:off x="-624116" y="1239924"/>
            <a:ext cx="18457462" cy="11615421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4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4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746" name="스크린샷 2023-07-04 오후 5.06.16.png" descr="스크린샷 2023-07-04 오후 5.06.16.png"/>
          <p:cNvPicPr>
            <a:picLocks noChangeAspect="1"/>
          </p:cNvPicPr>
          <p:nvPr/>
        </p:nvPicPr>
        <p:blipFill>
          <a:blip r:embed="rId5">
            <a:extLst/>
          </a:blip>
          <a:srcRect l="12661" t="0" r="0" b="0"/>
          <a:stretch>
            <a:fillRect/>
          </a:stretch>
        </p:blipFill>
        <p:spPr>
          <a:xfrm>
            <a:off x="3538966" y="1864362"/>
            <a:ext cx="13998427" cy="929703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47" name="화살표"/>
          <p:cNvSpPr/>
          <p:nvPr/>
        </p:nvSpPr>
        <p:spPr>
          <a:xfrm>
            <a:off x="2893194" y="6629355"/>
            <a:ext cx="492184" cy="36642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48" name="스크린샷 2023-07-04 오후 5.27.29.png" descr="스크린샷 2023-07-04 오후 5.27.29.png"/>
          <p:cNvPicPr>
            <a:picLocks noChangeAspect="1"/>
          </p:cNvPicPr>
          <p:nvPr/>
        </p:nvPicPr>
        <p:blipFill>
          <a:blip r:embed="rId6">
            <a:extLst/>
          </a:blip>
          <a:srcRect l="0" t="0" r="0" b="71947"/>
          <a:stretch>
            <a:fillRect/>
          </a:stretch>
        </p:blipFill>
        <p:spPr>
          <a:xfrm>
            <a:off x="439234" y="4823898"/>
            <a:ext cx="2301111" cy="7757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749" name="스크린샷 2023-07-04 오후 4.55.44.png" descr="스크린샷 2023-07-04 오후 4.55.44.png"/>
          <p:cNvPicPr>
            <a:picLocks noChangeAspect="1"/>
          </p:cNvPicPr>
          <p:nvPr/>
        </p:nvPicPr>
        <p:blipFill>
          <a:blip r:embed="rId7">
            <a:extLst/>
          </a:blip>
          <a:srcRect l="0" t="16803" r="87503" b="67328"/>
          <a:stretch>
            <a:fillRect/>
          </a:stretch>
        </p:blipFill>
        <p:spPr>
          <a:xfrm>
            <a:off x="435168" y="5912346"/>
            <a:ext cx="2284211" cy="16869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50" name="기안문작성"/>
          <p:cNvSpPr txBox="1"/>
          <p:nvPr/>
        </p:nvSpPr>
        <p:spPr>
          <a:xfrm>
            <a:off x="452016" y="5641742"/>
            <a:ext cx="77343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기안문작성</a:t>
            </a:r>
          </a:p>
        </p:txBody>
      </p:sp>
      <p:grpSp>
        <p:nvGrpSpPr>
          <p:cNvPr id="2753" name="그룹화"/>
          <p:cNvGrpSpPr/>
          <p:nvPr/>
        </p:nvGrpSpPr>
        <p:grpSpPr>
          <a:xfrm>
            <a:off x="420319" y="5927114"/>
            <a:ext cx="2313715" cy="333588"/>
            <a:chOff x="0" y="0"/>
            <a:chExt cx="2313713" cy="333586"/>
          </a:xfrm>
        </p:grpSpPr>
        <p:sp>
          <p:nvSpPr>
            <p:cNvPr id="2751" name="직사각형"/>
            <p:cNvSpPr/>
            <p:nvPr/>
          </p:nvSpPr>
          <p:spPr>
            <a:xfrm>
              <a:off x="-1" y="5141"/>
              <a:ext cx="2313715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52" name="직사각형"/>
            <p:cNvSpPr/>
            <p:nvPr/>
          </p:nvSpPr>
          <p:spPr>
            <a:xfrm>
              <a:off x="13320" y="-1"/>
              <a:ext cx="2287074" cy="333588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754" name="결재함"/>
          <p:cNvSpPr txBox="1"/>
          <p:nvPr/>
        </p:nvSpPr>
        <p:spPr>
          <a:xfrm>
            <a:off x="6179818" y="2504245"/>
            <a:ext cx="707518" cy="368301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결재함</a:t>
            </a:r>
          </a:p>
        </p:txBody>
      </p:sp>
      <p:sp>
        <p:nvSpPr>
          <p:cNvPr id="2755" name="전자결재 - 결재함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결재함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60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61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62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63" name="8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64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pic>
        <p:nvPicPr>
          <p:cNvPr id="26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" y="1921423"/>
            <a:ext cx="17552275" cy="9873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66" name="직사각형"/>
          <p:cNvSpPr/>
          <p:nvPr/>
        </p:nvSpPr>
        <p:spPr>
          <a:xfrm>
            <a:off x="3025068" y="2072857"/>
            <a:ext cx="2947590" cy="2696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직사각형"/>
          <p:cNvSpPr/>
          <p:nvPr/>
        </p:nvSpPr>
        <p:spPr>
          <a:xfrm>
            <a:off x="18612225" y="1884457"/>
            <a:ext cx="5288471" cy="9873154"/>
          </a:xfrm>
          <a:prstGeom prst="rect">
            <a:avLst/>
          </a:prstGeom>
          <a:solidFill>
            <a:srgbClr val="D5D5D5">
              <a:alpha val="30386"/>
            </a:srgbClr>
          </a:solidFill>
          <a:ln w="12700">
            <a:solidFill>
              <a:srgbClr val="000000">
                <a:alpha val="303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직사각형"/>
          <p:cNvSpPr/>
          <p:nvPr/>
        </p:nvSpPr>
        <p:spPr>
          <a:xfrm>
            <a:off x="457731" y="1722052"/>
            <a:ext cx="17887100" cy="1032462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3857" t="44142" r="923" b="25610"/>
          <a:stretch>
            <a:fillRect/>
          </a:stretch>
        </p:blipFill>
        <p:spPr>
          <a:xfrm>
            <a:off x="9364628" y="6232285"/>
            <a:ext cx="8580405" cy="414519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0" name="메인페이지 - 휴가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메인페이지 - 휴가 </a:t>
            </a:r>
          </a:p>
        </p:txBody>
      </p:sp>
      <p:sp>
        <p:nvSpPr>
          <p:cNvPr id="271" name="그룹화"/>
          <p:cNvSpPr/>
          <p:nvPr/>
        </p:nvSpPr>
        <p:spPr>
          <a:xfrm>
            <a:off x="9354520" y="6230723"/>
            <a:ext cx="8600655" cy="4148485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휴가의 구분, 시작일자, 종료일자가 간략하게 노출"/>
          <p:cNvSpPr txBox="1"/>
          <p:nvPr/>
        </p:nvSpPr>
        <p:spPr>
          <a:xfrm>
            <a:off x="172348" y="7206899"/>
            <a:ext cx="808093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휴가의 구분, 시작일자, 종료일자</a:t>
            </a:r>
            <a:r>
              <a:rPr>
                <a:solidFill>
                  <a:srgbClr val="929292"/>
                </a:solidFill>
              </a:rPr>
              <a:t>가 간략하게 노출</a:t>
            </a:r>
          </a:p>
        </p:txBody>
      </p:sp>
      <p:sp>
        <p:nvSpPr>
          <p:cNvPr id="273" name="선"/>
          <p:cNvSpPr/>
          <p:nvPr/>
        </p:nvSpPr>
        <p:spPr>
          <a:xfrm flipH="1">
            <a:off x="8250499" y="7502935"/>
            <a:ext cx="76756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5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759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760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761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762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763" name="80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80</a:t>
            </a:r>
          </a:p>
        </p:txBody>
      </p:sp>
      <p:sp>
        <p:nvSpPr>
          <p:cNvPr id="2764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765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6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6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68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9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7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71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2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3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4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5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6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7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8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9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0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1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2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3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4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5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6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7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8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9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0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1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2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9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94" name="직사각형"/>
          <p:cNvSpPr/>
          <p:nvPr/>
        </p:nvSpPr>
        <p:spPr>
          <a:xfrm>
            <a:off x="-624116" y="1239924"/>
            <a:ext cx="18457462" cy="11615421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5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9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797" name="스크린샷 2023-07-04 오후 5.06.16.png" descr="스크린샷 2023-07-04 오후 5.06.16.png"/>
          <p:cNvPicPr>
            <a:picLocks noChangeAspect="1"/>
          </p:cNvPicPr>
          <p:nvPr/>
        </p:nvPicPr>
        <p:blipFill>
          <a:blip r:embed="rId5">
            <a:extLst/>
          </a:blip>
          <a:srcRect l="12661" t="0" r="0" b="0"/>
          <a:stretch>
            <a:fillRect/>
          </a:stretch>
        </p:blipFill>
        <p:spPr>
          <a:xfrm>
            <a:off x="3538966" y="1864362"/>
            <a:ext cx="13998427" cy="929703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98" name="화살표"/>
          <p:cNvSpPr/>
          <p:nvPr/>
        </p:nvSpPr>
        <p:spPr>
          <a:xfrm>
            <a:off x="2893194" y="6629355"/>
            <a:ext cx="492184" cy="36642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99" name="스크린샷 2023-07-04 오후 5.27.29.png" descr="스크린샷 2023-07-04 오후 5.27.29.png"/>
          <p:cNvPicPr>
            <a:picLocks noChangeAspect="1"/>
          </p:cNvPicPr>
          <p:nvPr/>
        </p:nvPicPr>
        <p:blipFill>
          <a:blip r:embed="rId6">
            <a:extLst/>
          </a:blip>
          <a:srcRect l="0" t="0" r="0" b="71947"/>
          <a:stretch>
            <a:fillRect/>
          </a:stretch>
        </p:blipFill>
        <p:spPr>
          <a:xfrm>
            <a:off x="439234" y="4823898"/>
            <a:ext cx="2301111" cy="7757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800" name="스크린샷 2023-07-04 오후 4.55.44.png" descr="스크린샷 2023-07-04 오후 4.55.44.png"/>
          <p:cNvPicPr>
            <a:picLocks noChangeAspect="1"/>
          </p:cNvPicPr>
          <p:nvPr/>
        </p:nvPicPr>
        <p:blipFill>
          <a:blip r:embed="rId7">
            <a:extLst/>
          </a:blip>
          <a:srcRect l="0" t="16803" r="87503" b="67328"/>
          <a:stretch>
            <a:fillRect/>
          </a:stretch>
        </p:blipFill>
        <p:spPr>
          <a:xfrm>
            <a:off x="435168" y="5912346"/>
            <a:ext cx="2284211" cy="16869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801" name="기안문작성"/>
          <p:cNvSpPr txBox="1"/>
          <p:nvPr/>
        </p:nvSpPr>
        <p:spPr>
          <a:xfrm>
            <a:off x="452016" y="5641742"/>
            <a:ext cx="77343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기안문작성</a:t>
            </a:r>
          </a:p>
        </p:txBody>
      </p:sp>
      <p:grpSp>
        <p:nvGrpSpPr>
          <p:cNvPr id="2804" name="그룹화"/>
          <p:cNvGrpSpPr/>
          <p:nvPr/>
        </p:nvGrpSpPr>
        <p:grpSpPr>
          <a:xfrm>
            <a:off x="428059" y="6257265"/>
            <a:ext cx="2313714" cy="333588"/>
            <a:chOff x="0" y="0"/>
            <a:chExt cx="2313713" cy="333586"/>
          </a:xfrm>
        </p:grpSpPr>
        <p:sp>
          <p:nvSpPr>
            <p:cNvPr id="2802" name="직사각형"/>
            <p:cNvSpPr/>
            <p:nvPr/>
          </p:nvSpPr>
          <p:spPr>
            <a:xfrm>
              <a:off x="-1" y="5141"/>
              <a:ext cx="2313715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3" name="직사각형"/>
            <p:cNvSpPr/>
            <p:nvPr/>
          </p:nvSpPr>
          <p:spPr>
            <a:xfrm>
              <a:off x="13320" y="-1"/>
              <a:ext cx="2287074" cy="333588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05" name="진행함"/>
          <p:cNvSpPr txBox="1"/>
          <p:nvPr/>
        </p:nvSpPr>
        <p:spPr>
          <a:xfrm>
            <a:off x="6179818" y="2504245"/>
            <a:ext cx="707518" cy="368301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진행함</a:t>
            </a:r>
          </a:p>
        </p:txBody>
      </p:sp>
      <p:sp>
        <p:nvSpPr>
          <p:cNvPr id="2806" name="전자결재 - 결재함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결재함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0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810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811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812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813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814" name="81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81</a:t>
            </a:r>
          </a:p>
        </p:txBody>
      </p:sp>
      <p:sp>
        <p:nvSpPr>
          <p:cNvPr id="2815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816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7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1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819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0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2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822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3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4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5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6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7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8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9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0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1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2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3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4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5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6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7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8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9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0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1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2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3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4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845" name="직사각형"/>
          <p:cNvSpPr/>
          <p:nvPr/>
        </p:nvSpPr>
        <p:spPr>
          <a:xfrm>
            <a:off x="-624116" y="1239924"/>
            <a:ext cx="18457462" cy="1159720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6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4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848" name="스크린샷 2023-07-04 오후 5.06.16.png" descr="스크린샷 2023-07-04 오후 5.06.16.png"/>
          <p:cNvPicPr>
            <a:picLocks noChangeAspect="1"/>
          </p:cNvPicPr>
          <p:nvPr/>
        </p:nvPicPr>
        <p:blipFill>
          <a:blip r:embed="rId5">
            <a:extLst/>
          </a:blip>
          <a:srcRect l="12661" t="0" r="0" b="0"/>
          <a:stretch>
            <a:fillRect/>
          </a:stretch>
        </p:blipFill>
        <p:spPr>
          <a:xfrm>
            <a:off x="3538966" y="1864362"/>
            <a:ext cx="13998427" cy="929703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849" name="화살표"/>
          <p:cNvSpPr/>
          <p:nvPr/>
        </p:nvSpPr>
        <p:spPr>
          <a:xfrm>
            <a:off x="2893194" y="6629355"/>
            <a:ext cx="492184" cy="36642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50" name="스크린샷 2023-07-04 오후 5.27.29.png" descr="스크린샷 2023-07-04 오후 5.27.29.png"/>
          <p:cNvPicPr>
            <a:picLocks noChangeAspect="1"/>
          </p:cNvPicPr>
          <p:nvPr/>
        </p:nvPicPr>
        <p:blipFill>
          <a:blip r:embed="rId6">
            <a:extLst/>
          </a:blip>
          <a:srcRect l="0" t="0" r="0" b="71947"/>
          <a:stretch>
            <a:fillRect/>
          </a:stretch>
        </p:blipFill>
        <p:spPr>
          <a:xfrm>
            <a:off x="439234" y="4823898"/>
            <a:ext cx="2301111" cy="7757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851" name="스크린샷 2023-07-04 오후 4.55.44.png" descr="스크린샷 2023-07-04 오후 4.55.44.png"/>
          <p:cNvPicPr>
            <a:picLocks noChangeAspect="1"/>
          </p:cNvPicPr>
          <p:nvPr/>
        </p:nvPicPr>
        <p:blipFill>
          <a:blip r:embed="rId7">
            <a:extLst/>
          </a:blip>
          <a:srcRect l="0" t="16803" r="87503" b="67328"/>
          <a:stretch>
            <a:fillRect/>
          </a:stretch>
        </p:blipFill>
        <p:spPr>
          <a:xfrm>
            <a:off x="435168" y="5912346"/>
            <a:ext cx="2284211" cy="16869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852" name="기안문작성"/>
          <p:cNvSpPr txBox="1"/>
          <p:nvPr/>
        </p:nvSpPr>
        <p:spPr>
          <a:xfrm>
            <a:off x="452016" y="5641742"/>
            <a:ext cx="77343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기안문작성</a:t>
            </a:r>
          </a:p>
        </p:txBody>
      </p:sp>
      <p:grpSp>
        <p:nvGrpSpPr>
          <p:cNvPr id="2855" name="그룹화"/>
          <p:cNvGrpSpPr/>
          <p:nvPr/>
        </p:nvGrpSpPr>
        <p:grpSpPr>
          <a:xfrm>
            <a:off x="420319" y="6537493"/>
            <a:ext cx="2313715" cy="333588"/>
            <a:chOff x="0" y="0"/>
            <a:chExt cx="2313713" cy="333586"/>
          </a:xfrm>
        </p:grpSpPr>
        <p:sp>
          <p:nvSpPr>
            <p:cNvPr id="2853" name="직사각형"/>
            <p:cNvSpPr/>
            <p:nvPr/>
          </p:nvSpPr>
          <p:spPr>
            <a:xfrm>
              <a:off x="-1" y="5141"/>
              <a:ext cx="2313715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54" name="직사각형"/>
            <p:cNvSpPr/>
            <p:nvPr/>
          </p:nvSpPr>
          <p:spPr>
            <a:xfrm>
              <a:off x="13320" y="-1"/>
              <a:ext cx="2287074" cy="333588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56" name="참조함"/>
          <p:cNvSpPr txBox="1"/>
          <p:nvPr/>
        </p:nvSpPr>
        <p:spPr>
          <a:xfrm>
            <a:off x="6179818" y="2504245"/>
            <a:ext cx="707518" cy="368301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참조함</a:t>
            </a:r>
          </a:p>
        </p:txBody>
      </p:sp>
      <p:sp>
        <p:nvSpPr>
          <p:cNvPr id="2857" name="전자결재 - 결재함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결재함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6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861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862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863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864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865" name="82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82</a:t>
            </a:r>
          </a:p>
        </p:txBody>
      </p:sp>
      <p:sp>
        <p:nvSpPr>
          <p:cNvPr id="2866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867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8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6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870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1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7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873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4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5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6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7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8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9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0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1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2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3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4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5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6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7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8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9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0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1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2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3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4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9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896" name="직사각형"/>
          <p:cNvSpPr/>
          <p:nvPr/>
        </p:nvSpPr>
        <p:spPr>
          <a:xfrm>
            <a:off x="-624116" y="1239924"/>
            <a:ext cx="18457462" cy="1138347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7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9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899" name="스크린샷 2023-07-04 오후 4.55.44.png" descr="스크린샷 2023-07-04 오후 4.55.44.png"/>
          <p:cNvPicPr>
            <a:picLocks noChangeAspect="1"/>
          </p:cNvPicPr>
          <p:nvPr/>
        </p:nvPicPr>
        <p:blipFill>
          <a:blip r:embed="rId5">
            <a:extLst/>
          </a:blip>
          <a:srcRect l="0" t="16803" r="87503" b="67328"/>
          <a:stretch>
            <a:fillRect/>
          </a:stretch>
        </p:blipFill>
        <p:spPr>
          <a:xfrm>
            <a:off x="446950" y="5973679"/>
            <a:ext cx="2284211" cy="16869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902" name="그룹화"/>
          <p:cNvGrpSpPr/>
          <p:nvPr/>
        </p:nvGrpSpPr>
        <p:grpSpPr>
          <a:xfrm>
            <a:off x="441374" y="6906241"/>
            <a:ext cx="2313714" cy="333587"/>
            <a:chOff x="0" y="0"/>
            <a:chExt cx="2313713" cy="333586"/>
          </a:xfrm>
        </p:grpSpPr>
        <p:sp>
          <p:nvSpPr>
            <p:cNvPr id="2900" name="직사각형"/>
            <p:cNvSpPr/>
            <p:nvPr/>
          </p:nvSpPr>
          <p:spPr>
            <a:xfrm>
              <a:off x="-1" y="5141"/>
              <a:ext cx="2313715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01" name="직사각형"/>
            <p:cNvSpPr/>
            <p:nvPr/>
          </p:nvSpPr>
          <p:spPr>
            <a:xfrm>
              <a:off x="13320" y="-1"/>
              <a:ext cx="2287074" cy="333588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903" name="스크린샷 2023-07-04 오후 5.06.16.png" descr="스크린샷 2023-07-04 오후 5.06.16.png"/>
          <p:cNvPicPr>
            <a:picLocks noChangeAspect="1"/>
          </p:cNvPicPr>
          <p:nvPr/>
        </p:nvPicPr>
        <p:blipFill>
          <a:blip r:embed="rId6">
            <a:extLst/>
          </a:blip>
          <a:srcRect l="12661" t="0" r="0" b="0"/>
          <a:stretch>
            <a:fillRect/>
          </a:stretch>
        </p:blipFill>
        <p:spPr>
          <a:xfrm>
            <a:off x="3538966" y="1864362"/>
            <a:ext cx="13998427" cy="929703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904" name="화살표"/>
          <p:cNvSpPr/>
          <p:nvPr/>
        </p:nvSpPr>
        <p:spPr>
          <a:xfrm>
            <a:off x="2893194" y="6629355"/>
            <a:ext cx="492184" cy="36642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5" name="직사각형"/>
          <p:cNvSpPr/>
          <p:nvPr/>
        </p:nvSpPr>
        <p:spPr>
          <a:xfrm>
            <a:off x="499840" y="5189102"/>
            <a:ext cx="2196782" cy="3335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6" name="화살표"/>
          <p:cNvSpPr/>
          <p:nvPr/>
        </p:nvSpPr>
        <p:spPr>
          <a:xfrm flipH="1" rot="16200000">
            <a:off x="910320" y="5134190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909" name="그룹화"/>
          <p:cNvGrpSpPr/>
          <p:nvPr/>
        </p:nvGrpSpPr>
        <p:grpSpPr>
          <a:xfrm>
            <a:off x="420319" y="4843684"/>
            <a:ext cx="2355823" cy="226365"/>
            <a:chOff x="0" y="0"/>
            <a:chExt cx="2355821" cy="226363"/>
          </a:xfrm>
        </p:grpSpPr>
        <p:sp>
          <p:nvSpPr>
            <p:cNvPr id="2907" name="직사각형"/>
            <p:cNvSpPr/>
            <p:nvPr/>
          </p:nvSpPr>
          <p:spPr>
            <a:xfrm>
              <a:off x="-1" y="3489"/>
              <a:ext cx="2355823" cy="214822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08" name="직사각형"/>
            <p:cNvSpPr/>
            <p:nvPr/>
          </p:nvSpPr>
          <p:spPr>
            <a:xfrm>
              <a:off x="13562" y="-1"/>
              <a:ext cx="2328698" cy="226365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910" name="선"/>
          <p:cNvSpPr/>
          <p:nvPr/>
        </p:nvSpPr>
        <p:spPr>
          <a:xfrm flipH="1" flipV="1">
            <a:off x="2236095" y="4930583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1" name="직사각형"/>
          <p:cNvSpPr/>
          <p:nvPr/>
        </p:nvSpPr>
        <p:spPr>
          <a:xfrm>
            <a:off x="662674" y="9112172"/>
            <a:ext cx="2196783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2" name="기안문작성"/>
          <p:cNvSpPr txBox="1"/>
          <p:nvPr/>
        </p:nvSpPr>
        <p:spPr>
          <a:xfrm>
            <a:off x="452016" y="5641742"/>
            <a:ext cx="77343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기안문작성</a:t>
            </a:r>
          </a:p>
        </p:txBody>
      </p:sp>
      <p:sp>
        <p:nvSpPr>
          <p:cNvPr id="2913" name="기안함"/>
          <p:cNvSpPr txBox="1"/>
          <p:nvPr/>
        </p:nvSpPr>
        <p:spPr>
          <a:xfrm>
            <a:off x="6179818" y="2504245"/>
            <a:ext cx="707518" cy="368301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기안함</a:t>
            </a:r>
          </a:p>
        </p:txBody>
      </p:sp>
      <p:sp>
        <p:nvSpPr>
          <p:cNvPr id="2914" name="전자결재 - 결재함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결재함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직사각형"/>
          <p:cNvSpPr/>
          <p:nvPr/>
        </p:nvSpPr>
        <p:spPr>
          <a:xfrm>
            <a:off x="572031" y="1988832"/>
            <a:ext cx="2052400" cy="226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1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3" y="1973716"/>
            <a:ext cx="1796176" cy="256597"/>
          </a:xfrm>
          <a:prstGeom prst="rect">
            <a:avLst/>
          </a:prstGeom>
          <a:ln w="12700">
            <a:miter lim="400000"/>
          </a:ln>
        </p:spPr>
      </p:pic>
      <p:sp>
        <p:nvSpPr>
          <p:cNvPr id="2918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919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920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921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922" name="83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83</a:t>
            </a:r>
          </a:p>
        </p:txBody>
      </p:sp>
      <p:sp>
        <p:nvSpPr>
          <p:cNvPr id="2923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924" name="직사각형"/>
          <p:cNvSpPr/>
          <p:nvPr/>
        </p:nvSpPr>
        <p:spPr>
          <a:xfrm>
            <a:off x="8888912" y="3987800"/>
            <a:ext cx="935552" cy="2435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5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2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29852" y="8800389"/>
            <a:ext cx="5308405" cy="29859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927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8" name="직사각형"/>
          <p:cNvSpPr/>
          <p:nvPr/>
        </p:nvSpPr>
        <p:spPr>
          <a:xfrm>
            <a:off x="18602357" y="8740093"/>
            <a:ext cx="5409668" cy="3122520"/>
          </a:xfrm>
          <a:prstGeom prst="rect">
            <a:avLst/>
          </a:prstGeom>
          <a:solidFill>
            <a:srgbClr val="FFFFFF">
              <a:alpha val="5024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2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7275" b="64957"/>
          <a:stretch>
            <a:fillRect/>
          </a:stretch>
        </p:blipFill>
        <p:spPr>
          <a:xfrm>
            <a:off x="18630538" y="8800704"/>
            <a:ext cx="1103973" cy="17101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930" name="직사각형"/>
          <p:cNvSpPr/>
          <p:nvPr/>
        </p:nvSpPr>
        <p:spPr>
          <a:xfrm>
            <a:off x="18628610" y="10219040"/>
            <a:ext cx="1102996" cy="17407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4284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1" name="직사각형"/>
          <p:cNvSpPr/>
          <p:nvPr/>
        </p:nvSpPr>
        <p:spPr>
          <a:xfrm>
            <a:off x="18642552" y="10203354"/>
            <a:ext cx="1090295" cy="20545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2" name="직사각형"/>
          <p:cNvSpPr/>
          <p:nvPr/>
        </p:nvSpPr>
        <p:spPr>
          <a:xfrm>
            <a:off x="6640366" y="459596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3" name="직사각형"/>
          <p:cNvSpPr/>
          <p:nvPr/>
        </p:nvSpPr>
        <p:spPr>
          <a:xfrm>
            <a:off x="6640366" y="5239042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4" name="직사각형"/>
          <p:cNvSpPr/>
          <p:nvPr/>
        </p:nvSpPr>
        <p:spPr>
          <a:xfrm>
            <a:off x="6640366" y="5907516"/>
            <a:ext cx="162226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5" name="직사각형"/>
          <p:cNvSpPr/>
          <p:nvPr/>
        </p:nvSpPr>
        <p:spPr>
          <a:xfrm>
            <a:off x="6640366" y="6575989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6" name="직사각형"/>
          <p:cNvSpPr/>
          <p:nvPr/>
        </p:nvSpPr>
        <p:spPr>
          <a:xfrm>
            <a:off x="6640366" y="7244463"/>
            <a:ext cx="1446227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7" name="직사각형"/>
          <p:cNvSpPr/>
          <p:nvPr/>
        </p:nvSpPr>
        <p:spPr>
          <a:xfrm>
            <a:off x="6640366" y="691022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8" name="직사각형"/>
          <p:cNvSpPr/>
          <p:nvPr/>
        </p:nvSpPr>
        <p:spPr>
          <a:xfrm>
            <a:off x="6640366" y="6229052"/>
            <a:ext cx="1446227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9" name="직사각형"/>
          <p:cNvSpPr/>
          <p:nvPr/>
        </p:nvSpPr>
        <p:spPr>
          <a:xfrm>
            <a:off x="6640366" y="5573279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0" name="직사각형"/>
          <p:cNvSpPr/>
          <p:nvPr/>
        </p:nvSpPr>
        <p:spPr>
          <a:xfrm>
            <a:off x="6640366" y="4917506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1" name="직사각형"/>
          <p:cNvSpPr/>
          <p:nvPr/>
        </p:nvSpPr>
        <p:spPr>
          <a:xfrm>
            <a:off x="6640366" y="4249032"/>
            <a:ext cx="1446227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2" name="직사각형"/>
          <p:cNvSpPr/>
          <p:nvPr/>
        </p:nvSpPr>
        <p:spPr>
          <a:xfrm>
            <a:off x="9059090" y="4249032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3" name="직사각형"/>
          <p:cNvSpPr/>
          <p:nvPr/>
        </p:nvSpPr>
        <p:spPr>
          <a:xfrm>
            <a:off x="9135875" y="491750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4" name="직사각형"/>
          <p:cNvSpPr/>
          <p:nvPr/>
        </p:nvSpPr>
        <p:spPr>
          <a:xfrm>
            <a:off x="9135875" y="5585979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5" name="직사각형"/>
          <p:cNvSpPr/>
          <p:nvPr/>
        </p:nvSpPr>
        <p:spPr>
          <a:xfrm>
            <a:off x="9135875" y="6229052"/>
            <a:ext cx="1446226" cy="256598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6" name="직사각형"/>
          <p:cNvSpPr/>
          <p:nvPr/>
        </p:nvSpPr>
        <p:spPr>
          <a:xfrm>
            <a:off x="9135875" y="6919336"/>
            <a:ext cx="1446226" cy="256597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7" name="직사각형"/>
          <p:cNvSpPr/>
          <p:nvPr/>
        </p:nvSpPr>
        <p:spPr>
          <a:xfrm>
            <a:off x="9059090" y="6575989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8" name="직사각형"/>
          <p:cNvSpPr/>
          <p:nvPr/>
        </p:nvSpPr>
        <p:spPr>
          <a:xfrm>
            <a:off x="9059090" y="7266273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9" name="직사각형"/>
          <p:cNvSpPr/>
          <p:nvPr/>
        </p:nvSpPr>
        <p:spPr>
          <a:xfrm>
            <a:off x="9059090" y="59202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0" name="직사각형"/>
          <p:cNvSpPr/>
          <p:nvPr/>
        </p:nvSpPr>
        <p:spPr>
          <a:xfrm>
            <a:off x="9059090" y="5275370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1" name="직사각형"/>
          <p:cNvSpPr/>
          <p:nvPr/>
        </p:nvSpPr>
        <p:spPr>
          <a:xfrm>
            <a:off x="15403441" y="5907516"/>
            <a:ext cx="1446226" cy="2565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5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24176" b="0"/>
          <a:stretch>
            <a:fillRect/>
          </a:stretch>
        </p:blipFill>
        <p:spPr>
          <a:xfrm>
            <a:off x="445884" y="1865718"/>
            <a:ext cx="17098030" cy="994430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953" name="직사각형"/>
          <p:cNvSpPr/>
          <p:nvPr/>
        </p:nvSpPr>
        <p:spPr>
          <a:xfrm>
            <a:off x="-624116" y="1239924"/>
            <a:ext cx="18457462" cy="11236152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4" name="화살표"/>
          <p:cNvSpPr/>
          <p:nvPr/>
        </p:nvSpPr>
        <p:spPr>
          <a:xfrm flipH="1">
            <a:off x="17904541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5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89967" b="62054"/>
          <a:stretch>
            <a:fillRect/>
          </a:stretch>
        </p:blipFill>
        <p:spPr>
          <a:xfrm>
            <a:off x="445884" y="1865718"/>
            <a:ext cx="2262396" cy="37734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956" name="스크린샷 2023-07-04 오후 4.55.44.png" descr="스크린샷 2023-07-04 오후 4.55.44.png"/>
          <p:cNvPicPr>
            <a:picLocks noChangeAspect="1"/>
          </p:cNvPicPr>
          <p:nvPr/>
        </p:nvPicPr>
        <p:blipFill>
          <a:blip r:embed="rId5">
            <a:extLst/>
          </a:blip>
          <a:srcRect l="0" t="16803" r="87503" b="67328"/>
          <a:stretch>
            <a:fillRect/>
          </a:stretch>
        </p:blipFill>
        <p:spPr>
          <a:xfrm>
            <a:off x="446950" y="5973679"/>
            <a:ext cx="2284211" cy="16869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959" name="그룹화"/>
          <p:cNvGrpSpPr/>
          <p:nvPr/>
        </p:nvGrpSpPr>
        <p:grpSpPr>
          <a:xfrm>
            <a:off x="441374" y="7227778"/>
            <a:ext cx="2313714" cy="333587"/>
            <a:chOff x="0" y="0"/>
            <a:chExt cx="2313713" cy="333586"/>
          </a:xfrm>
        </p:grpSpPr>
        <p:sp>
          <p:nvSpPr>
            <p:cNvPr id="2957" name="직사각형"/>
            <p:cNvSpPr/>
            <p:nvPr/>
          </p:nvSpPr>
          <p:spPr>
            <a:xfrm>
              <a:off x="-1" y="5141"/>
              <a:ext cx="2313715" cy="31657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58" name="직사각형"/>
            <p:cNvSpPr/>
            <p:nvPr/>
          </p:nvSpPr>
          <p:spPr>
            <a:xfrm>
              <a:off x="13320" y="-1"/>
              <a:ext cx="2287074" cy="333588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960" name="스크린샷 2023-07-04 오후 5.06.16.png" descr="스크린샷 2023-07-04 오후 5.06.16.png"/>
          <p:cNvPicPr>
            <a:picLocks noChangeAspect="1"/>
          </p:cNvPicPr>
          <p:nvPr/>
        </p:nvPicPr>
        <p:blipFill>
          <a:blip r:embed="rId6">
            <a:extLst/>
          </a:blip>
          <a:srcRect l="12661" t="0" r="0" b="0"/>
          <a:stretch>
            <a:fillRect/>
          </a:stretch>
        </p:blipFill>
        <p:spPr>
          <a:xfrm>
            <a:off x="3538966" y="1864362"/>
            <a:ext cx="13998427" cy="929703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961" name="화살표"/>
          <p:cNvSpPr/>
          <p:nvPr/>
        </p:nvSpPr>
        <p:spPr>
          <a:xfrm>
            <a:off x="2893194" y="6629355"/>
            <a:ext cx="492184" cy="36642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2" name="직사각형"/>
          <p:cNvSpPr/>
          <p:nvPr/>
        </p:nvSpPr>
        <p:spPr>
          <a:xfrm>
            <a:off x="499840" y="5189102"/>
            <a:ext cx="2196782" cy="3335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3" name="화살표"/>
          <p:cNvSpPr/>
          <p:nvPr/>
        </p:nvSpPr>
        <p:spPr>
          <a:xfrm flipH="1" rot="16200000">
            <a:off x="910320" y="5134190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966" name="그룹화"/>
          <p:cNvGrpSpPr/>
          <p:nvPr/>
        </p:nvGrpSpPr>
        <p:grpSpPr>
          <a:xfrm>
            <a:off x="420319" y="4843684"/>
            <a:ext cx="2355823" cy="226365"/>
            <a:chOff x="0" y="0"/>
            <a:chExt cx="2355821" cy="226363"/>
          </a:xfrm>
        </p:grpSpPr>
        <p:sp>
          <p:nvSpPr>
            <p:cNvPr id="2964" name="직사각형"/>
            <p:cNvSpPr/>
            <p:nvPr/>
          </p:nvSpPr>
          <p:spPr>
            <a:xfrm>
              <a:off x="-1" y="3489"/>
              <a:ext cx="2355823" cy="214822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65" name="직사각형"/>
            <p:cNvSpPr/>
            <p:nvPr/>
          </p:nvSpPr>
          <p:spPr>
            <a:xfrm>
              <a:off x="13562" y="-1"/>
              <a:ext cx="2328698" cy="226365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967" name="선"/>
          <p:cNvSpPr/>
          <p:nvPr/>
        </p:nvSpPr>
        <p:spPr>
          <a:xfrm flipH="1" flipV="1">
            <a:off x="2236095" y="4930583"/>
            <a:ext cx="309428" cy="309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stealth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8" name="직사각형"/>
          <p:cNvSpPr/>
          <p:nvPr/>
        </p:nvSpPr>
        <p:spPr>
          <a:xfrm>
            <a:off x="662674" y="9112172"/>
            <a:ext cx="2196783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9" name="기안문작성"/>
          <p:cNvSpPr txBox="1"/>
          <p:nvPr/>
        </p:nvSpPr>
        <p:spPr>
          <a:xfrm>
            <a:off x="452016" y="5641742"/>
            <a:ext cx="77343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기안문작성</a:t>
            </a:r>
          </a:p>
        </p:txBody>
      </p:sp>
      <p:sp>
        <p:nvSpPr>
          <p:cNvPr id="2970" name="반려함"/>
          <p:cNvSpPr txBox="1"/>
          <p:nvPr/>
        </p:nvSpPr>
        <p:spPr>
          <a:xfrm>
            <a:off x="6179818" y="2504245"/>
            <a:ext cx="707518" cy="368301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반려함</a:t>
            </a:r>
          </a:p>
        </p:txBody>
      </p:sp>
      <p:sp>
        <p:nvSpPr>
          <p:cNvPr id="2971" name="전자결재 - 결재함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전자결재 - 결재함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3" name="스크린샷 2023-07-05 오후 1.09.43.png" descr="스크린샷 2023-07-05 오후 1.09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6953" y="376330"/>
            <a:ext cx="10770094" cy="12963340"/>
          </a:xfrm>
          <a:prstGeom prst="rect">
            <a:avLst/>
          </a:prstGeom>
          <a:ln w="12700">
            <a:miter lim="400000"/>
          </a:ln>
        </p:spPr>
      </p:pic>
      <p:sp>
        <p:nvSpPr>
          <p:cNvPr id="2974" name="40 P"/>
          <p:cNvSpPr txBox="1"/>
          <p:nvPr/>
        </p:nvSpPr>
        <p:spPr>
          <a:xfrm>
            <a:off x="16054007" y="461063"/>
            <a:ext cx="142049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40 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87275" b="64957"/>
          <a:stretch>
            <a:fillRect/>
          </a:stretch>
        </p:blipFill>
        <p:spPr>
          <a:xfrm>
            <a:off x="8578377" y="1609445"/>
            <a:ext cx="4951835" cy="767101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97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13938" t="12449" r="72681" b="58953"/>
          <a:stretch>
            <a:fillRect/>
          </a:stretch>
        </p:blipFill>
        <p:spPr>
          <a:xfrm>
            <a:off x="1910966" y="959824"/>
            <a:ext cx="6220215" cy="747781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97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27815" t="10029" r="36181" b="19446"/>
          <a:stretch>
            <a:fillRect/>
          </a:stretch>
        </p:blipFill>
        <p:spPr>
          <a:xfrm>
            <a:off x="10376085" y="4525902"/>
            <a:ext cx="6786859" cy="747789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97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63857" t="11515" r="923" b="25723"/>
          <a:stretch>
            <a:fillRect/>
          </a:stretch>
        </p:blipFill>
        <p:spPr>
          <a:xfrm>
            <a:off x="14770406" y="2897868"/>
            <a:ext cx="8580404" cy="86008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982" name="그룹화"/>
          <p:cNvGrpSpPr/>
          <p:nvPr/>
        </p:nvGrpSpPr>
        <p:grpSpPr>
          <a:xfrm>
            <a:off x="4819937" y="9633153"/>
            <a:ext cx="402281" cy="684413"/>
            <a:chOff x="0" y="0"/>
            <a:chExt cx="402279" cy="684411"/>
          </a:xfrm>
        </p:grpSpPr>
        <p:sp>
          <p:nvSpPr>
            <p:cNvPr id="2980" name="화살표"/>
            <p:cNvSpPr/>
            <p:nvPr/>
          </p:nvSpPr>
          <p:spPr>
            <a:xfrm>
              <a:off x="37456" y="317990"/>
              <a:ext cx="364824" cy="366422"/>
            </a:xfrm>
            <a:prstGeom prst="rightArrow">
              <a:avLst>
                <a:gd name="adj1" fmla="val 32000"/>
                <a:gd name="adj2" fmla="val 64280"/>
              </a:avLst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81" name="선"/>
            <p:cNvSpPr/>
            <p:nvPr/>
          </p:nvSpPr>
          <p:spPr>
            <a:xfrm flipV="1">
              <a:off x="-1" y="0"/>
              <a:ext cx="2" cy="558800"/>
            </a:xfrm>
            <a:prstGeom prst="line">
              <a:avLst/>
            </a:prstGeom>
            <a:noFill/>
            <a:ln w="1143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985" name="그룹화"/>
          <p:cNvGrpSpPr/>
          <p:nvPr/>
        </p:nvGrpSpPr>
        <p:grpSpPr>
          <a:xfrm>
            <a:off x="2883759" y="2981745"/>
            <a:ext cx="1743183" cy="461259"/>
            <a:chOff x="0" y="0"/>
            <a:chExt cx="1743181" cy="461258"/>
          </a:xfrm>
        </p:grpSpPr>
        <p:sp>
          <p:nvSpPr>
            <p:cNvPr id="2983" name="직사각형"/>
            <p:cNvSpPr/>
            <p:nvPr/>
          </p:nvSpPr>
          <p:spPr>
            <a:xfrm>
              <a:off x="0" y="0"/>
              <a:ext cx="1743166" cy="461259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4284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84" name="직사각형"/>
            <p:cNvSpPr/>
            <p:nvPr/>
          </p:nvSpPr>
          <p:spPr>
            <a:xfrm>
              <a:off x="4422" y="1116"/>
              <a:ext cx="1738760" cy="459026"/>
            </a:xfrm>
            <a:prstGeom prst="rect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98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72681" y="5941881"/>
            <a:ext cx="6423862" cy="7147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36538" y="1501722"/>
            <a:ext cx="15496149" cy="8829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8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1350" y="1637189"/>
            <a:ext cx="8865862" cy="99444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989" name="스크린샷 2023-07-05 오후 12.55.00.png" descr="스크린샷 2023-07-05 오후 12.55.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09106" y="6729279"/>
            <a:ext cx="2717801" cy="255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3" name="그룹화"/>
          <p:cNvGrpSpPr/>
          <p:nvPr/>
        </p:nvGrpSpPr>
        <p:grpSpPr>
          <a:xfrm>
            <a:off x="1873417" y="1152334"/>
            <a:ext cx="18209234" cy="10342347"/>
            <a:chOff x="0" y="0"/>
            <a:chExt cx="18209232" cy="10342345"/>
          </a:xfrm>
        </p:grpSpPr>
        <p:pic>
          <p:nvPicPr>
            <p:cNvPr id="2991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209233" cy="10342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92" name="원본"/>
            <p:cNvSpPr txBox="1"/>
            <p:nvPr/>
          </p:nvSpPr>
          <p:spPr>
            <a:xfrm>
              <a:off x="5241090" y="4354607"/>
              <a:ext cx="8058627" cy="1471117"/>
            </a:xfrm>
            <a:prstGeom prst="rect">
              <a:avLst/>
            </a:prstGeom>
            <a:solidFill>
              <a:srgbClr val="000000">
                <a:alpha val="5189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6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원본</a:t>
              </a:r>
            </a:p>
          </p:txBody>
        </p:sp>
      </p:grpSp>
      <p:sp>
        <p:nvSpPr>
          <p:cNvPr id="2994" name="53"/>
          <p:cNvSpPr txBox="1"/>
          <p:nvPr/>
        </p:nvSpPr>
        <p:spPr>
          <a:xfrm>
            <a:off x="16977675" y="8688434"/>
            <a:ext cx="1900784" cy="2002355"/>
          </a:xfrm>
          <a:prstGeom prst="rect">
            <a:avLst/>
          </a:prstGeom>
          <a:solidFill>
            <a:srgbClr val="000000">
              <a:alpha val="57125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</a:t>
            </a:r>
          </a:p>
          <a:p>
            <a:pPr>
              <a:defRPr b="0" sz="4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53       </a:t>
            </a:r>
          </a:p>
          <a:p>
            <a:pPr>
              <a:defRPr b="0" sz="4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3" name="그룹화"/>
          <p:cNvGrpSpPr/>
          <p:nvPr/>
        </p:nvGrpSpPr>
        <p:grpSpPr>
          <a:xfrm>
            <a:off x="18579220" y="8732118"/>
            <a:ext cx="5409668" cy="3122520"/>
            <a:chOff x="0" y="0"/>
            <a:chExt cx="5409666" cy="3122518"/>
          </a:xfrm>
        </p:grpSpPr>
        <p:pic>
          <p:nvPicPr>
            <p:cNvPr id="2996" name="스크린샷 2023-07-03 오후 6.52.21.png" descr="스크린샷 2023-07-03 오후 6.52.2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7940" y="66882"/>
              <a:ext cx="5313786" cy="296639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3002" name="그룹화"/>
            <p:cNvGrpSpPr/>
            <p:nvPr/>
          </p:nvGrpSpPr>
          <p:grpSpPr>
            <a:xfrm>
              <a:off x="0" y="0"/>
              <a:ext cx="5409667" cy="3122519"/>
              <a:chOff x="0" y="0"/>
              <a:chExt cx="5409666" cy="3122518"/>
            </a:xfrm>
          </p:grpSpPr>
          <p:sp>
            <p:nvSpPr>
              <p:cNvPr id="2997" name="직사각형"/>
              <p:cNvSpPr/>
              <p:nvPr/>
            </p:nvSpPr>
            <p:spPr>
              <a:xfrm>
                <a:off x="0" y="0"/>
                <a:ext cx="5409667" cy="3122519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3000" name="그룹화"/>
              <p:cNvGrpSpPr/>
              <p:nvPr/>
            </p:nvGrpSpPr>
            <p:grpSpPr>
              <a:xfrm>
                <a:off x="1263702" y="946429"/>
                <a:ext cx="1222764" cy="772061"/>
                <a:chOff x="0" y="0"/>
                <a:chExt cx="1222763" cy="772059"/>
              </a:xfrm>
            </p:grpSpPr>
            <p:pic>
              <p:nvPicPr>
                <p:cNvPr id="2998" name="스크린샷 2023-07-03 오후 6.52.21.png" descr="스크린샷 2023-07-03 오후 6.52.21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l="34914" t="27799" r="54205" b="59895"/>
                <a:stretch>
                  <a:fillRect/>
                </a:stretch>
              </p:blipFill>
              <p:spPr>
                <a:xfrm>
                  <a:off x="0" y="0"/>
                  <a:ext cx="1222764" cy="772060"/>
                </a:xfrm>
                <a:prstGeom prst="rect">
                  <a:avLst/>
                </a:prstGeom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</p:pic>
            <p:sp>
              <p:nvSpPr>
                <p:cNvPr id="2999" name="직사각형"/>
                <p:cNvSpPr/>
                <p:nvPr/>
              </p:nvSpPr>
              <p:spPr>
                <a:xfrm>
                  <a:off x="30397" y="640663"/>
                  <a:ext cx="223028" cy="87932"/>
                </a:xfrm>
                <a:prstGeom prst="rect">
                  <a:avLst/>
                </a:prstGeom>
                <a:solidFill>
                  <a:schemeClr val="accent3">
                    <a:hueOff val="-274225"/>
                    <a:satOff val="26768"/>
                    <a:lumOff val="11368"/>
                    <a:alpha val="42846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001" name="직사각형"/>
              <p:cNvSpPr/>
              <p:nvPr/>
            </p:nvSpPr>
            <p:spPr>
              <a:xfrm>
                <a:off x="1295973" y="1579714"/>
                <a:ext cx="202385" cy="89367"/>
              </a:xfrm>
              <a:prstGeom prst="rect">
                <a:avLst/>
              </a:prstGeom>
              <a:noFill/>
              <a:ln w="381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3004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3005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3006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3007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3008" name="20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3009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pic>
        <p:nvPicPr>
          <p:cNvPr id="3010" name="스크린샷 2023-07-03 오후 6.52.21.png" descr="스크린샷 2023-07-03 오후 6.5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44" y="1916832"/>
            <a:ext cx="17570068" cy="98084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3011" name="직사각형"/>
          <p:cNvSpPr/>
          <p:nvPr/>
        </p:nvSpPr>
        <p:spPr>
          <a:xfrm>
            <a:off x="381228" y="1695686"/>
            <a:ext cx="17887100" cy="10324628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2" name="직사각형"/>
          <p:cNvSpPr/>
          <p:nvPr/>
        </p:nvSpPr>
        <p:spPr>
          <a:xfrm>
            <a:off x="18612225" y="1884457"/>
            <a:ext cx="5288471" cy="6428620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3" name="텍스트"/>
          <p:cNvSpPr txBox="1"/>
          <p:nvPr/>
        </p:nvSpPr>
        <p:spPr>
          <a:xfrm>
            <a:off x="18855939" y="2077652"/>
            <a:ext cx="1102996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3014" name="직사각형"/>
          <p:cNvSpPr/>
          <p:nvPr/>
        </p:nvSpPr>
        <p:spPr>
          <a:xfrm>
            <a:off x="19378807" y="8846188"/>
            <a:ext cx="891453" cy="81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5" name="화살표"/>
          <p:cNvSpPr/>
          <p:nvPr/>
        </p:nvSpPr>
        <p:spPr>
          <a:xfrm flipH="1">
            <a:off x="18182217" y="9058522"/>
            <a:ext cx="364824" cy="366421"/>
          </a:xfrm>
          <a:prstGeom prst="rightArrow">
            <a:avLst>
              <a:gd name="adj1" fmla="val 32000"/>
              <a:gd name="adj2" fmla="val 64280"/>
            </a:avLst>
          </a:pr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01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31561" t="4352" r="1235" b="503"/>
          <a:stretch>
            <a:fillRect/>
          </a:stretch>
        </p:blipFill>
        <p:spPr>
          <a:xfrm>
            <a:off x="7421348" y="4530239"/>
            <a:ext cx="1308653" cy="705162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선"/>
          <p:cNvSpPr/>
          <p:nvPr/>
        </p:nvSpPr>
        <p:spPr>
          <a:xfrm>
            <a:off x="270384" y="13300206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sp>
        <p:nvSpPr>
          <p:cNvPr id="276" name="GOAT SYSTEM  COMPANY"/>
          <p:cNvSpPr txBox="1"/>
          <p:nvPr/>
        </p:nvSpPr>
        <p:spPr>
          <a:xfrm>
            <a:off x="20679739" y="12935990"/>
            <a:ext cx="3343074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GOAT SYSTEM  COMPANY</a:t>
            </a:r>
          </a:p>
        </p:txBody>
      </p:sp>
      <p:sp>
        <p:nvSpPr>
          <p:cNvPr id="277" name="GROUPWARE"/>
          <p:cNvSpPr/>
          <p:nvPr/>
        </p:nvSpPr>
        <p:spPr>
          <a:xfrm>
            <a:off x="281598" y="242232"/>
            <a:ext cx="1622267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l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GROUPWARE</a:t>
            </a:r>
          </a:p>
        </p:txBody>
      </p:sp>
      <p:sp>
        <p:nvSpPr>
          <p:cNvPr id="278" name="3 - 2 .  시스템구성 및 화면설계"/>
          <p:cNvSpPr/>
          <p:nvPr/>
        </p:nvSpPr>
        <p:spPr>
          <a:xfrm>
            <a:off x="20405546" y="242232"/>
            <a:ext cx="3662859" cy="33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>
            <a:lvl1pPr algn="r" defTabSz="528319">
              <a:defRPr b="0" sz="18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3 - 2 .  시스템구성 및 화면설계 </a:t>
            </a:r>
          </a:p>
        </p:txBody>
      </p:sp>
      <p:sp>
        <p:nvSpPr>
          <p:cNvPr id="279" name="9"/>
          <p:cNvSpPr txBox="1"/>
          <p:nvPr/>
        </p:nvSpPr>
        <p:spPr>
          <a:xfrm>
            <a:off x="266161" y="12935991"/>
            <a:ext cx="492185" cy="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0" sz="2000">
                <a:latin typeface="NanumSquare Neo variable ExtraBold"/>
                <a:ea typeface="NanumSquare Neo variable ExtraBold"/>
                <a:cs typeface="NanumSquare Neo variable ExtraBold"/>
                <a:sym typeface="NanumSquare Neo variable ExtraBold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80" name="선"/>
          <p:cNvSpPr/>
          <p:nvPr/>
        </p:nvSpPr>
        <p:spPr>
          <a:xfrm>
            <a:off x="270384" y="632591"/>
            <a:ext cx="238432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 defTabSz="587022">
              <a:defRPr sz="2000"/>
            </a:pPr>
          </a:p>
        </p:txBody>
      </p:sp>
      <p:grpSp>
        <p:nvGrpSpPr>
          <p:cNvPr id="283" name="그룹화"/>
          <p:cNvGrpSpPr/>
          <p:nvPr/>
        </p:nvGrpSpPr>
        <p:grpSpPr>
          <a:xfrm>
            <a:off x="548640" y="1921423"/>
            <a:ext cx="17552275" cy="9873154"/>
            <a:chOff x="0" y="0"/>
            <a:chExt cx="17552274" cy="9873153"/>
          </a:xfrm>
        </p:grpSpPr>
        <p:pic>
          <p:nvPicPr>
            <p:cNvPr id="281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552275" cy="987315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82" name="직사각형"/>
            <p:cNvSpPr/>
            <p:nvPr/>
          </p:nvSpPr>
          <p:spPr>
            <a:xfrm>
              <a:off x="2476427" y="151434"/>
              <a:ext cx="2947591" cy="26967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4" name="직사각형"/>
          <p:cNvSpPr/>
          <p:nvPr/>
        </p:nvSpPr>
        <p:spPr>
          <a:xfrm>
            <a:off x="18612225" y="1884457"/>
            <a:ext cx="5288471" cy="9873154"/>
          </a:xfrm>
          <a:prstGeom prst="rect">
            <a:avLst/>
          </a:prstGeom>
          <a:solidFill>
            <a:srgbClr val="D5D5D5">
              <a:alpha val="30300"/>
            </a:srgbClr>
          </a:solidFill>
          <a:ln w="12700">
            <a:solidFill>
              <a:srgbClr val="000000">
                <a:alpha val="303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메인페이지 - 날씨"/>
          <p:cNvSpPr txBox="1"/>
          <p:nvPr/>
        </p:nvSpPr>
        <p:spPr>
          <a:xfrm>
            <a:off x="18599256" y="2137916"/>
            <a:ext cx="530117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t>메인페이지 - 날씨</a:t>
            </a:r>
          </a:p>
        </p:txBody>
      </p:sp>
      <p:sp>
        <p:nvSpPr>
          <p:cNvPr id="286" name="직사각형"/>
          <p:cNvSpPr/>
          <p:nvPr/>
        </p:nvSpPr>
        <p:spPr>
          <a:xfrm>
            <a:off x="11751545" y="9375864"/>
            <a:ext cx="6206876" cy="1270001"/>
          </a:xfrm>
          <a:prstGeom prst="rect">
            <a:avLst/>
          </a:prstGeom>
          <a:solidFill>
            <a:srgbClr val="F4F6F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4F6F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직사각형"/>
          <p:cNvSpPr/>
          <p:nvPr/>
        </p:nvSpPr>
        <p:spPr>
          <a:xfrm>
            <a:off x="2975527" y="11290155"/>
            <a:ext cx="1622267" cy="3335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28829" t="80487" r="0" b="0"/>
          <a:stretch>
            <a:fillRect/>
          </a:stretch>
        </p:blipFill>
        <p:spPr>
          <a:xfrm>
            <a:off x="2814828" y="11286973"/>
            <a:ext cx="8927957" cy="507636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직사각형"/>
          <p:cNvSpPr/>
          <p:nvPr/>
        </p:nvSpPr>
        <p:spPr>
          <a:xfrm>
            <a:off x="457731" y="1722052"/>
            <a:ext cx="17887100" cy="10324629"/>
          </a:xfrm>
          <a:prstGeom prst="rect">
            <a:avLst/>
          </a:prstGeom>
          <a:solidFill>
            <a:srgbClr val="FFFFFF">
              <a:alpha val="6973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85446" b="72605"/>
          <a:stretch>
            <a:fillRect/>
          </a:stretch>
        </p:blipFill>
        <p:spPr>
          <a:xfrm>
            <a:off x="674435" y="11103729"/>
            <a:ext cx="1418722" cy="553855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그룹화"/>
          <p:cNvSpPr/>
          <p:nvPr/>
        </p:nvSpPr>
        <p:spPr>
          <a:xfrm>
            <a:off x="548295" y="11005326"/>
            <a:ext cx="1509722" cy="78925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선"/>
          <p:cNvSpPr/>
          <p:nvPr/>
        </p:nvSpPr>
        <p:spPr>
          <a:xfrm>
            <a:off x="2531664" y="11380748"/>
            <a:ext cx="85819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" name="현재 날씨(기온) 노출"/>
          <p:cNvSpPr txBox="1"/>
          <p:nvPr/>
        </p:nvSpPr>
        <p:spPr>
          <a:xfrm>
            <a:off x="3091310" y="11084712"/>
            <a:ext cx="8080931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/>
            <a:r>
              <a:rPr>
                <a:solidFill>
                  <a:srgbClr val="929292"/>
                </a:solidFill>
              </a:rPr>
              <a:t> </a:t>
            </a:r>
            <a:r>
              <a:t>현재 날씨(기온)</a:t>
            </a:r>
            <a:r>
              <a:rPr>
                <a:solidFill>
                  <a:srgbClr val="929292"/>
                </a:solidFill>
              </a:rPr>
              <a:t> 노출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