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11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ko-KR" altLang="en-US" sz="1400" b="1" dirty="0" smtClean="0"/>
              <a:t>다니엘서 개관 </a:t>
            </a:r>
            <a:r>
              <a:rPr lang="en-US" altLang="ko-KR" sz="1400" b="1" dirty="0" smtClean="0"/>
              <a:t>(BC606~BC536) : BC606</a:t>
            </a:r>
            <a:r>
              <a:rPr lang="ko-KR" altLang="en-US" sz="1400" b="1" dirty="0" smtClean="0"/>
              <a:t>은 이스라엘이 </a:t>
            </a:r>
            <a:r>
              <a:rPr lang="ko-KR" altLang="en-US" sz="1400" b="1" dirty="0" err="1" smtClean="0"/>
              <a:t>바벨론에</a:t>
            </a:r>
            <a:r>
              <a:rPr lang="ko-KR" altLang="en-US" sz="1400" b="1" dirty="0" smtClean="0"/>
              <a:t> 포로로 </a:t>
            </a:r>
            <a:r>
              <a:rPr lang="ko-KR" altLang="en-US" sz="1400" b="1" dirty="0" smtClean="0"/>
              <a:t>끌려가는 시점임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총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 </a:t>
            </a:r>
            <a:r>
              <a:rPr lang="en-US" altLang="ko-KR" sz="1400" b="1" dirty="0" smtClean="0"/>
              <a:t>357</a:t>
            </a:r>
            <a:r>
              <a:rPr lang="ko-KR" altLang="en-US" sz="1400" b="1" dirty="0" smtClean="0"/>
              <a:t>절로 이루어져 있음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7" y="692376"/>
            <a:ext cx="100679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0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87084" y="87084"/>
            <a:ext cx="11999477" cy="6370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유다왕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여호와킴의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smtClean="0">
                <a:solidFill>
                  <a:schemeClr val="tx1"/>
                </a:solidFill>
              </a:rPr>
              <a:t>제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삼년에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바빌론왕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느부갓네살이</a:t>
            </a:r>
            <a:r>
              <a:rPr lang="ko-KR" altLang="en-US" sz="1700" dirty="0" smtClean="0">
                <a:solidFill>
                  <a:schemeClr val="tx1"/>
                </a:solidFill>
              </a:rPr>
              <a:t> 예루살렘에 이르러 그곳을 에워쌌더니 </a:t>
            </a:r>
            <a:r>
              <a:rPr lang="en-US" altLang="ko-KR" sz="1700" dirty="0" smtClean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1:1)</a:t>
            </a: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느부갓네살의</a:t>
            </a:r>
            <a:r>
              <a:rPr lang="ko-KR" altLang="en-US" sz="1700" dirty="0" smtClean="0">
                <a:solidFill>
                  <a:schemeClr val="tx1"/>
                </a:solidFill>
              </a:rPr>
              <a:t> 통치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제이년에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느부갓네살이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smtClean="0">
                <a:solidFill>
                  <a:schemeClr val="tx1"/>
                </a:solidFill>
              </a:rPr>
              <a:t>꿈을 꾸며 </a:t>
            </a:r>
            <a:r>
              <a:rPr lang="ko-KR" altLang="en-US" sz="1700" dirty="0" smtClean="0">
                <a:solidFill>
                  <a:schemeClr val="tx1"/>
                </a:solidFill>
              </a:rPr>
              <a:t>그것들로 말미암아 그의 영이 근심하고 </a:t>
            </a:r>
            <a:r>
              <a:rPr lang="en-US" altLang="ko-KR" sz="1700" dirty="0" smtClean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2:1)</a:t>
            </a: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느부갓네살왕이</a:t>
            </a:r>
            <a:r>
              <a:rPr lang="ko-KR" altLang="en-US" sz="1700" dirty="0" smtClean="0">
                <a:solidFill>
                  <a:schemeClr val="tx1"/>
                </a:solidFill>
              </a:rPr>
              <a:t> 금으로 한 형상을 만들었는데 </a:t>
            </a:r>
            <a:r>
              <a:rPr lang="en-US" altLang="ko-KR" sz="1700" dirty="0" smtClean="0">
                <a:solidFill>
                  <a:schemeClr val="tx1"/>
                </a:solidFill>
              </a:rPr>
              <a:t>…….</a:t>
            </a:r>
            <a:r>
              <a:rPr lang="ko-KR" altLang="en-US" sz="1700" dirty="0" smtClean="0">
                <a:solidFill>
                  <a:schemeClr val="tx1"/>
                </a:solidFill>
              </a:rPr>
              <a:t>왕이 그것을 바빌론 지방의 두라 평야에 세웠더라 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3:1)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느부갓네살</a:t>
            </a:r>
            <a:r>
              <a:rPr lang="ko-KR" altLang="en-US" sz="1700" dirty="0" smtClean="0">
                <a:solidFill>
                  <a:schemeClr val="tx1"/>
                </a:solidFill>
              </a:rPr>
              <a:t> 왕은 온 땅에 거하는 모든 백성들과 민족들과 언어들에게 조서를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내리노니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4:1)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>
                <a:solidFill>
                  <a:schemeClr val="tx1"/>
                </a:solidFill>
              </a:rPr>
              <a:t>5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메네메네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세겔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우바르신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벨사살왕이</a:t>
            </a:r>
            <a:r>
              <a:rPr lang="ko-KR" altLang="en-US" sz="1700" dirty="0" smtClean="0">
                <a:solidFill>
                  <a:schemeClr val="tx1"/>
                </a:solidFill>
              </a:rPr>
              <a:t> 영주 천명을 위하여 큰 잔치를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배풀고</a:t>
            </a:r>
            <a:r>
              <a:rPr lang="ko-KR" altLang="en-US" sz="1700" dirty="0" smtClean="0">
                <a:solidFill>
                  <a:schemeClr val="tx1"/>
                </a:solidFill>
              </a:rPr>
              <a:t> 그 천명 앞에서 포도주를 마시니라 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>
                <a:solidFill>
                  <a:schemeClr val="tx1"/>
                </a:solidFill>
              </a:rPr>
              <a:t>5</a:t>
            </a:r>
            <a:r>
              <a:rPr lang="en-US" altLang="ko-KR" sz="1700" dirty="0" smtClean="0">
                <a:solidFill>
                  <a:schemeClr val="tx1"/>
                </a:solidFill>
              </a:rPr>
              <a:t>:1)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6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다리오가</a:t>
            </a:r>
            <a:r>
              <a:rPr lang="ko-KR" altLang="en-US" sz="1700" dirty="0" smtClean="0">
                <a:solidFill>
                  <a:schemeClr val="tx1"/>
                </a:solidFill>
              </a:rPr>
              <a:t> 온 왕국을 다스릴 통치자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백이십명을</a:t>
            </a:r>
            <a:r>
              <a:rPr lang="ko-KR" altLang="en-US" sz="1700" dirty="0" smtClean="0">
                <a:solidFill>
                  <a:schemeClr val="tx1"/>
                </a:solidFill>
              </a:rPr>
              <a:t> 세워 왕국을 다스리는 것을 기뻐하더라 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6:1)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7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다니엘의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꿈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네 짐승의 꿈과 한때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두떄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반때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마지막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삼년반에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대한 보여주심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)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바빌론왕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벨사살의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제일년에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다니엘이</a:t>
            </a:r>
            <a:r>
              <a:rPr lang="ko-KR" altLang="en-US" sz="1700" dirty="0" smtClean="0">
                <a:solidFill>
                  <a:schemeClr val="tx1"/>
                </a:solidFill>
              </a:rPr>
              <a:t> 자기 침상에서 꿈을 꾸며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머리속의</a:t>
            </a:r>
            <a:r>
              <a:rPr lang="ko-KR" altLang="en-US" sz="1700" dirty="0" smtClean="0">
                <a:solidFill>
                  <a:schemeClr val="tx1"/>
                </a:solidFill>
              </a:rPr>
              <a:t> 환상들을 받고 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7:1)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8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 2300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주야에 환상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tx1"/>
                </a:solidFill>
              </a:rPr>
              <a:t>처음에 나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다니엘에게</a:t>
            </a:r>
            <a:r>
              <a:rPr lang="ko-KR" altLang="en-US" sz="1700" dirty="0" smtClean="0">
                <a:solidFill>
                  <a:schemeClr val="tx1"/>
                </a:solidFill>
              </a:rPr>
              <a:t> 나타난 환상 이후에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벨사살</a:t>
            </a:r>
            <a:r>
              <a:rPr lang="ko-KR" altLang="en-US" sz="1700" dirty="0" smtClean="0">
                <a:solidFill>
                  <a:schemeClr val="tx1"/>
                </a:solidFill>
              </a:rPr>
              <a:t> 왕의 통치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제삼년에</a:t>
            </a:r>
            <a:r>
              <a:rPr lang="ko-KR" altLang="en-US" sz="1700" dirty="0" smtClean="0">
                <a:solidFill>
                  <a:schemeClr val="tx1"/>
                </a:solidFill>
              </a:rPr>
              <a:t> 한 환상이 내게 곧 내게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나타나메</a:t>
            </a:r>
            <a:r>
              <a:rPr lang="ko-KR" altLang="en-US" sz="1700" dirty="0" smtClean="0">
                <a:solidFill>
                  <a:schemeClr val="tx1"/>
                </a:solidFill>
              </a:rPr>
              <a:t>  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8:1</a:t>
            </a:r>
            <a:r>
              <a:rPr lang="en-US" altLang="ko-KR" sz="17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9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 70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이레 예언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예레미야서를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읽으며 예언의 내용을 파악함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)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tx1"/>
                </a:solidFill>
              </a:rPr>
              <a:t>메데 사람들의 씨에 속한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아하수에로의</a:t>
            </a:r>
            <a:r>
              <a:rPr lang="ko-KR" altLang="en-US" sz="1700" dirty="0" smtClean="0">
                <a:solidFill>
                  <a:schemeClr val="tx1"/>
                </a:solidFill>
              </a:rPr>
              <a:t> 아들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다리오가</a:t>
            </a:r>
            <a:r>
              <a:rPr lang="ko-KR" altLang="en-US" sz="1700" dirty="0" smtClean="0">
                <a:solidFill>
                  <a:schemeClr val="tx1"/>
                </a:solidFill>
              </a:rPr>
              <a:t> 갈대가 사람들의 영토를 다스릴 왕으로 세워진 첫해 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9:1</a:t>
            </a:r>
            <a:r>
              <a:rPr lang="en-US" altLang="ko-KR" sz="17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예수님 만남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페르시아왕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고레스의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제삼년에</a:t>
            </a:r>
            <a:r>
              <a:rPr lang="ko-KR" altLang="en-US" sz="1700" dirty="0" smtClean="0">
                <a:solidFill>
                  <a:schemeClr val="tx1"/>
                </a:solidFill>
              </a:rPr>
              <a:t> 한일이 </a:t>
            </a:r>
            <a:r>
              <a:rPr lang="en-US" altLang="ko-KR" sz="1700" dirty="0" smtClean="0">
                <a:solidFill>
                  <a:schemeClr val="tx1"/>
                </a:solidFill>
              </a:rPr>
              <a:t>……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다니엘에게</a:t>
            </a:r>
            <a:r>
              <a:rPr lang="ko-KR" altLang="en-US" sz="1700" dirty="0" smtClean="0">
                <a:solidFill>
                  <a:schemeClr val="tx1"/>
                </a:solidFill>
              </a:rPr>
              <a:t> 계시되었는데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그일이</a:t>
            </a:r>
            <a:r>
              <a:rPr lang="ko-KR" altLang="en-US" sz="1700" dirty="0" smtClean="0">
                <a:solidFill>
                  <a:schemeClr val="tx1"/>
                </a:solidFill>
              </a:rPr>
              <a:t> 참되나 정해진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떄는</a:t>
            </a:r>
            <a:r>
              <a:rPr lang="ko-KR" altLang="en-US" sz="1700" dirty="0" smtClean="0">
                <a:solidFill>
                  <a:schemeClr val="tx1"/>
                </a:solidFill>
              </a:rPr>
              <a:t> 길더라 </a:t>
            </a:r>
            <a:r>
              <a:rPr lang="en-US" altLang="ko-KR" sz="1700" dirty="0" smtClean="0">
                <a:solidFill>
                  <a:schemeClr val="tx1"/>
                </a:solidFill>
              </a:rPr>
              <a:t>(</a:t>
            </a:r>
            <a:r>
              <a:rPr lang="ko-KR" altLang="en-US" sz="1700" dirty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10:1</a:t>
            </a:r>
            <a:r>
              <a:rPr lang="en-US" altLang="ko-KR" sz="17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예수님의 말씀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예언의 말씀을 알려주심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)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tx1"/>
                </a:solidFill>
              </a:rPr>
              <a:t>또 내가 곧 내가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메대사람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다리오의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제일년에</a:t>
            </a:r>
            <a:r>
              <a:rPr lang="ko-KR" altLang="en-US" sz="1700" dirty="0" smtClean="0">
                <a:solidFill>
                  <a:schemeClr val="tx1"/>
                </a:solidFill>
              </a:rPr>
              <a:t> 일어나 그를 굳건히 하고 강하게 하였나니  </a:t>
            </a:r>
            <a:r>
              <a:rPr lang="en-US" altLang="ko-KR" sz="1700" dirty="0" smtClean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11:1</a:t>
            </a:r>
            <a:r>
              <a:rPr lang="en-US" altLang="ko-KR" sz="17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700" b="1" dirty="0">
                <a:solidFill>
                  <a:schemeClr val="tx1"/>
                </a:solidFill>
              </a:rPr>
              <a:t>※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이스라엘 백성들에게 알려주심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tx1"/>
                </a:solidFill>
              </a:rPr>
              <a:t>그때에 네 백성의 자손들을 위하여 일어서는 큰 통치자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미가엘이</a:t>
            </a:r>
            <a:r>
              <a:rPr lang="ko-KR" altLang="en-US" sz="1700" dirty="0" smtClean="0">
                <a:solidFill>
                  <a:schemeClr val="tx1"/>
                </a:solidFill>
              </a:rPr>
              <a:t> 일어날것이요 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>
                <a:solidFill>
                  <a:schemeClr val="tx1"/>
                </a:solidFill>
              </a:rPr>
              <a:t>단</a:t>
            </a:r>
            <a:r>
              <a:rPr lang="en-US" altLang="ko-KR" sz="1700" dirty="0" smtClean="0">
                <a:solidFill>
                  <a:schemeClr val="tx1"/>
                </a:solidFill>
              </a:rPr>
              <a:t>12:1)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63086" y="74015"/>
            <a:ext cx="11999477" cy="160043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육체의 포로에서 이스라엘이 빠져 나옴과 같이 죄의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포로에서 어떻게 빠져나올 수 있었는지 알려 주심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인류의 역사는 하나님이 주관 하신다는 것을 알려 주심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기도의 분량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말씀의 분량을 채우라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다니엘의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기도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어떤 것에도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굴하지 않는 하루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번의 기도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기간과 숫자를 통하여 후대에 알려 주심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132513" y="2817792"/>
            <a:ext cx="130081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349" y="2200297"/>
            <a:ext cx="5846164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</a:rPr>
              <a:t> . 7</a:t>
            </a:r>
            <a:r>
              <a:rPr lang="ko-KR" altLang="en-US" b="1" i="1" dirty="0">
                <a:solidFill>
                  <a:srgbClr val="FF0000"/>
                </a:solidFill>
              </a:rPr>
              <a:t>장 </a:t>
            </a:r>
            <a:r>
              <a:rPr lang="en-US" altLang="ko-KR" b="1" i="1" dirty="0">
                <a:solidFill>
                  <a:srgbClr val="FF0000"/>
                </a:solidFill>
              </a:rPr>
              <a:t>– </a:t>
            </a:r>
            <a:r>
              <a:rPr lang="ko-KR" altLang="en-US" b="1" i="1" dirty="0">
                <a:solidFill>
                  <a:srgbClr val="FF0000"/>
                </a:solidFill>
              </a:rPr>
              <a:t>한때 </a:t>
            </a:r>
            <a:r>
              <a:rPr lang="ko-KR" altLang="en-US" b="1" i="1" dirty="0" err="1">
                <a:solidFill>
                  <a:srgbClr val="FF0000"/>
                </a:solidFill>
              </a:rPr>
              <a:t>두때</a:t>
            </a:r>
            <a:r>
              <a:rPr lang="ko-KR" altLang="en-US" b="1" i="1" dirty="0">
                <a:solidFill>
                  <a:srgbClr val="FF0000"/>
                </a:solidFill>
              </a:rPr>
              <a:t> </a:t>
            </a:r>
            <a:r>
              <a:rPr lang="ko-KR" altLang="en-US" b="1" i="1" dirty="0" err="1">
                <a:solidFill>
                  <a:srgbClr val="FF0000"/>
                </a:solidFill>
              </a:rPr>
              <a:t>반때</a:t>
            </a:r>
            <a:endParaRPr lang="en-US" altLang="ko-KR" b="1" i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. </a:t>
            </a:r>
            <a:r>
              <a:rPr lang="en-US" altLang="ko-KR" b="1" i="1" dirty="0">
                <a:solidFill>
                  <a:srgbClr val="FF0000"/>
                </a:solidFill>
              </a:rPr>
              <a:t>8</a:t>
            </a:r>
            <a:r>
              <a:rPr lang="ko-KR" altLang="en-US" b="1" i="1" dirty="0">
                <a:solidFill>
                  <a:srgbClr val="FF0000"/>
                </a:solidFill>
              </a:rPr>
              <a:t>장 </a:t>
            </a:r>
            <a:r>
              <a:rPr lang="en-US" altLang="ko-KR" b="1" i="1" dirty="0">
                <a:solidFill>
                  <a:srgbClr val="FF0000"/>
                </a:solidFill>
              </a:rPr>
              <a:t>– 2300</a:t>
            </a:r>
            <a:r>
              <a:rPr lang="ko-KR" altLang="en-US" b="1" i="1" dirty="0">
                <a:solidFill>
                  <a:srgbClr val="FF0000"/>
                </a:solidFill>
              </a:rPr>
              <a:t>주야 </a:t>
            </a:r>
            <a:endParaRPr lang="en-US" altLang="ko-KR" b="1" i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. </a:t>
            </a:r>
            <a:r>
              <a:rPr lang="en-US" altLang="ko-KR" b="1" i="1" dirty="0">
                <a:solidFill>
                  <a:srgbClr val="FF0000"/>
                </a:solidFill>
              </a:rPr>
              <a:t>9</a:t>
            </a:r>
            <a:r>
              <a:rPr lang="ko-KR" altLang="en-US" b="1" i="1" dirty="0">
                <a:solidFill>
                  <a:srgbClr val="FF0000"/>
                </a:solidFill>
              </a:rPr>
              <a:t>장 </a:t>
            </a:r>
            <a:r>
              <a:rPr lang="en-US" altLang="ko-KR" b="1" i="1" dirty="0">
                <a:solidFill>
                  <a:srgbClr val="FF0000"/>
                </a:solidFill>
              </a:rPr>
              <a:t>– 70</a:t>
            </a:r>
            <a:r>
              <a:rPr lang="ko-KR" altLang="en-US" b="1" i="1" dirty="0">
                <a:solidFill>
                  <a:srgbClr val="FF0000"/>
                </a:solidFill>
              </a:rPr>
              <a:t>이레</a:t>
            </a:r>
            <a:endParaRPr lang="en-US" altLang="ko-KR" b="1" i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. </a:t>
            </a:r>
            <a:r>
              <a:rPr lang="en-US" altLang="ko-KR" b="1" i="1" dirty="0">
                <a:solidFill>
                  <a:srgbClr val="FF0000"/>
                </a:solidFill>
              </a:rPr>
              <a:t>12</a:t>
            </a:r>
            <a:r>
              <a:rPr lang="ko-KR" altLang="en-US" b="1" i="1" dirty="0">
                <a:solidFill>
                  <a:srgbClr val="FF0000"/>
                </a:solidFill>
              </a:rPr>
              <a:t>장 </a:t>
            </a:r>
            <a:r>
              <a:rPr lang="en-US" altLang="ko-KR" b="1" i="1" dirty="0">
                <a:solidFill>
                  <a:srgbClr val="FF0000"/>
                </a:solidFill>
              </a:rPr>
              <a:t>– 1290</a:t>
            </a:r>
            <a:r>
              <a:rPr lang="ko-KR" altLang="en-US" b="1" i="1" dirty="0">
                <a:solidFill>
                  <a:srgbClr val="FF0000"/>
                </a:solidFill>
              </a:rPr>
              <a:t>일</a:t>
            </a:r>
            <a:r>
              <a:rPr lang="en-US" altLang="ko-KR" b="1" i="1" dirty="0">
                <a:solidFill>
                  <a:srgbClr val="FF0000"/>
                </a:solidFill>
              </a:rPr>
              <a:t>, 1335</a:t>
            </a:r>
            <a:r>
              <a:rPr lang="ko-KR" altLang="en-US" b="1" i="1" dirty="0" smtClean="0">
                <a:solidFill>
                  <a:srgbClr val="FF0000"/>
                </a:solidFill>
              </a:rPr>
              <a:t>일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326" y="2633126"/>
            <a:ext cx="343074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</a:rPr>
              <a:t> </a:t>
            </a:r>
            <a:r>
              <a:rPr lang="ko-KR" altLang="en-US" b="1" i="1" dirty="0" smtClean="0">
                <a:solidFill>
                  <a:srgbClr val="FF0000"/>
                </a:solidFill>
              </a:rPr>
              <a:t>요한계시록의 말씀과도 연결됨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349" y="3988946"/>
            <a:ext cx="5849678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</a:rPr>
              <a:t> . 1</a:t>
            </a:r>
            <a:r>
              <a:rPr lang="ko-KR" altLang="en-US" b="1" i="1" dirty="0" smtClean="0">
                <a:solidFill>
                  <a:srgbClr val="FF0000"/>
                </a:solidFill>
              </a:rPr>
              <a:t>장 </a:t>
            </a:r>
            <a:r>
              <a:rPr lang="en-US" altLang="ko-KR" b="1" i="1" dirty="0" smtClean="0">
                <a:solidFill>
                  <a:srgbClr val="FF0000"/>
                </a:solidFill>
              </a:rPr>
              <a:t>– </a:t>
            </a:r>
            <a:r>
              <a:rPr lang="ko-KR" altLang="en-US" b="1" i="1" dirty="0" smtClean="0">
                <a:solidFill>
                  <a:srgbClr val="FF0000"/>
                </a:solidFill>
              </a:rPr>
              <a:t>포로생활의 시작으로 불결한 음식을 먹지 않음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en-US" altLang="ko-KR" b="1" i="1" dirty="0" smtClean="0">
                <a:solidFill>
                  <a:srgbClr val="FF0000"/>
                </a:solidFill>
              </a:rPr>
              <a:t> . 3</a:t>
            </a:r>
            <a:r>
              <a:rPr lang="ko-KR" altLang="en-US" b="1" i="1" dirty="0" smtClean="0">
                <a:solidFill>
                  <a:srgbClr val="FF0000"/>
                </a:solidFill>
              </a:rPr>
              <a:t>장 </a:t>
            </a:r>
            <a:r>
              <a:rPr lang="en-US" altLang="ko-KR" b="1" i="1" dirty="0" smtClean="0">
                <a:solidFill>
                  <a:srgbClr val="FF0000"/>
                </a:solidFill>
              </a:rPr>
              <a:t>–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금신상에</a:t>
            </a:r>
            <a:r>
              <a:rPr lang="ko-KR" altLang="en-US" b="1" i="1" dirty="0" smtClean="0">
                <a:solidFill>
                  <a:srgbClr val="FF0000"/>
                </a:solidFill>
              </a:rPr>
              <a:t> 절하지 않음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. 6</a:t>
            </a:r>
            <a:r>
              <a:rPr lang="ko-KR" altLang="en-US" b="1" i="1" dirty="0" smtClean="0">
                <a:solidFill>
                  <a:srgbClr val="FF0000"/>
                </a:solidFill>
              </a:rPr>
              <a:t>장 </a:t>
            </a:r>
            <a:r>
              <a:rPr lang="en-US" altLang="ko-KR" b="1" i="1" dirty="0" smtClean="0">
                <a:solidFill>
                  <a:srgbClr val="FF0000"/>
                </a:solidFill>
              </a:rPr>
              <a:t>– </a:t>
            </a:r>
            <a:r>
              <a:rPr lang="ko-KR" altLang="en-US" b="1" i="1" dirty="0" smtClean="0">
                <a:solidFill>
                  <a:srgbClr val="FF0000"/>
                </a:solidFill>
              </a:rPr>
              <a:t>죽음을 무서워하지 않은 기도</a:t>
            </a:r>
            <a:r>
              <a:rPr lang="en-US" altLang="ko-KR" b="1" i="1" dirty="0" smtClean="0">
                <a:solidFill>
                  <a:srgbClr val="FF0000"/>
                </a:solidFill>
              </a:rPr>
              <a:t>, </a:t>
            </a:r>
            <a:r>
              <a:rPr lang="ko-KR" altLang="en-US" b="1" i="1" dirty="0" smtClean="0">
                <a:solidFill>
                  <a:srgbClr val="FF0000"/>
                </a:solidFill>
              </a:rPr>
              <a:t>쉬지 않는 기도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132513" y="4470014"/>
            <a:ext cx="130081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33325" y="4146848"/>
            <a:ext cx="3430747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</a:rPr>
              <a:t>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다니엘의</a:t>
            </a:r>
            <a:r>
              <a:rPr lang="ko-KR" altLang="en-US" b="1" i="1" dirty="0" smtClean="0">
                <a:solidFill>
                  <a:srgbClr val="FF0000"/>
                </a:solidFill>
              </a:rPr>
              <a:t> 타협하지 않는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ko-KR" altLang="en-US" b="1" i="1" dirty="0" smtClean="0">
                <a:solidFill>
                  <a:srgbClr val="FF0000"/>
                </a:solidFill>
              </a:rPr>
              <a:t> 거룩하고 신실한 삶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4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430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53</cp:revision>
  <dcterms:created xsi:type="dcterms:W3CDTF">2020-12-05T13:11:49Z</dcterms:created>
  <dcterms:modified xsi:type="dcterms:W3CDTF">2021-02-02T12:19:37Z</dcterms:modified>
</cp:coreProperties>
</file>