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86" y="9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03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68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9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4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20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47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8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40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90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42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07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4FEFF-963D-47FC-B88D-2F004F85CDDA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0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다니엘서</a:t>
            </a:r>
            <a:r>
              <a:rPr lang="en-US" altLang="ko-KR" sz="1400" b="1" dirty="0" smtClean="0"/>
              <a:t>-10</a:t>
            </a:r>
            <a:r>
              <a:rPr lang="ko-KR" altLang="en-US" sz="1400" b="1" dirty="0" smtClean="0"/>
              <a:t>강</a:t>
            </a:r>
            <a:r>
              <a:rPr lang="en-US" altLang="ko-KR" sz="1400" b="1" dirty="0" smtClean="0"/>
              <a:t>_70</a:t>
            </a:r>
            <a:r>
              <a:rPr lang="ko-KR" altLang="en-US" sz="1400" b="1" dirty="0" smtClean="0"/>
              <a:t>이레 예언 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다니엘</a:t>
            </a:r>
            <a:r>
              <a:rPr lang="ko-KR" altLang="en-US" sz="1400" b="1" dirty="0" smtClean="0"/>
              <a:t> </a:t>
            </a:r>
            <a:r>
              <a:rPr lang="en-US" altLang="ko-KR" sz="1400" b="1" dirty="0"/>
              <a:t>9</a:t>
            </a:r>
            <a:r>
              <a:rPr lang="ko-KR" altLang="en-US" sz="1400" b="1" dirty="0" smtClean="0"/>
              <a:t>장</a:t>
            </a:r>
            <a:r>
              <a:rPr lang="en-US" altLang="ko-KR" sz="1400" b="1" dirty="0" smtClean="0"/>
              <a:t>) -&gt; </a:t>
            </a:r>
            <a:r>
              <a:rPr lang="ko-KR" altLang="en-US" sz="1400" b="1" dirty="0" err="1" smtClean="0"/>
              <a:t>다니엘이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예레미야를</a:t>
            </a:r>
            <a:r>
              <a:rPr lang="ko-KR" altLang="en-US" sz="1400" b="1" dirty="0" smtClean="0"/>
              <a:t> 연구하다가 </a:t>
            </a:r>
            <a:r>
              <a:rPr lang="en-US" altLang="ko-KR" sz="1400" b="1" dirty="0" smtClean="0"/>
              <a:t>70</a:t>
            </a:r>
            <a:r>
              <a:rPr lang="ko-KR" altLang="en-US" sz="1400" b="1" dirty="0" smtClean="0"/>
              <a:t>년 만에 이스라엘이 포로생활에서 고국으로 돌아감을 알게 됨 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259A7CE-D620-412D-B7D7-EA0550CA55C4}"/>
              </a:ext>
            </a:extLst>
          </p:cNvPr>
          <p:cNvSpPr txBox="1"/>
          <p:nvPr/>
        </p:nvSpPr>
        <p:spPr>
          <a:xfrm>
            <a:off x="320234" y="582067"/>
            <a:ext cx="11651187" cy="590931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다니엘서는 </a:t>
            </a:r>
            <a:r>
              <a:rPr lang="ko-KR" altLang="en-US" sz="1400" b="1" dirty="0" err="1" smtClean="0"/>
              <a:t>마지막때를</a:t>
            </a:r>
            <a:r>
              <a:rPr lang="ko-KR" altLang="en-US" sz="1400" b="1" dirty="0" smtClean="0"/>
              <a:t> 예언함 모든 초점이 마지막 때를 </a:t>
            </a:r>
            <a:r>
              <a:rPr lang="ko-KR" altLang="en-US" sz="1400" b="1" dirty="0" smtClean="0"/>
              <a:t>가리킴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-&gt; </a:t>
            </a:r>
            <a:r>
              <a:rPr lang="ko-KR" altLang="en-US" sz="1400" b="1" dirty="0" smtClean="0"/>
              <a:t>빛이 강하면 자세히 보이나 빛이 흐릿하면 자세히 보이지 않음 다니엘서가 해석 되는 </a:t>
            </a:r>
            <a:r>
              <a:rPr lang="ko-KR" altLang="en-US" sz="1400" b="1" dirty="0" err="1" smtClean="0"/>
              <a:t>여러가지인</a:t>
            </a:r>
            <a:r>
              <a:rPr lang="ko-KR" altLang="en-US" sz="1400" b="1" dirty="0" smtClean="0"/>
              <a:t> 이유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-&gt; </a:t>
            </a:r>
            <a:r>
              <a:rPr lang="ko-KR" altLang="en-US" sz="1400" b="1" dirty="0" smtClean="0"/>
              <a:t>지금은 마지막 때 이므로 알 수 밖에 없는 상황임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-&gt; </a:t>
            </a:r>
            <a:r>
              <a:rPr lang="ko-KR" altLang="en-US" sz="1400" b="1" dirty="0" smtClean="0"/>
              <a:t>묵상하라고 한 천사의 말씀은 묵상할 수록 큰 그림을 볼 수 있기 때문에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-&gt; 7</a:t>
            </a:r>
            <a:r>
              <a:rPr lang="ko-KR" altLang="en-US" sz="1400" b="1" dirty="0" smtClean="0"/>
              <a:t>장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한때</a:t>
            </a:r>
            <a:r>
              <a:rPr lang="en-US" altLang="ko-KR" sz="1400" b="1" dirty="0" smtClean="0"/>
              <a:t> </a:t>
            </a:r>
            <a:r>
              <a:rPr lang="ko-KR" altLang="en-US" sz="1400" b="1" dirty="0" err="1" smtClean="0"/>
              <a:t>두때</a:t>
            </a:r>
            <a:r>
              <a:rPr lang="en-US" altLang="ko-KR" sz="1400" b="1" dirty="0" smtClean="0"/>
              <a:t> </a:t>
            </a:r>
            <a:r>
              <a:rPr lang="ko-KR" altLang="en-US" sz="1400" b="1" dirty="0" err="1" smtClean="0"/>
              <a:t>반때</a:t>
            </a:r>
            <a:r>
              <a:rPr lang="en-US" altLang="ko-KR" sz="1400" b="1" dirty="0" smtClean="0"/>
              <a:t>) : </a:t>
            </a:r>
            <a:r>
              <a:rPr lang="ko-KR" altLang="en-US" sz="1400" b="1" dirty="0" smtClean="0"/>
              <a:t>마지막 후 </a:t>
            </a:r>
            <a:r>
              <a:rPr lang="en-US" altLang="ko-KR" sz="1400" b="1" dirty="0" smtClean="0"/>
              <a:t>3</a:t>
            </a:r>
            <a:r>
              <a:rPr lang="ko-KR" altLang="en-US" sz="1400" b="1" dirty="0" err="1" smtClean="0"/>
              <a:t>년반을</a:t>
            </a:r>
            <a:r>
              <a:rPr lang="ko-KR" altLang="en-US" sz="1400" b="1" dirty="0" smtClean="0"/>
              <a:t> 예언</a:t>
            </a:r>
            <a:r>
              <a:rPr lang="en-US" altLang="ko-KR" sz="1400" b="1" dirty="0" smtClean="0"/>
              <a:t>, 8</a:t>
            </a:r>
            <a:r>
              <a:rPr lang="ko-KR" altLang="en-US" sz="1400" b="1" dirty="0" smtClean="0"/>
              <a:t>장</a:t>
            </a:r>
            <a:r>
              <a:rPr lang="en-US" altLang="ko-KR" sz="1400" b="1" dirty="0" smtClean="0"/>
              <a:t>(2300</a:t>
            </a:r>
            <a:r>
              <a:rPr lang="ko-KR" altLang="en-US" sz="1400" b="1" dirty="0" smtClean="0"/>
              <a:t>주야</a:t>
            </a:r>
            <a:r>
              <a:rPr lang="en-US" altLang="ko-KR" sz="1400" b="1" dirty="0" smtClean="0"/>
              <a:t>) : </a:t>
            </a:r>
            <a:r>
              <a:rPr lang="ko-KR" altLang="en-US" sz="1400" b="1" dirty="0" smtClean="0"/>
              <a:t>성전이 새로 </a:t>
            </a:r>
            <a:r>
              <a:rPr lang="ko-KR" altLang="en-US" sz="1400" b="1" dirty="0" smtClean="0"/>
              <a:t>세워짐</a:t>
            </a:r>
            <a:r>
              <a:rPr lang="en-US" altLang="ko-KR" sz="1400" b="1" dirty="0" smtClean="0"/>
              <a:t>, </a:t>
            </a:r>
            <a:r>
              <a:rPr lang="en-US" altLang="ko-KR" sz="1400" b="1" dirty="0" smtClean="0"/>
              <a:t>12</a:t>
            </a:r>
            <a:r>
              <a:rPr lang="ko-KR" altLang="en-US" sz="1400" b="1" dirty="0" smtClean="0"/>
              <a:t>장</a:t>
            </a:r>
            <a:r>
              <a:rPr lang="en-US" altLang="ko-KR" sz="1400" b="1" dirty="0" smtClean="0"/>
              <a:t>(1290+1335) : </a:t>
            </a:r>
            <a:r>
              <a:rPr lang="ko-KR" altLang="en-US" sz="1400" b="1" dirty="0" smtClean="0"/>
              <a:t>이스라엘이 </a:t>
            </a:r>
            <a:r>
              <a:rPr lang="ko-KR" altLang="en-US" sz="1400" b="1" dirty="0" smtClean="0"/>
              <a:t>예수님을 그리스도로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</a:t>
            </a:r>
            <a:r>
              <a:rPr lang="ko-KR" altLang="en-US" sz="1400" b="1" dirty="0" smtClean="0"/>
              <a:t> 깨닫게 되는 </a:t>
            </a:r>
            <a:r>
              <a:rPr lang="ko-KR" altLang="en-US" sz="1400" b="1" dirty="0" smtClean="0"/>
              <a:t>때</a:t>
            </a:r>
            <a:r>
              <a:rPr lang="en-US" altLang="ko-KR" sz="1400" b="1" dirty="0" smtClean="0"/>
              <a:t>, 9</a:t>
            </a:r>
            <a:r>
              <a:rPr lang="ko-KR" altLang="en-US" sz="1400" b="1" dirty="0" smtClean="0"/>
              <a:t>장</a:t>
            </a:r>
            <a:r>
              <a:rPr lang="en-US" altLang="ko-KR" sz="1400" b="1" dirty="0" smtClean="0"/>
              <a:t>(70</a:t>
            </a:r>
            <a:r>
              <a:rPr lang="ko-KR" altLang="en-US" sz="1400" b="1" dirty="0" smtClean="0"/>
              <a:t>이레</a:t>
            </a:r>
            <a:r>
              <a:rPr lang="en-US" altLang="ko-KR" sz="1400" b="1" dirty="0" smtClean="0"/>
              <a:t>) : </a:t>
            </a:r>
            <a:r>
              <a:rPr lang="ko-KR" altLang="en-US" sz="1400" b="1" dirty="0" smtClean="0"/>
              <a:t>이스라엘에게 마지막 한 이레에 대한 </a:t>
            </a:r>
            <a:r>
              <a:rPr lang="ko-KR" altLang="en-US" sz="1400" b="1" dirty="0" smtClean="0"/>
              <a:t>예언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 </a:t>
            </a:r>
            <a:r>
              <a:rPr lang="en-US" altLang="ko-KR" sz="1400" b="1" dirty="0" smtClean="0"/>
              <a:t>-&gt; </a:t>
            </a:r>
            <a:r>
              <a:rPr lang="ko-KR" altLang="en-US" sz="1400" b="1" dirty="0" smtClean="0"/>
              <a:t>반복하고 이해해야 강한 빛이 되고 여러 사람에게 공유할 수 </a:t>
            </a:r>
            <a:r>
              <a:rPr lang="ko-KR" altLang="en-US" sz="1400" b="1" dirty="0" smtClean="0"/>
              <a:t>있음</a:t>
            </a:r>
            <a:r>
              <a:rPr lang="en-US" altLang="ko-KR" sz="1400" b="1" dirty="0" smtClean="0"/>
              <a:t>.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네 백성과 네 거룩한 도시에게 </a:t>
            </a:r>
            <a:r>
              <a:rPr lang="en-US" altLang="ko-KR" sz="1400" b="1" dirty="0" smtClean="0"/>
              <a:t>70</a:t>
            </a:r>
            <a:r>
              <a:rPr lang="ko-KR" altLang="en-US" sz="1400" b="1" dirty="0" smtClean="0"/>
              <a:t>이레를 </a:t>
            </a:r>
            <a:r>
              <a:rPr lang="ko-KR" altLang="en-US" sz="1400" b="1" dirty="0" err="1" smtClean="0"/>
              <a:t>정하셨나니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9:24)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-&gt; </a:t>
            </a:r>
            <a:r>
              <a:rPr lang="ko-KR" altLang="en-US" sz="1400" b="1" dirty="0" smtClean="0"/>
              <a:t>네 백성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이스라엘</a:t>
            </a:r>
            <a:r>
              <a:rPr lang="en-US" altLang="ko-KR" sz="1400" b="1" dirty="0" smtClean="0"/>
              <a:t>), </a:t>
            </a:r>
            <a:r>
              <a:rPr lang="ko-KR" altLang="en-US" sz="1400" b="1" dirty="0" smtClean="0"/>
              <a:t>네 거룩한 도시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예루살렘</a:t>
            </a:r>
            <a:r>
              <a:rPr lang="en-US" altLang="ko-KR" sz="1400" b="1" dirty="0" smtClean="0"/>
              <a:t>) 70</a:t>
            </a:r>
            <a:r>
              <a:rPr lang="ko-KR" altLang="en-US" sz="1400" b="1" dirty="0" smtClean="0"/>
              <a:t>이레는 이스라엘을 향한 예언임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이것을 </a:t>
            </a:r>
            <a:r>
              <a:rPr lang="ko-KR" altLang="en-US" sz="1400" b="1" dirty="0" smtClean="0"/>
              <a:t>이방교회에게 </a:t>
            </a:r>
            <a:r>
              <a:rPr lang="ko-KR" altLang="en-US" sz="1400" b="1" dirty="0" smtClean="0"/>
              <a:t>적용하면 해석이 안됨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-&gt; </a:t>
            </a:r>
            <a:r>
              <a:rPr lang="ko-KR" altLang="en-US" sz="1400" b="1" dirty="0" smtClean="0"/>
              <a:t>기준점이 </a:t>
            </a:r>
            <a:r>
              <a:rPr lang="ko-KR" altLang="en-US" sz="1400" b="1" dirty="0" err="1" smtClean="0"/>
              <a:t>준건령이</a:t>
            </a:r>
            <a:r>
              <a:rPr lang="ko-KR" altLang="en-US" sz="1400" b="1" dirty="0" smtClean="0"/>
              <a:t> 떨어진 시점 부터가 </a:t>
            </a:r>
            <a:r>
              <a:rPr lang="en-US" altLang="ko-KR" sz="1400" b="1" dirty="0" smtClean="0"/>
              <a:t>70</a:t>
            </a:r>
            <a:r>
              <a:rPr lang="ko-KR" altLang="en-US" sz="1400" b="1" dirty="0" smtClean="0"/>
              <a:t>이레 시작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BC457(</a:t>
            </a:r>
            <a:r>
              <a:rPr lang="ko-KR" altLang="en-US" sz="1400" b="1" dirty="0" err="1" smtClean="0"/>
              <a:t>준건령</a:t>
            </a:r>
            <a:r>
              <a:rPr lang="en-US" altLang="ko-KR" sz="1400" b="1" dirty="0" smtClean="0"/>
              <a:t>) =&gt; </a:t>
            </a:r>
            <a:r>
              <a:rPr lang="ko-KR" altLang="en-US" sz="1400" b="1" dirty="0" smtClean="0"/>
              <a:t>고대는 </a:t>
            </a:r>
            <a:r>
              <a:rPr lang="en-US" altLang="ko-KR" sz="1400" b="1" dirty="0" smtClean="0"/>
              <a:t>7</a:t>
            </a:r>
            <a:r>
              <a:rPr lang="ko-KR" altLang="en-US" sz="1400" b="1" dirty="0" err="1" smtClean="0"/>
              <a:t>월달이</a:t>
            </a:r>
            <a:r>
              <a:rPr lang="ko-KR" altLang="en-US" sz="1400" b="1" dirty="0" smtClean="0"/>
              <a:t> 새해이므로 </a:t>
            </a:r>
            <a:r>
              <a:rPr lang="en-US" altLang="ko-KR" sz="1400" b="1" dirty="0" smtClean="0"/>
              <a:t>458</a:t>
            </a:r>
            <a:r>
              <a:rPr lang="ko-KR" altLang="en-US" sz="1400" b="1" dirty="0" smtClean="0"/>
              <a:t>년이 될 수 도 있음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보편적으로 </a:t>
            </a:r>
            <a:r>
              <a:rPr lang="en-US" altLang="ko-KR" sz="1400" b="1" dirty="0" smtClean="0"/>
              <a:t>BC457 </a:t>
            </a:r>
            <a:r>
              <a:rPr lang="ko-KR" altLang="en-US" sz="1400" b="1" dirty="0" smtClean="0"/>
              <a:t>임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69</a:t>
            </a:r>
            <a:r>
              <a:rPr lang="ko-KR" altLang="en-US" sz="1400" b="1" dirty="0" smtClean="0"/>
              <a:t>이레</a:t>
            </a:r>
            <a:r>
              <a:rPr lang="en-US" altLang="ko-KR" sz="1400" b="1" dirty="0" smtClean="0"/>
              <a:t>(483</a:t>
            </a:r>
            <a:r>
              <a:rPr lang="ko-KR" altLang="en-US" sz="1400" b="1" dirty="0" smtClean="0"/>
              <a:t>년</a:t>
            </a:r>
            <a:r>
              <a:rPr lang="en-US" altLang="ko-KR" sz="1400" b="1" dirty="0" smtClean="0"/>
              <a:t>) =&gt; BC457 + 487 = AD27(</a:t>
            </a:r>
            <a:r>
              <a:rPr lang="ko-KR" altLang="en-US" sz="1400" b="1" dirty="0" smtClean="0"/>
              <a:t>예수께서 세례를 받고 </a:t>
            </a:r>
            <a:r>
              <a:rPr lang="ko-KR" altLang="en-US" sz="1400" b="1" dirty="0" err="1" smtClean="0"/>
              <a:t>공생애를</a:t>
            </a:r>
            <a:r>
              <a:rPr lang="ko-KR" altLang="en-US" sz="1400" b="1" dirty="0" smtClean="0"/>
              <a:t> 시작하는 시점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</a:t>
            </a:r>
            <a:r>
              <a:rPr lang="ko-KR" altLang="en-US" sz="1400" b="1" dirty="0" smtClean="0"/>
              <a:t>나머지 한이레가 예수님이 언제 오실지에 대한 예언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-&gt; </a:t>
            </a:r>
            <a:r>
              <a:rPr lang="ko-KR" altLang="en-US" sz="1400" b="1" dirty="0" smtClean="0"/>
              <a:t>이스라엘을 위해 오신 </a:t>
            </a:r>
            <a:r>
              <a:rPr lang="ko-KR" altLang="en-US" sz="1400" b="1" dirty="0" smtClean="0"/>
              <a:t>예수님이지만 </a:t>
            </a:r>
            <a:r>
              <a:rPr lang="ko-KR" altLang="en-US" sz="1400" b="1" dirty="0" smtClean="0"/>
              <a:t>버림받고 이스라엘에게 버림받고 죽임을 당함으로 이스라엘과 끊어짐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</a:t>
            </a:r>
            <a:r>
              <a:rPr lang="ko-KR" altLang="en-US" sz="1400" b="1" dirty="0" smtClean="0"/>
              <a:t>건축자들의 버린 돌이 모퉁이 돌이 되었다라는 말씀이 우리 이방교회를 말함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-&gt; </a:t>
            </a:r>
            <a:r>
              <a:rPr lang="ko-KR" altLang="en-US" sz="1400" b="1" dirty="0" smtClean="0"/>
              <a:t>이방교회 시대로 </a:t>
            </a:r>
            <a:r>
              <a:rPr lang="en-US" altLang="ko-KR" sz="1400" b="1" dirty="0" smtClean="0"/>
              <a:t>2000</a:t>
            </a:r>
            <a:r>
              <a:rPr lang="ko-KR" altLang="en-US" sz="1400" b="1" dirty="0" smtClean="0"/>
              <a:t>년을 보냄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-&gt; </a:t>
            </a:r>
            <a:r>
              <a:rPr lang="ko-KR" altLang="en-US" sz="1400" b="1" dirty="0" smtClean="0"/>
              <a:t>이방인의 충만한 수가 찰 때 까지 이방인의 때임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예루살렘은 이방인들의 때가 차기까지 이방인들에게 짓밟히리라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눅</a:t>
            </a:r>
            <a:r>
              <a:rPr lang="en-US" altLang="ko-KR" sz="1400" b="1" dirty="0" smtClean="0"/>
              <a:t>21:24)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그가 장차 많은 사람과 한 이레 동안의 언약을 굳게 맺고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9:27) 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-&gt; </a:t>
            </a:r>
            <a:r>
              <a:rPr lang="ko-KR" altLang="en-US" sz="1400" b="1" dirty="0" smtClean="0"/>
              <a:t>그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적그리스도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이 신비는 이방인의 충만한 수가 들어오기까지 이스라엘의 더러는 우둔하게 된 것이라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롬</a:t>
            </a:r>
            <a:r>
              <a:rPr lang="en-US" altLang="ko-KR" sz="1400" b="1" dirty="0" smtClean="0"/>
              <a:t>11:25)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이방인들의 충만한 수가 차서 </a:t>
            </a:r>
            <a:r>
              <a:rPr lang="ko-KR" altLang="en-US" sz="1400" b="1" dirty="0" err="1" smtClean="0"/>
              <a:t>휴거되고</a:t>
            </a:r>
            <a:r>
              <a:rPr lang="ko-KR" altLang="en-US" sz="1400" b="1" dirty="0" smtClean="0"/>
              <a:t> 대관식에 참여 되며 기도의 향이 땅에 쏟아지는 시점에 이스라엘의 때가 도래함</a:t>
            </a:r>
            <a:r>
              <a:rPr lang="en-US" altLang="ko-KR" sz="1400" b="1" dirty="0" smtClean="0"/>
              <a:t>.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</a:t>
            </a:r>
            <a:r>
              <a:rPr lang="ko-KR" altLang="en-US" sz="1400" b="1" dirty="0" smtClean="0"/>
              <a:t>이 시점에</a:t>
            </a:r>
            <a:r>
              <a:rPr lang="ko-KR" altLang="en-US" sz="1400" b="1" dirty="0" smtClean="0"/>
              <a:t> </a:t>
            </a:r>
            <a:r>
              <a:rPr lang="ko-KR" altLang="en-US" sz="1400" b="1" dirty="0" smtClean="0"/>
              <a:t>나팔이 불려지고 인이 띠어짐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err="1" smtClean="0"/>
              <a:t>때끼야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하가돌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이방교회를 향한 </a:t>
            </a:r>
            <a:r>
              <a:rPr lang="ko-KR" altLang="en-US" sz="1400" b="1" dirty="0" smtClean="0"/>
              <a:t>마지막 </a:t>
            </a:r>
            <a:r>
              <a:rPr lang="ko-KR" altLang="en-US" sz="1400" b="1" dirty="0" smtClean="0"/>
              <a:t>나팔소리와 같이 </a:t>
            </a:r>
            <a:r>
              <a:rPr lang="ko-KR" altLang="en-US" sz="1400" b="1" dirty="0" smtClean="0"/>
              <a:t>들리는 소리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</a:t>
            </a:r>
            <a:r>
              <a:rPr lang="ko-KR" altLang="en-US" sz="1400" b="1" dirty="0" smtClean="0"/>
              <a:t>이와 함께 예수님이 공중재림 하시어 이방교회에서 선택 받은 자들이 불려 </a:t>
            </a:r>
            <a:r>
              <a:rPr lang="ko-KR" altLang="en-US" sz="1400" b="1" dirty="0" smtClean="0"/>
              <a:t>올라감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이방교회의 휴거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나팔은 이방인들에겐 마지막 이스라엘에겐 시작 나팔임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2000</a:t>
            </a:r>
            <a:r>
              <a:rPr lang="ko-KR" altLang="en-US" sz="1400" b="1" dirty="0" smtClean="0"/>
              <a:t>년간 학대 받고 개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돼지처럼 지내온 유대인들 이스라엘은 예수님을 </a:t>
            </a:r>
            <a:r>
              <a:rPr lang="ko-KR" altLang="en-US" sz="1400" b="1" dirty="0" smtClean="0"/>
              <a:t>받아 들여야 </a:t>
            </a:r>
            <a:r>
              <a:rPr lang="ko-KR" altLang="en-US" sz="1400" b="1" dirty="0" smtClean="0"/>
              <a:t>하지만 전통에 의해 받아 들일 수 없는 상태였음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61498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다니엘서</a:t>
            </a:r>
            <a:r>
              <a:rPr lang="en-US" altLang="ko-KR" sz="1400" b="1" dirty="0" smtClean="0"/>
              <a:t>-10</a:t>
            </a:r>
            <a:r>
              <a:rPr lang="ko-KR" altLang="en-US" sz="1400" b="1" dirty="0" smtClean="0"/>
              <a:t>강</a:t>
            </a:r>
            <a:r>
              <a:rPr lang="en-US" altLang="ko-KR" sz="1400" b="1" dirty="0" smtClean="0"/>
              <a:t>_70</a:t>
            </a:r>
            <a:r>
              <a:rPr lang="ko-KR" altLang="en-US" sz="1400" b="1" dirty="0" smtClean="0"/>
              <a:t>이레 예언 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다니엘</a:t>
            </a:r>
            <a:r>
              <a:rPr lang="ko-KR" altLang="en-US" sz="1400" b="1" dirty="0" smtClean="0"/>
              <a:t> </a:t>
            </a:r>
            <a:r>
              <a:rPr lang="en-US" altLang="ko-KR" sz="1400" b="1" dirty="0"/>
              <a:t>9</a:t>
            </a:r>
            <a:r>
              <a:rPr lang="ko-KR" altLang="en-US" sz="1400" b="1" dirty="0" smtClean="0"/>
              <a:t>장</a:t>
            </a:r>
            <a:r>
              <a:rPr lang="en-US" altLang="ko-KR" sz="1400" b="1" dirty="0" smtClean="0"/>
              <a:t>) -&gt; </a:t>
            </a:r>
            <a:r>
              <a:rPr lang="ko-KR" altLang="en-US" sz="1400" b="1" dirty="0" err="1" smtClean="0"/>
              <a:t>다니엘이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예레미야를</a:t>
            </a:r>
            <a:r>
              <a:rPr lang="ko-KR" altLang="en-US" sz="1400" b="1" dirty="0" smtClean="0"/>
              <a:t> 연구하다가 </a:t>
            </a:r>
            <a:r>
              <a:rPr lang="en-US" altLang="ko-KR" sz="1400" b="1" dirty="0" smtClean="0"/>
              <a:t>70</a:t>
            </a:r>
            <a:r>
              <a:rPr lang="ko-KR" altLang="en-US" sz="1400" b="1" dirty="0" smtClean="0"/>
              <a:t>년 만에 이스라엘이 포로생활에서 고국으로 돌아감을 알게 됨 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259A7CE-D620-412D-B7D7-EA0550CA55C4}"/>
              </a:ext>
            </a:extLst>
          </p:cNvPr>
          <p:cNvSpPr txBox="1"/>
          <p:nvPr/>
        </p:nvSpPr>
        <p:spPr>
          <a:xfrm>
            <a:off x="63748" y="475980"/>
            <a:ext cx="12069474" cy="6340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  -&gt; 1260</a:t>
            </a:r>
            <a:r>
              <a:rPr lang="ko-KR" altLang="en-US" sz="1400" b="1" dirty="0" smtClean="0"/>
              <a:t>일 계시록 </a:t>
            </a:r>
            <a:r>
              <a:rPr lang="en-US" altLang="ko-KR" sz="1400" b="1" dirty="0" smtClean="0"/>
              <a:t>11</a:t>
            </a:r>
            <a:r>
              <a:rPr lang="ko-KR" altLang="en-US" sz="1400" b="1" dirty="0" smtClean="0"/>
              <a:t>장의 두 증인의 선교활동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전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년 반</a:t>
            </a:r>
            <a:r>
              <a:rPr lang="en-US" altLang="ko-KR" sz="1400" b="1" dirty="0" smtClean="0"/>
              <a:t>), </a:t>
            </a:r>
            <a:r>
              <a:rPr lang="ko-KR" altLang="en-US" sz="1400" b="1" dirty="0" smtClean="0"/>
              <a:t>계시록 </a:t>
            </a:r>
            <a:r>
              <a:rPr lang="en-US" altLang="ko-KR" sz="1400" b="1" dirty="0" smtClean="0"/>
              <a:t>12</a:t>
            </a:r>
            <a:r>
              <a:rPr lang="ko-KR" altLang="en-US" sz="1400" b="1" dirty="0" smtClean="0"/>
              <a:t>장의 여자 비유에서 나타나는 광야에서의 </a:t>
            </a:r>
            <a:r>
              <a:rPr lang="en-US" altLang="ko-KR" sz="1400" b="1" dirty="0" smtClean="0"/>
              <a:t>1260</a:t>
            </a:r>
            <a:r>
              <a:rPr lang="ko-KR" altLang="en-US" sz="1400" b="1" dirty="0" smtClean="0"/>
              <a:t>일 양육 </a:t>
            </a:r>
            <a:r>
              <a:rPr lang="ko-KR" altLang="en-US" sz="1400" b="1" dirty="0" smtClean="0"/>
              <a:t>받는 것이 같은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</a:t>
            </a:r>
            <a:r>
              <a:rPr lang="ko-KR" altLang="en-US" sz="1400" b="1" dirty="0" smtClean="0"/>
              <a:t>시기임</a:t>
            </a:r>
            <a:r>
              <a:rPr lang="en-US" altLang="ko-KR" sz="1400" b="1" dirty="0" smtClean="0"/>
              <a:t>.</a:t>
            </a:r>
            <a:r>
              <a:rPr lang="ko-KR" altLang="en-US" sz="1400" b="1" dirty="0" smtClean="0"/>
              <a:t> 여자는 </a:t>
            </a:r>
            <a:r>
              <a:rPr lang="ko-KR" altLang="en-US" sz="1400" b="1" dirty="0" smtClean="0"/>
              <a:t>이스라엘을 나타냄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-&gt; </a:t>
            </a:r>
            <a:r>
              <a:rPr lang="ko-KR" altLang="en-US" sz="1400" b="1" dirty="0" smtClean="0"/>
              <a:t>적그리스도가 성전에 앉아 하나님이라고 할 때가 </a:t>
            </a:r>
            <a:r>
              <a:rPr lang="ko-KR" altLang="en-US" sz="1400" b="1" dirty="0" smtClean="0"/>
              <a:t>있음</a:t>
            </a:r>
            <a:r>
              <a:rPr lang="en-US" altLang="ko-KR" sz="1400" b="1" dirty="0" smtClean="0"/>
              <a:t>.</a:t>
            </a:r>
            <a:r>
              <a:rPr lang="ko-KR" altLang="en-US" sz="1400" b="1" dirty="0" smtClean="0"/>
              <a:t>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</a:t>
            </a:r>
            <a:r>
              <a:rPr lang="ko-KR" altLang="en-US" sz="1400" b="1" dirty="0" smtClean="0"/>
              <a:t>이것이 한 이레 중 절반의 시작인 후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년 반이 시작되는 시점</a:t>
            </a:r>
            <a:r>
              <a:rPr lang="en-US" altLang="ko-KR" sz="1400" b="1" dirty="0" smtClean="0"/>
              <a:t>.</a:t>
            </a:r>
            <a:r>
              <a:rPr lang="ko-KR" altLang="en-US" sz="1400" b="1" dirty="0" smtClean="0"/>
              <a:t> 곧 </a:t>
            </a:r>
            <a:r>
              <a:rPr lang="ko-KR" altLang="en-US" sz="1400" b="1" dirty="0" smtClean="0"/>
              <a:t>성전이 있어야 함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제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성전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그 이레의 절반에 제사와 예물을 금지 할 것이며 또 포악하여 가증한 것이 날개를 의지하여 설 것이며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9:27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-&gt; </a:t>
            </a:r>
            <a:r>
              <a:rPr lang="ko-KR" altLang="en-US" sz="1400" b="1" dirty="0" smtClean="0"/>
              <a:t>후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년 반의 시작 점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-&gt; </a:t>
            </a:r>
            <a:r>
              <a:rPr lang="ko-KR" altLang="en-US" sz="1400" b="1" dirty="0" smtClean="0"/>
              <a:t>적그리스도 자신이 경배 받으려 함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자신이 하나님이라 함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그가 장차 지극히 높으신 이를 말로 대적하여 </a:t>
            </a:r>
            <a:r>
              <a:rPr lang="en-US" altLang="ko-KR" sz="1400" b="1" dirty="0" smtClean="0"/>
              <a:t>… </a:t>
            </a:r>
            <a:r>
              <a:rPr lang="ko-KR" altLang="en-US" sz="1400" b="1" dirty="0" smtClean="0"/>
              <a:t>성도들은 그의 손에 붙인바 되어 한때와 두 때와 반 때를 </a:t>
            </a:r>
            <a:r>
              <a:rPr lang="ko-KR" altLang="en-US" sz="1400" b="1" dirty="0" err="1" smtClean="0"/>
              <a:t>지내니라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7:25)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-&gt; </a:t>
            </a:r>
            <a:r>
              <a:rPr lang="ko-KR" altLang="en-US" sz="1400" b="1" dirty="0" smtClean="0"/>
              <a:t>성도들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휴거 되지 못한 남은 자손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그 여자가 큰 독수리의 두 날개를 받아 </a:t>
            </a:r>
            <a:r>
              <a:rPr lang="en-US" altLang="ko-KR" sz="1400" b="1" dirty="0" smtClean="0"/>
              <a:t>…… </a:t>
            </a:r>
            <a:r>
              <a:rPr lang="ko-KR" altLang="en-US" sz="1400" b="1" dirty="0" smtClean="0"/>
              <a:t>그 뱀의 낮을 피하여 한 때와 두 때와 반 때를 양육 받으매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계</a:t>
            </a:r>
            <a:r>
              <a:rPr lang="en-US" altLang="ko-KR" sz="1400" b="1" dirty="0" smtClean="0"/>
              <a:t>12:14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-&gt; </a:t>
            </a:r>
            <a:r>
              <a:rPr lang="ko-KR" altLang="en-US" sz="1400" b="1" dirty="0" smtClean="0"/>
              <a:t>아이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이방교회 휴거 되어 선택 받은 자들</a:t>
            </a:r>
            <a:r>
              <a:rPr lang="en-US" altLang="ko-KR" sz="1400" b="1" dirty="0" smtClean="0"/>
              <a:t>)</a:t>
            </a:r>
            <a:r>
              <a:rPr lang="ko-KR" altLang="en-US" sz="1400" b="1" dirty="0"/>
              <a:t>가</a:t>
            </a:r>
            <a:r>
              <a:rPr lang="ko-KR" altLang="en-US" sz="1400" b="1" dirty="0" smtClean="0"/>
              <a:t> 채여 올라가고 아이를 잉태한 여자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이스라엘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은 독수리의 날개를 받아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</a:t>
            </a:r>
            <a:r>
              <a:rPr lang="ko-KR" altLang="en-US" sz="1400" b="1" dirty="0" smtClean="0"/>
              <a:t>한때 </a:t>
            </a:r>
            <a:r>
              <a:rPr lang="ko-KR" altLang="en-US" sz="1400" b="1" dirty="0" err="1" smtClean="0"/>
              <a:t>두때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반때</a:t>
            </a:r>
            <a:r>
              <a:rPr lang="en-US" altLang="ko-KR" sz="1400" b="1" dirty="0" smtClean="0"/>
              <a:t>(3</a:t>
            </a:r>
            <a:r>
              <a:rPr lang="ko-KR" altLang="en-US" sz="1400" b="1" dirty="0" err="1" smtClean="0"/>
              <a:t>년반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동안 뱀의 낮을 피함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매일 드리는 제사를 폐하며 멸망하게 할 가증한 것을 세울 때 부터 </a:t>
            </a:r>
            <a:r>
              <a:rPr lang="en-US" altLang="ko-KR" sz="1400" b="1" dirty="0" smtClean="0"/>
              <a:t>1290</a:t>
            </a:r>
            <a:r>
              <a:rPr lang="ko-KR" altLang="en-US" sz="1400" b="1" dirty="0" smtClean="0"/>
              <a:t>일을 지낼 것이요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12:11)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기다려서 </a:t>
            </a:r>
            <a:r>
              <a:rPr lang="en-US" altLang="ko-KR" sz="1400" b="1" dirty="0" smtClean="0"/>
              <a:t>1335</a:t>
            </a:r>
            <a:r>
              <a:rPr lang="ko-KR" altLang="en-US" sz="1400" b="1" dirty="0" smtClean="0"/>
              <a:t>일 까지 이르는 그 사람은 복이 있으리라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12:12)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-&gt; 1290 + 1335 = 2625</a:t>
            </a:r>
            <a:r>
              <a:rPr lang="ko-KR" altLang="en-US" sz="1400" b="1" dirty="0" smtClean="0"/>
              <a:t>년 다니엘서에서는 하루가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년으로 해석함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-&gt; </a:t>
            </a:r>
            <a:r>
              <a:rPr lang="ko-KR" altLang="en-US" sz="1400" b="1" dirty="0" smtClean="0"/>
              <a:t>매일 드리는 제사가 제일 먼저 폐하기 시작하는 </a:t>
            </a:r>
            <a:r>
              <a:rPr lang="ko-KR" altLang="en-US" sz="1400" b="1" dirty="0" smtClean="0"/>
              <a:t>시점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바빌론의 </a:t>
            </a:r>
            <a:r>
              <a:rPr lang="ko-KR" altLang="en-US" sz="1400" b="1" dirty="0" err="1" smtClean="0"/>
              <a:t>느부갓네살왕이</a:t>
            </a:r>
            <a:r>
              <a:rPr lang="ko-KR" altLang="en-US" sz="1400" b="1" dirty="0" smtClean="0"/>
              <a:t> 예루살렘을 점령</a:t>
            </a:r>
            <a:r>
              <a:rPr lang="en-US" altLang="ko-KR" sz="1400" b="1" dirty="0" smtClean="0"/>
              <a:t>(BC605)</a:t>
            </a:r>
            <a:r>
              <a:rPr lang="ko-KR" altLang="en-US" sz="1400" b="1" dirty="0" smtClean="0"/>
              <a:t>하고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</a:t>
            </a:r>
            <a:r>
              <a:rPr lang="ko-KR" altLang="en-US" sz="1400" b="1" dirty="0" smtClean="0"/>
              <a:t>성전을 헐고 제사는 폐하는 시점</a:t>
            </a:r>
            <a:r>
              <a:rPr lang="en-US" altLang="ko-KR" sz="1400" b="1" dirty="0" smtClean="0"/>
              <a:t>)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-&gt; </a:t>
            </a:r>
            <a:r>
              <a:rPr lang="en-US" altLang="ko-KR" sz="1400" b="1" dirty="0" smtClean="0"/>
              <a:t>BC605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제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성전이 무너지는 </a:t>
            </a:r>
            <a:r>
              <a:rPr lang="ko-KR" altLang="en-US" sz="1400" b="1" dirty="0" smtClean="0"/>
              <a:t>시점 </a:t>
            </a:r>
            <a:r>
              <a:rPr lang="en-US" altLang="ko-KR" sz="1400" b="1" dirty="0" smtClean="0"/>
              <a:t>+ @(</a:t>
            </a:r>
            <a:r>
              <a:rPr lang="ko-KR" altLang="en-US" sz="1400" b="1" dirty="0" err="1" smtClean="0"/>
              <a:t>느부갓네살왕의</a:t>
            </a:r>
            <a:r>
              <a:rPr lang="ko-KR" altLang="en-US" sz="1400" b="1" dirty="0" smtClean="0"/>
              <a:t> 동상을 세우는 시기</a:t>
            </a:r>
            <a:r>
              <a:rPr lang="en-US" altLang="ko-KR" sz="1400" b="1" dirty="0" smtClean="0"/>
              <a:t>)) </a:t>
            </a:r>
            <a:r>
              <a:rPr lang="en-US" altLang="ko-KR" sz="1400" b="1" dirty="0" smtClean="0"/>
              <a:t>+ 1290 + 1335 = </a:t>
            </a:r>
            <a:r>
              <a:rPr lang="en-US" altLang="ko-KR" sz="1400" b="1" dirty="0" smtClean="0"/>
              <a:t>2020 + @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매일 드리는 제사와 망하게 하는 죄악에 대한 일과 성소와 백성이 내준 바 되며 짓밟힐 일이 어느 때까지 이를꼬 하매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8:13)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1</a:t>
            </a:r>
            <a:r>
              <a:rPr lang="ko-KR" altLang="en-US" sz="1400" b="1" dirty="0" smtClean="0"/>
              <a:t>성전</a:t>
            </a:r>
            <a:r>
              <a:rPr lang="en-US" altLang="ko-KR" sz="1400" b="1" dirty="0" smtClean="0"/>
              <a:t>, 2</a:t>
            </a:r>
            <a:r>
              <a:rPr lang="ko-KR" altLang="en-US" sz="1400" b="1" dirty="0" smtClean="0"/>
              <a:t>성전</a:t>
            </a:r>
            <a:r>
              <a:rPr lang="en-US" altLang="ko-KR" sz="1400" b="1" dirty="0" smtClean="0"/>
              <a:t>, 3</a:t>
            </a:r>
            <a:r>
              <a:rPr lang="ko-KR" altLang="en-US" sz="1400" b="1" dirty="0" smtClean="0"/>
              <a:t>성전 각 성전이 건축되고 제사를 하다가 제사가 망하는 시점으로 부터 계수됨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믿음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소망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사랑만 붙잡고 준비하자 결국에 남는 건 믿음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소망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사랑만 남음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이 네 나라 마지막 때에 반역자들이 가득할 즈음에 한 왕이 일어나리니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8:23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한 </a:t>
            </a:r>
            <a:r>
              <a:rPr lang="ko-KR" altLang="en-US" sz="1400" b="1" dirty="0"/>
              <a:t>왕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적그리스도</a:t>
            </a:r>
            <a:r>
              <a:rPr lang="en-US" altLang="ko-KR" sz="1400" b="1" dirty="0"/>
              <a:t>)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반역자들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배교자들</a:t>
            </a:r>
            <a:r>
              <a:rPr lang="en-US" altLang="ko-KR" sz="1400" b="1" dirty="0" smtClean="0"/>
              <a:t>, 2020</a:t>
            </a:r>
            <a:r>
              <a:rPr lang="ko-KR" altLang="en-US" sz="1400" b="1" dirty="0" smtClean="0"/>
              <a:t>년 </a:t>
            </a:r>
            <a:r>
              <a:rPr lang="en-US" altLang="ko-KR" sz="1400" b="1" dirty="0" smtClean="0"/>
              <a:t>6</a:t>
            </a:r>
            <a:r>
              <a:rPr lang="ko-KR" altLang="en-US" sz="1400" b="1" dirty="0" smtClean="0"/>
              <a:t>월 네덜란드 </a:t>
            </a:r>
            <a:r>
              <a:rPr lang="ko-KR" altLang="en-US" sz="1400" b="1" dirty="0" err="1" smtClean="0"/>
              <a:t>암스트레담에서</a:t>
            </a:r>
            <a:r>
              <a:rPr lang="ko-KR" altLang="en-US" sz="1400" b="1" dirty="0" smtClean="0"/>
              <a:t> 종교통합을 할 예정이었으나 코로나로 인하여 </a:t>
            </a:r>
            <a:r>
              <a:rPr lang="en-US" altLang="ko-KR" sz="1400" b="1" dirty="0" smtClean="0"/>
              <a:t>2021</a:t>
            </a:r>
            <a:r>
              <a:rPr lang="ko-KR" altLang="en-US" sz="1400" b="1" dirty="0" smtClean="0"/>
              <a:t>년 이후로 연기됨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개신교도 </a:t>
            </a:r>
            <a:r>
              <a:rPr lang="ko-KR" altLang="en-US" sz="1400" b="1" dirty="0" err="1" smtClean="0"/>
              <a:t>카톨릭과</a:t>
            </a:r>
            <a:r>
              <a:rPr lang="ko-KR" altLang="en-US" sz="1400" b="1" dirty="0" smtClean="0"/>
              <a:t> 직제 일치하며 </a:t>
            </a:r>
            <a:r>
              <a:rPr lang="en-US" altLang="ko-KR" sz="1400" b="1" dirty="0" smtClean="0"/>
              <a:t>WCC, WEA, NCCK</a:t>
            </a:r>
            <a:r>
              <a:rPr lang="ko-KR" altLang="en-US" sz="1400" b="1" dirty="0" smtClean="0"/>
              <a:t>에 가입되어 배교 함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대부분의 교회와 교단이 참여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하나님의 성전과 제단과 그 안에서 경배하는 자들을 측량하되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계</a:t>
            </a:r>
            <a:r>
              <a:rPr lang="en-US" altLang="ko-KR" sz="1400" b="1" dirty="0" smtClean="0"/>
              <a:t>11:1)</a:t>
            </a:r>
          </a:p>
          <a:p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내가 나의 두 증인에게 권세를 주리니</a:t>
            </a:r>
            <a:r>
              <a:rPr lang="en-US" altLang="ko-KR" sz="1400" b="1" dirty="0" smtClean="0"/>
              <a:t>…… </a:t>
            </a:r>
            <a:r>
              <a:rPr lang="ko-KR" altLang="en-US" sz="1400" b="1" dirty="0" smtClean="0"/>
              <a:t>천이백육십 일을 예언 하니라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계</a:t>
            </a:r>
            <a:r>
              <a:rPr lang="en-US" altLang="ko-KR" sz="1400" b="1" dirty="0" smtClean="0"/>
              <a:t>11:3)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-&gt; </a:t>
            </a:r>
            <a:r>
              <a:rPr lang="ko-KR" altLang="en-US" sz="1400" b="1" dirty="0" smtClean="0"/>
              <a:t>예언의 내용을 알게 해 </a:t>
            </a:r>
            <a:r>
              <a:rPr lang="ko-KR" altLang="en-US" sz="1400" b="1" dirty="0" smtClean="0"/>
              <a:t>주셨으니 </a:t>
            </a:r>
            <a:r>
              <a:rPr lang="ko-KR" altLang="en-US" sz="1400" b="1" dirty="0" smtClean="0"/>
              <a:t>빛 </a:t>
            </a:r>
            <a:r>
              <a:rPr lang="ko-KR" altLang="en-US" sz="1400" b="1" dirty="0" smtClean="0"/>
              <a:t>가운데 있으면서 </a:t>
            </a:r>
            <a:r>
              <a:rPr lang="ko-KR" altLang="en-US" sz="1400" b="1" dirty="0" smtClean="0"/>
              <a:t>진리의 </a:t>
            </a:r>
            <a:r>
              <a:rPr lang="ko-KR" altLang="en-US" sz="1400" b="1" dirty="0" smtClean="0"/>
              <a:t>말씀과 예언의 말씀을 모르는 성도들에게 전해야 함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형제들아 너희는 어둠에 있지 아니하매 그 날이 도둑같이 너희에게 임하지 못하리라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살전</a:t>
            </a:r>
            <a:r>
              <a:rPr lang="en-US" altLang="ko-KR" sz="1400" b="1" dirty="0" smtClean="0"/>
              <a:t>5:4)</a:t>
            </a:r>
          </a:p>
        </p:txBody>
      </p:sp>
    </p:spTree>
    <p:extLst>
      <p:ext uri="{BB962C8B-B14F-4D97-AF65-F5344CB8AC3E}">
        <p14:creationId xmlns:p14="http://schemas.microsoft.com/office/powerpoint/2010/main" val="363592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다니엘서</a:t>
            </a:r>
            <a:r>
              <a:rPr lang="en-US" altLang="ko-KR" sz="1400" b="1" dirty="0" smtClean="0"/>
              <a:t>-10</a:t>
            </a:r>
            <a:r>
              <a:rPr lang="ko-KR" altLang="en-US" sz="1400" b="1" dirty="0" smtClean="0"/>
              <a:t>강</a:t>
            </a:r>
            <a:r>
              <a:rPr lang="en-US" altLang="ko-KR" sz="1400" b="1" dirty="0" smtClean="0"/>
              <a:t>_70</a:t>
            </a:r>
            <a:r>
              <a:rPr lang="ko-KR" altLang="en-US" sz="1400" b="1" dirty="0" smtClean="0"/>
              <a:t>이레 예언 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다니엘</a:t>
            </a:r>
            <a:r>
              <a:rPr lang="ko-KR" altLang="en-US" sz="1400" b="1" dirty="0" smtClean="0"/>
              <a:t> </a:t>
            </a:r>
            <a:r>
              <a:rPr lang="en-US" altLang="ko-KR" sz="1400" b="1" dirty="0"/>
              <a:t>9</a:t>
            </a:r>
            <a:r>
              <a:rPr lang="ko-KR" altLang="en-US" sz="1400" b="1" dirty="0" smtClean="0"/>
              <a:t>장</a:t>
            </a:r>
            <a:r>
              <a:rPr lang="en-US" altLang="ko-KR" sz="1400" b="1" dirty="0" smtClean="0"/>
              <a:t>) -&gt; </a:t>
            </a:r>
            <a:r>
              <a:rPr lang="ko-KR" altLang="en-US" sz="1400" b="1" dirty="0" err="1" smtClean="0"/>
              <a:t>다니엘이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예레미야를</a:t>
            </a:r>
            <a:r>
              <a:rPr lang="ko-KR" altLang="en-US" sz="1400" b="1" dirty="0" smtClean="0"/>
              <a:t> 연구하다가 </a:t>
            </a:r>
            <a:r>
              <a:rPr lang="en-US" altLang="ko-KR" sz="1400" b="1" dirty="0" smtClean="0"/>
              <a:t>70</a:t>
            </a:r>
            <a:r>
              <a:rPr lang="ko-KR" altLang="en-US" sz="1400" b="1" dirty="0" smtClean="0"/>
              <a:t>년 만에 이스라엘이 포로생활에서 고국으로 돌아감을 알게 됨 </a:t>
            </a:r>
            <a:endParaRPr lang="en-US" altLang="ko-KR" sz="1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55" y="537201"/>
            <a:ext cx="109728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6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다니엘서</a:t>
            </a:r>
            <a:r>
              <a:rPr lang="en-US" altLang="ko-KR" sz="1400" b="1" dirty="0" smtClean="0"/>
              <a:t>-10</a:t>
            </a:r>
            <a:r>
              <a:rPr lang="ko-KR" altLang="en-US" sz="1400" b="1" dirty="0" smtClean="0"/>
              <a:t>강</a:t>
            </a:r>
            <a:r>
              <a:rPr lang="en-US" altLang="ko-KR" sz="1400" b="1" dirty="0" smtClean="0"/>
              <a:t>_70</a:t>
            </a:r>
            <a:r>
              <a:rPr lang="ko-KR" altLang="en-US" sz="1400" b="1" dirty="0" smtClean="0"/>
              <a:t>이레 예언 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다니엘</a:t>
            </a:r>
            <a:r>
              <a:rPr lang="ko-KR" altLang="en-US" sz="1400" b="1" dirty="0" smtClean="0"/>
              <a:t> </a:t>
            </a:r>
            <a:r>
              <a:rPr lang="en-US" altLang="ko-KR" sz="1400" b="1" dirty="0"/>
              <a:t>9</a:t>
            </a:r>
            <a:r>
              <a:rPr lang="ko-KR" altLang="en-US" sz="1400" b="1" dirty="0" smtClean="0"/>
              <a:t>장</a:t>
            </a:r>
            <a:r>
              <a:rPr lang="en-US" altLang="ko-KR" sz="1400" b="1" dirty="0" smtClean="0"/>
              <a:t>) -&gt; </a:t>
            </a:r>
            <a:r>
              <a:rPr lang="ko-KR" altLang="en-US" sz="1400" b="1" dirty="0" err="1" smtClean="0"/>
              <a:t>다니엘이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예레미야를</a:t>
            </a:r>
            <a:r>
              <a:rPr lang="ko-KR" altLang="en-US" sz="1400" b="1" dirty="0" smtClean="0"/>
              <a:t> 연구하다가 </a:t>
            </a:r>
            <a:r>
              <a:rPr lang="en-US" altLang="ko-KR" sz="1400" b="1" dirty="0" smtClean="0"/>
              <a:t>70</a:t>
            </a:r>
            <a:r>
              <a:rPr lang="ko-KR" altLang="en-US" sz="1400" b="1" dirty="0" smtClean="0"/>
              <a:t>년 만에 이스라엘이 포로생활에서 고국으로 돌아감을 알게 됨 </a:t>
            </a:r>
            <a:endParaRPr lang="en-US" altLang="ko-KR" sz="1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49" y="542925"/>
            <a:ext cx="1108710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2248</TotalTime>
  <Words>1000</Words>
  <Application>Microsoft Office PowerPoint</Application>
  <PresentationFormat>와이드스크린</PresentationFormat>
  <Paragraphs>60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KKK</dc:creator>
  <cp:lastModifiedBy>Administrator</cp:lastModifiedBy>
  <cp:revision>155</cp:revision>
  <dcterms:created xsi:type="dcterms:W3CDTF">2020-12-05T13:11:49Z</dcterms:created>
  <dcterms:modified xsi:type="dcterms:W3CDTF">2021-02-04T22:04:05Z</dcterms:modified>
</cp:coreProperties>
</file>