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4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2" y="91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-11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북방왕의</a:t>
            </a:r>
            <a:r>
              <a:rPr lang="ko-KR" altLang="en-US" sz="1400" b="1" dirty="0" smtClean="0"/>
              <a:t> 정체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적그리스도에 대한 말씀</a:t>
            </a:r>
            <a:r>
              <a:rPr lang="en-US" altLang="ko-KR" sz="1400" b="1" dirty="0" smtClean="0"/>
              <a:t>) 10,11,12</a:t>
            </a:r>
            <a:r>
              <a:rPr lang="ko-KR" altLang="en-US" sz="1400" b="1" dirty="0" smtClean="0"/>
              <a:t>장 하나의 내용으로 나타냄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중요한자이며 다니엘서의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장부터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장까지 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즉 적그리스도에 대하여 궁극적으로 나타냄 </a:t>
            </a:r>
            <a:endParaRPr lang="en-US" altLang="ko-KR" sz="1400" b="1" dirty="0"/>
          </a:p>
          <a:p>
            <a:r>
              <a:rPr lang="en-US" altLang="ko-KR" sz="1400" b="1" dirty="0" smtClean="0"/>
              <a:t>  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금식기도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21</a:t>
            </a:r>
            <a:r>
              <a:rPr lang="ko-KR" altLang="en-US" sz="1400" b="1" dirty="0" smtClean="0"/>
              <a:t>일 기도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하며 </a:t>
            </a:r>
            <a:r>
              <a:rPr lang="ko-KR" altLang="en-US" sz="1400" b="1" dirty="0" err="1" smtClean="0"/>
              <a:t>힛데겔강에서</a:t>
            </a:r>
            <a:r>
              <a:rPr lang="ko-KR" altLang="en-US" sz="1400" b="1" dirty="0" smtClean="0"/>
              <a:t> 예수님을 만나 발생할 일에 대하여 알려주심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다니엘서를 통하여 세계의 역사를 반복적으로 말씀하심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11</a:t>
            </a:r>
            <a:r>
              <a:rPr lang="ko-KR" altLang="en-US" sz="1400" b="1" dirty="0" smtClean="0"/>
              <a:t>장은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부분으로 나뉨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북방왕의</a:t>
            </a:r>
            <a:r>
              <a:rPr lang="ko-KR" altLang="en-US" sz="1400" b="1" dirty="0" smtClean="0"/>
              <a:t> 변화</a:t>
            </a:r>
            <a:r>
              <a:rPr lang="en-US" altLang="ko-KR" sz="1400" b="1" dirty="0" smtClean="0"/>
              <a:t>) – </a:t>
            </a:r>
            <a:r>
              <a:rPr lang="ko-KR" altLang="en-US" sz="1400" b="1" dirty="0" smtClean="0"/>
              <a:t>전 세계를 지배하는 왕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북방왕</a:t>
            </a:r>
            <a:r>
              <a:rPr lang="en-US" altLang="ko-KR" sz="1400" b="1" dirty="0" smtClean="0"/>
              <a:t>=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매대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페르시아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11:1~2)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그리스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11:3~24)</a:t>
            </a:r>
          </a:p>
          <a:p>
            <a:r>
              <a:rPr lang="en-US" altLang="ko-KR" sz="1400" b="1" dirty="0" smtClean="0"/>
              <a:t>       * </a:t>
            </a:r>
            <a:r>
              <a:rPr lang="ko-KR" altLang="en-US" sz="1400" b="1" dirty="0" smtClean="0"/>
              <a:t>로마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11:25~31) – </a:t>
            </a:r>
            <a:r>
              <a:rPr lang="ko-KR" altLang="en-US" sz="1400" b="1" dirty="0" err="1" smtClean="0"/>
              <a:t>남방왕을</a:t>
            </a:r>
            <a:r>
              <a:rPr lang="ko-KR" altLang="en-US" sz="1400" b="1" dirty="0" smtClean="0"/>
              <a:t> 쓰러뜨리고 영화로운 땅에 들어가 성소를 </a:t>
            </a:r>
            <a:r>
              <a:rPr lang="ko-KR" altLang="en-US" sz="1400" b="1" dirty="0" err="1" smtClean="0"/>
              <a:t>허뭄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신성로마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11:32~39) – </a:t>
            </a:r>
            <a:r>
              <a:rPr lang="ko-KR" altLang="en-US" sz="1400" b="1" dirty="0" err="1" smtClean="0"/>
              <a:t>북방왕은</a:t>
            </a:r>
            <a:r>
              <a:rPr lang="ko-KR" altLang="en-US" sz="1400" b="1" dirty="0" smtClean="0"/>
              <a:t> 교황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유럽의 왕들이 교황의 신하가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신세계질서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11:40~45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남방왕은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북방왕에</a:t>
            </a:r>
            <a:r>
              <a:rPr lang="ko-KR" altLang="en-US" sz="1400" b="1" dirty="0" smtClean="0"/>
              <a:t> 대적하는 세력 그렇다고 선한 세력은 아님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매일 드리는 제사가 폐하여지는 시점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기자가 다니엘서를 기록시점은 이미 성전이 무너지고 제사가 폐하여진 시점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처음 </a:t>
            </a:r>
            <a:r>
              <a:rPr lang="ko-KR" altLang="en-US" sz="1400" b="1" dirty="0" smtClean="0"/>
              <a:t>   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바빌론왕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느부갓네살이</a:t>
            </a:r>
            <a:r>
              <a:rPr lang="ko-KR" altLang="en-US" sz="1400" b="1" dirty="0" smtClean="0"/>
              <a:t> 예루살렘에 이르러 성을 에워쌌더니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1:1) – </a:t>
            </a:r>
            <a:r>
              <a:rPr lang="ko-KR" altLang="en-US" sz="1400" b="1" dirty="0" err="1" smtClean="0"/>
              <a:t>바벨론에</a:t>
            </a:r>
            <a:r>
              <a:rPr lang="ko-KR" altLang="en-US" sz="1400" b="1" dirty="0" smtClean="0"/>
              <a:t> 의해서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다니엘서를 쓰기 이전에 허물어짐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err="1" smtClean="0"/>
              <a:t>두번째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매일 드리는 제사를 없애 버렸고 그의 성소를 헐었으며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8:11) – </a:t>
            </a:r>
            <a:r>
              <a:rPr lang="ko-KR" altLang="en-US" sz="1400" b="1" dirty="0" smtClean="0"/>
              <a:t>로마에 의해서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</a:t>
            </a:r>
            <a:r>
              <a:rPr lang="en-US" altLang="ko-KR" sz="1400" b="1" dirty="0" smtClean="0"/>
              <a:t> (</a:t>
            </a:r>
            <a:r>
              <a:rPr lang="ko-KR" altLang="en-US" sz="1400" b="1" dirty="0" err="1" smtClean="0"/>
              <a:t>다니엘의</a:t>
            </a:r>
            <a:r>
              <a:rPr lang="ko-KR" altLang="en-US" sz="1400" b="1" dirty="0" smtClean="0"/>
              <a:t> 예언을 통하여 </a:t>
            </a:r>
            <a:r>
              <a:rPr lang="en-US" altLang="ko-KR" sz="1400" b="1" dirty="0" smtClean="0"/>
              <a:t>AD70</a:t>
            </a:r>
            <a:r>
              <a:rPr lang="ko-KR" altLang="en-US" sz="1400" b="1" dirty="0" smtClean="0"/>
              <a:t>년에 로마에 의하여 헐어짐을 예언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err="1" smtClean="0"/>
              <a:t>세번째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앞으로 있을 미래 마지막 한이레</a:t>
            </a:r>
            <a:r>
              <a:rPr lang="en-US" altLang="ko-KR" sz="1400" b="1" dirty="0" smtClean="0"/>
              <a:t>(7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중 </a:t>
            </a:r>
            <a:r>
              <a:rPr lang="ko-KR" altLang="en-US" sz="1400" b="1" dirty="0" smtClean="0"/>
              <a:t>반 이레의 </a:t>
            </a:r>
            <a:r>
              <a:rPr lang="ko-KR" altLang="en-US" sz="1400" b="1" dirty="0" smtClean="0"/>
              <a:t>시작 </a:t>
            </a:r>
            <a:r>
              <a:rPr lang="ko-KR" altLang="en-US" sz="1400" b="1" dirty="0" smtClean="0"/>
              <a:t>시점에는 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성전이 있고 제사도 드리는 시점에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</a:t>
            </a:r>
            <a:r>
              <a:rPr lang="ko-KR" altLang="en-US" sz="1400" b="1" dirty="0" smtClean="0"/>
              <a:t>  적그리스도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스스로 그리스도라 함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의하여 제사가 폐하여짐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지금은 성전이 없으므로 내가 성전이 되어서 마음에 성령님을 모시고 예배하며 거룩하게 살아야 함</a:t>
            </a:r>
            <a:r>
              <a:rPr lang="en-US" altLang="ko-KR" sz="1400" b="1" dirty="0" smtClean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-11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북방왕의</a:t>
            </a:r>
            <a:r>
              <a:rPr lang="ko-KR" altLang="en-US" sz="1400" b="1" dirty="0" smtClean="0"/>
              <a:t> 정체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적그리스도에 대한 말씀</a:t>
            </a:r>
            <a:r>
              <a:rPr lang="en-US" altLang="ko-KR" sz="1400" b="1" dirty="0" smtClean="0"/>
              <a:t>) 10,11,12</a:t>
            </a:r>
            <a:r>
              <a:rPr lang="ko-KR" altLang="en-US" sz="1400" b="1" dirty="0" smtClean="0"/>
              <a:t>장 하나의 내용으로 나타냄</a:t>
            </a:r>
            <a:endParaRPr lang="en-US" altLang="ko-KR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3" y="582066"/>
            <a:ext cx="10820632" cy="6019149"/>
          </a:xfrm>
          <a:prstGeom prst="rect">
            <a:avLst/>
          </a:prstGeom>
        </p:spPr>
      </p:pic>
      <p:sp>
        <p:nvSpPr>
          <p:cNvPr id="5" name="톱니 모양의 오른쪽 화살표 4"/>
          <p:cNvSpPr/>
          <p:nvPr/>
        </p:nvSpPr>
        <p:spPr>
          <a:xfrm flipH="1">
            <a:off x="7556253" y="4506688"/>
            <a:ext cx="653144" cy="32656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톱니 모양의 오른쪽 화살표 6"/>
          <p:cNvSpPr/>
          <p:nvPr/>
        </p:nvSpPr>
        <p:spPr>
          <a:xfrm>
            <a:off x="4005942" y="1930401"/>
            <a:ext cx="566057" cy="261257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톱니 모양의 오른쪽 화살표 7"/>
          <p:cNvSpPr/>
          <p:nvPr/>
        </p:nvSpPr>
        <p:spPr>
          <a:xfrm>
            <a:off x="7556253" y="1930401"/>
            <a:ext cx="566057" cy="261257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9418005" y="3380628"/>
            <a:ext cx="261258" cy="4220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톱니 모양의 오른쪽 화살표 9"/>
          <p:cNvSpPr/>
          <p:nvPr/>
        </p:nvSpPr>
        <p:spPr>
          <a:xfrm flipH="1">
            <a:off x="4005942" y="4609953"/>
            <a:ext cx="653144" cy="32656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4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-11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북방왕의</a:t>
            </a:r>
            <a:r>
              <a:rPr lang="ko-KR" altLang="en-US" sz="1400" b="1" dirty="0" smtClean="0"/>
              <a:t> 정체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적그리스도에 대한 말씀</a:t>
            </a:r>
            <a:r>
              <a:rPr lang="en-US" altLang="ko-KR" sz="1400" b="1" dirty="0" smtClean="0"/>
              <a:t>) 10,11,12</a:t>
            </a:r>
            <a:r>
              <a:rPr lang="ko-KR" altLang="en-US" sz="1400" b="1" dirty="0" smtClean="0"/>
              <a:t>장 하나의 내용으로 나타냄</a:t>
            </a:r>
            <a:endParaRPr lang="en-US" altLang="ko-KR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" y="797290"/>
            <a:ext cx="9956614" cy="5636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192" y="5112098"/>
            <a:ext cx="2141953" cy="13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-11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북방왕의</a:t>
            </a:r>
            <a:r>
              <a:rPr lang="ko-KR" altLang="en-US" sz="1400" b="1" dirty="0" smtClean="0"/>
              <a:t> 정체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적그리스도에 대한 말씀</a:t>
            </a:r>
            <a:r>
              <a:rPr lang="en-US" altLang="ko-KR" sz="1400" b="1" dirty="0" smtClean="0"/>
              <a:t>) 10,11,12</a:t>
            </a:r>
            <a:r>
              <a:rPr lang="ko-KR" altLang="en-US" sz="1400" b="1" dirty="0" smtClean="0"/>
              <a:t>장 하나의 내용으로 나타냄</a:t>
            </a:r>
            <a:endParaRPr lang="en-US" altLang="ko-KR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2" y="546769"/>
            <a:ext cx="10878034" cy="61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-11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북방왕의</a:t>
            </a:r>
            <a:r>
              <a:rPr lang="ko-KR" altLang="en-US" sz="1400" b="1" dirty="0" smtClean="0"/>
              <a:t> 정체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적그리스도에 대한 말씀</a:t>
            </a:r>
            <a:r>
              <a:rPr lang="en-US" altLang="ko-KR" sz="1400" b="1" dirty="0" smtClean="0"/>
              <a:t>) 10,11,12</a:t>
            </a:r>
            <a:r>
              <a:rPr lang="ko-KR" altLang="en-US" sz="1400" b="1" dirty="0" smtClean="0"/>
              <a:t>장 하나의 내용으로 나타냄</a:t>
            </a:r>
            <a:endParaRPr lang="en-US" altLang="ko-KR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6" y="602184"/>
            <a:ext cx="10779359" cy="6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360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149</cp:revision>
  <dcterms:created xsi:type="dcterms:W3CDTF">2020-12-05T13:11:49Z</dcterms:created>
  <dcterms:modified xsi:type="dcterms:W3CDTF">2021-02-05T13:16:25Z</dcterms:modified>
</cp:coreProperties>
</file>