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4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2" y="91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-12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</a:t>
            </a:r>
            <a:r>
              <a:rPr lang="ko-KR" altLang="en-US" sz="1400" b="1" dirty="0" smtClean="0"/>
              <a:t> 적그리스도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61247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뜨인돌이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발가락을 침으로 인류의 역사를 무너뜨림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창조하시고 재창조의 역사이며 창세전에 미리 예비하심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현재는 신성로마제국의 연장선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북방왕</a:t>
            </a:r>
            <a:r>
              <a:rPr lang="ko-KR" altLang="en-US" sz="1400" b="1" dirty="0" smtClean="0"/>
              <a:t> 계보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그리스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로마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신성로마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현재 각시대의 </a:t>
            </a:r>
            <a:r>
              <a:rPr lang="ko-KR" altLang="en-US" sz="1400" b="1" dirty="0" err="1" smtClean="0"/>
              <a:t>북방왕이</a:t>
            </a:r>
            <a:r>
              <a:rPr lang="ko-KR" altLang="en-US" sz="1400" b="1" dirty="0" smtClean="0"/>
              <a:t> 있으며 마지막 때도 </a:t>
            </a:r>
            <a:r>
              <a:rPr lang="ko-KR" altLang="en-US" sz="1400" b="1" dirty="0" err="1" smtClean="0"/>
              <a:t>북방왕이</a:t>
            </a:r>
            <a:r>
              <a:rPr lang="ko-KR" altLang="en-US" sz="1400" b="1" dirty="0" smtClean="0"/>
              <a:t> 있음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역사가 승자의 기록으로 왜곡된 것이 많기 때문에 역사책보다 성경을 보고 역사의 진실을 파악해야 한다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11</a:t>
            </a:r>
            <a:r>
              <a:rPr lang="ko-KR" altLang="en-US" sz="1400" b="1" dirty="0" smtClean="0"/>
              <a:t>장 </a:t>
            </a:r>
            <a:r>
              <a:rPr lang="en-US" altLang="ko-KR" sz="1400" b="1" dirty="0" smtClean="0"/>
              <a:t>=&gt; 2, 7, 8</a:t>
            </a:r>
            <a:r>
              <a:rPr lang="ko-KR" altLang="en-US" sz="1400" b="1" dirty="0" smtClean="0"/>
              <a:t>장의 내용을 풀어 설명함 </a:t>
            </a:r>
            <a:r>
              <a:rPr lang="en-US" altLang="ko-KR" sz="1400" b="1" dirty="0" smtClean="0"/>
              <a:t>(11</a:t>
            </a:r>
            <a:r>
              <a:rPr lang="ko-KR" altLang="en-US" sz="1400" b="1" dirty="0" smtClean="0"/>
              <a:t>장은 매대 페르시아부터 설명함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북방왕이</a:t>
            </a:r>
            <a:r>
              <a:rPr lang="ko-KR" altLang="en-US" sz="1400" b="1" dirty="0" smtClean="0"/>
              <a:t> 영화로운 땅에 들어가 제사를 폐할 것을 구약 시대에 예언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(AD70</a:t>
            </a:r>
            <a:r>
              <a:rPr lang="ko-KR" altLang="en-US" sz="1400" b="1" dirty="0" smtClean="0"/>
              <a:t>년에 영화로운 땅 예루살렘을 점령하고 로마의 </a:t>
            </a:r>
            <a:r>
              <a:rPr lang="ko-KR" altLang="en-US" sz="1400" b="1" dirty="0" err="1" smtClean="0"/>
              <a:t>안티코오스는</a:t>
            </a:r>
            <a:r>
              <a:rPr lang="ko-KR" altLang="en-US" sz="1400" b="1" dirty="0" smtClean="0"/>
              <a:t> 이스라엘에선 혐오 동물인 돼지의 피를 제물로 뿌림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내가보니 여자가 붉은 빛 짐승을 탔는데 그 짐승의 몸에 하나님을 모독하는 이름들이 가득하고 </a:t>
            </a:r>
            <a:r>
              <a:rPr lang="ko-KR" altLang="en-US" sz="1400" b="1" dirty="0" err="1" smtClean="0"/>
              <a:t>일곱머리와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열뿔이</a:t>
            </a:r>
            <a:r>
              <a:rPr lang="ko-KR" altLang="en-US" sz="1400" b="1" dirty="0" smtClean="0"/>
              <a:t> 있으며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17:3)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교황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여자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에게 찾아가서 알현하는 자가 붉은 빛 짐승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정치지도자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일곱머리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열뿔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세계의 지도자</a:t>
            </a:r>
            <a:r>
              <a:rPr lang="en-US" altLang="ko-KR" sz="1400" b="1" smtClean="0"/>
              <a:t>)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마지막 때에 </a:t>
            </a:r>
            <a:r>
              <a:rPr lang="ko-KR" altLang="en-US" sz="1400" b="1" dirty="0" err="1" smtClean="0"/>
              <a:t>남방왕이</a:t>
            </a:r>
            <a:r>
              <a:rPr lang="ko-KR" altLang="en-US" sz="1400" b="1" dirty="0" smtClean="0"/>
              <a:t> 그와 힘을 겨룰 것이나 </a:t>
            </a:r>
            <a:r>
              <a:rPr lang="ko-KR" altLang="en-US" sz="1400" b="1" dirty="0" err="1" smtClean="0"/>
              <a:t>북방왕이</a:t>
            </a:r>
            <a:r>
              <a:rPr lang="ko-KR" altLang="en-US" sz="1400" b="1" dirty="0" smtClean="0"/>
              <a:t> 병거와 마병과 많은 배로 회오리바람처럼 그에게로 </a:t>
            </a:r>
            <a:r>
              <a:rPr lang="ko-KR" altLang="en-US" sz="1400" b="1" dirty="0" err="1" smtClean="0"/>
              <a:t>마주와서</a:t>
            </a:r>
            <a:r>
              <a:rPr lang="ko-KR" altLang="en-US" sz="1400" b="1" dirty="0" smtClean="0"/>
              <a:t> 그 </a:t>
            </a:r>
            <a:r>
              <a:rPr lang="ko-KR" altLang="en-US" sz="1400" b="1" dirty="0" err="1" smtClean="0"/>
              <a:t>여러나라에</a:t>
            </a:r>
            <a:r>
              <a:rPr lang="ko-KR" altLang="en-US" sz="1400" b="1" dirty="0" smtClean="0"/>
              <a:t> 침공하여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물이 </a:t>
            </a:r>
            <a:r>
              <a:rPr lang="ko-KR" altLang="en-US" sz="1400" b="1" dirty="0" err="1" smtClean="0"/>
              <a:t>넘침같이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지나갈것이요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11:40)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마지막 때 신세계질서 세계에서 벌어질 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중요한 사건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err="1" smtClean="0"/>
              <a:t>북방왕은</a:t>
            </a:r>
            <a:r>
              <a:rPr lang="ko-KR" altLang="en-US" sz="1400" b="1" dirty="0" smtClean="0"/>
              <a:t> 이 시대에 막강한 군사력을 가지고 있는 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미국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걸프전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이라크전쟁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아프가니스탄 전쟁 등등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여기서 </a:t>
            </a:r>
            <a:r>
              <a:rPr lang="ko-KR" altLang="en-US" sz="1400" b="1" dirty="0" err="1" smtClean="0"/>
              <a:t>남방왕은</a:t>
            </a:r>
            <a:r>
              <a:rPr lang="ko-KR" altLang="en-US" sz="1400" b="1" dirty="0" smtClean="0"/>
              <a:t> 이슬람 세력 또는 중국 </a:t>
            </a:r>
            <a:r>
              <a:rPr lang="en-US" altLang="ko-KR" sz="1400" b="1" dirty="0" smtClean="0"/>
              <a:t>=&gt; </a:t>
            </a:r>
            <a:r>
              <a:rPr lang="ko-KR" altLang="en-US" sz="1400" b="1" dirty="0" err="1" smtClean="0"/>
              <a:t>남방왕은</a:t>
            </a:r>
            <a:r>
              <a:rPr lang="ko-KR" altLang="en-US" sz="1400" b="1" dirty="0" smtClean="0"/>
              <a:t> 각 시대에 </a:t>
            </a:r>
            <a:r>
              <a:rPr lang="ko-KR" altLang="en-US" sz="1400" b="1" dirty="0" err="1" smtClean="0"/>
              <a:t>북방왕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 세력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대응하는 적국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북방왕은</a:t>
            </a:r>
            <a:r>
              <a:rPr lang="ko-KR" altLang="en-US" sz="1400" b="1" dirty="0" smtClean="0"/>
              <a:t> 시대마다 달라진다 미국의 대통령이 바뀌면 그 바뀌는 대통령이 </a:t>
            </a:r>
            <a:r>
              <a:rPr lang="ko-KR" altLang="en-US" sz="1400" b="1" dirty="0" err="1" smtClean="0"/>
              <a:t>북방왕</a:t>
            </a:r>
            <a:r>
              <a:rPr lang="ko-KR" altLang="en-US" sz="1400" b="1" dirty="0" smtClean="0"/>
              <a:t> 적그리스도 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각 시대의 성경에 나오는 국가 중에 정치 지도자가 성경내용대로 행동하면 그가 적그리스도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현재는 미국이 </a:t>
            </a:r>
            <a:r>
              <a:rPr lang="ko-KR" altLang="en-US" sz="1400" b="1" dirty="0" err="1" smtClean="0"/>
              <a:t>북방왕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그러나 미국의 대통령을 메시아로 아는 사람들이 많음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성령이 함께 하지 않고 교만하며 속이는 자는 성경에 적그리스도로 묘사함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그가 또 영화로운 땅에 들어 갈 것이요 많은 나라를 패망하게 할 것이나 오직 </a:t>
            </a:r>
            <a:r>
              <a:rPr lang="ko-KR" altLang="en-US" sz="1400" b="1" dirty="0" err="1" smtClean="0"/>
              <a:t>에돔과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모압과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암몬자손의</a:t>
            </a:r>
            <a:r>
              <a:rPr lang="ko-KR" altLang="en-US" sz="1400" b="1" dirty="0" smtClean="0"/>
              <a:t> 지도자들은 그의 손에서 벗어나리라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성취된 말씀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예루살렘을 수도로 인정함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영화로운 땅에 들어감</a:t>
            </a:r>
            <a:r>
              <a:rPr lang="en-US" altLang="ko-KR" sz="1400" b="1" dirty="0" smtClean="0"/>
              <a:t>),  2018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월</a:t>
            </a:r>
            <a:r>
              <a:rPr lang="en-US" altLang="ko-KR" sz="1400" b="1" dirty="0" smtClean="0"/>
              <a:t>14</a:t>
            </a:r>
            <a:r>
              <a:rPr lang="ko-KR" altLang="en-US" sz="1400" b="1" dirty="0" smtClean="0"/>
              <a:t>일 이스라엘 건국 </a:t>
            </a:r>
            <a:r>
              <a:rPr lang="en-US" altLang="ko-KR" sz="1400" b="1" dirty="0" smtClean="0"/>
              <a:t>70</a:t>
            </a:r>
            <a:r>
              <a:rPr lang="ko-KR" altLang="en-US" sz="1400" b="1" dirty="0" smtClean="0"/>
              <a:t>주년 되는 해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요르단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에돔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모압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암몬자손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친미국가가 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동북에서 부터 소문이 그를 근심하게 하므로 그가 크게 격노하며 나가서 많은 사람을 멸하여 완전히 없앨 것이요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11:44)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동북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시리아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이라크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사우디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러시아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중국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어디일지 아직 이루어지지 않음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3</a:t>
            </a:r>
            <a:r>
              <a:rPr lang="ko-KR" altLang="en-US" sz="1400" b="1" dirty="0" smtClean="0"/>
              <a:t>뿔이 </a:t>
            </a:r>
            <a:r>
              <a:rPr lang="ko-KR" altLang="en-US" sz="1400" b="1" dirty="0" err="1" smtClean="0"/>
              <a:t>꺽여지는</a:t>
            </a:r>
            <a:r>
              <a:rPr lang="ko-KR" altLang="en-US" sz="1400" b="1" dirty="0" smtClean="0"/>
              <a:t> 예언 </a:t>
            </a:r>
            <a:r>
              <a:rPr lang="en-US" altLang="ko-KR" sz="1400" b="1" dirty="0" smtClean="0"/>
              <a:t>(3</a:t>
            </a:r>
            <a:r>
              <a:rPr lang="ko-KR" altLang="en-US" sz="1400" b="1" dirty="0" smtClean="0"/>
              <a:t>뿔이 어디일지는 이루어지지 않은 예언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미국의 대통령을 </a:t>
            </a:r>
            <a:r>
              <a:rPr lang="ko-KR" altLang="en-US" sz="1400" b="1" dirty="0" err="1" smtClean="0"/>
              <a:t>고레스나</a:t>
            </a:r>
            <a:r>
              <a:rPr lang="ko-KR" altLang="en-US" sz="1400" b="1" dirty="0" smtClean="0"/>
              <a:t> 메시아로 </a:t>
            </a:r>
            <a:r>
              <a:rPr lang="ko-KR" altLang="en-US" sz="1400" b="1" dirty="0" err="1" smtClean="0"/>
              <a:t>이슬라엘의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랍비들이나</a:t>
            </a:r>
            <a:r>
              <a:rPr lang="ko-KR" altLang="en-US" sz="1400" b="1" dirty="0" smtClean="0"/>
              <a:t> 사람들이 믿고 있음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평화에 갈망하는 이스라엘 국민들</a:t>
            </a:r>
            <a:r>
              <a:rPr lang="en-US" altLang="ko-KR" sz="1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498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-12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</a:t>
            </a:r>
            <a:r>
              <a:rPr lang="ko-KR" altLang="en-US" sz="1400" b="1" dirty="0" smtClean="0"/>
              <a:t> 적그리스도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1600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그가 장막 궁전을 바다와 영화롭고 거룩한 산 사이에 세울 것이나 그의 종말이 이르리니 도와 줄 자가 없으리라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11:45)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 smtClean="0"/>
              <a:t>신세계 </a:t>
            </a:r>
            <a:r>
              <a:rPr lang="ko-KR" altLang="en-US" sz="1400" b="1" dirty="0"/>
              <a:t>질서를 만들기 위하여 장막궁전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제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성전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지으려 함 </a:t>
            </a:r>
            <a:r>
              <a:rPr lang="en-US" altLang="ko-KR" sz="1400" b="1" dirty="0"/>
              <a:t>=&gt; </a:t>
            </a:r>
            <a:r>
              <a:rPr lang="ko-KR" altLang="en-US" sz="1400" b="1" dirty="0" err="1"/>
              <a:t>오렐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이스라엘의 </a:t>
            </a:r>
            <a:r>
              <a:rPr lang="ko-KR" altLang="en-US" sz="1400" b="1" dirty="0" err="1"/>
              <a:t>성막</a:t>
            </a:r>
            <a:r>
              <a:rPr lang="ko-KR" altLang="en-US" sz="1400" b="1" dirty="0"/>
              <a:t> 성전 건물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겔</a:t>
            </a:r>
            <a:r>
              <a:rPr lang="en-US" altLang="ko-KR" sz="1400" b="1" dirty="0"/>
              <a:t>41:1)</a:t>
            </a:r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자기를 높이고 하나님의 성전에 앉아 자기를 하나님이라고 내세우느니라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살후</a:t>
            </a:r>
            <a:r>
              <a:rPr lang="en-US" altLang="ko-KR" sz="1400" b="1" dirty="0" smtClean="0"/>
              <a:t>2:4)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마지막 때 미혹에 들어가지 않도록 하나님이 주신 말씀이 다니엘서 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이 네 나라의 마지막 때에 반역자들이 가득할 즈음에 한 왕이 일어나리니 그 얼굴은 뻔뻔하며 속임수에 능하며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8:23)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네 나라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현재가 신성로마제국의 뒤를 이어가는 미국이라 보며 네 나라의 마지막 때임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반역자들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배도하는 자들</a:t>
            </a:r>
            <a:r>
              <a:rPr lang="en-US" altLang="ko-KR" sz="1400" b="1" dirty="0" smtClean="0"/>
              <a:t>),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뻔뻔한 자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교만함을 나타냄</a:t>
            </a:r>
            <a:r>
              <a:rPr lang="en-US" altLang="ko-KR" sz="1400" b="1" dirty="0" smtClean="0"/>
              <a:t>)       </a:t>
            </a:r>
          </a:p>
        </p:txBody>
      </p:sp>
    </p:spTree>
    <p:extLst>
      <p:ext uri="{BB962C8B-B14F-4D97-AF65-F5344CB8AC3E}">
        <p14:creationId xmlns:p14="http://schemas.microsoft.com/office/powerpoint/2010/main" val="391741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-12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</a:t>
            </a:r>
            <a:r>
              <a:rPr lang="ko-KR" altLang="en-US" sz="1400" b="1" dirty="0" smtClean="0"/>
              <a:t> 적그리스도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5" y="484036"/>
            <a:ext cx="1108864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-12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</a:t>
            </a:r>
            <a:r>
              <a:rPr lang="ko-KR" altLang="en-US" sz="1400" b="1" dirty="0" smtClean="0"/>
              <a:t> 적그리스도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55" y="485765"/>
            <a:ext cx="11060068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-12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북방왕</a:t>
            </a:r>
            <a:r>
              <a:rPr lang="ko-KR" altLang="en-US" sz="1400" b="1" dirty="0" smtClean="0"/>
              <a:t> 적그리스도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2" y="530370"/>
            <a:ext cx="11098174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613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164</cp:revision>
  <dcterms:created xsi:type="dcterms:W3CDTF">2020-12-05T13:11:49Z</dcterms:created>
  <dcterms:modified xsi:type="dcterms:W3CDTF">2021-02-08T15:03:27Z</dcterms:modified>
</cp:coreProperties>
</file>