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77" r:id="rId4"/>
    <p:sldId id="278" r:id="rId5"/>
    <p:sldId id="279" r:id="rId6"/>
    <p:sldId id="273" r:id="rId7"/>
    <p:sldId id="272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89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 smtClean="0"/>
              <a:t>최후의 시간표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마지막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환란의 시기와 마지막 때에 대한 예언</a:t>
            </a:r>
            <a:r>
              <a:rPr lang="en-US" altLang="ko-KR" sz="14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그녀가 아이를 배어 해산의 고통을 겪는 중에 울부짖으며 출산하려고 진통을 겪더라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아이를 배어</a:t>
            </a:r>
            <a:r>
              <a:rPr lang="en-US" altLang="ko-KR" sz="1400" b="1" dirty="0" smtClean="0"/>
              <a:t>(2000</a:t>
            </a:r>
            <a:r>
              <a:rPr lang="ko-KR" altLang="en-US" sz="1400" b="1" dirty="0" smtClean="0"/>
              <a:t>년 동안 이방교회를 잉태하여 있음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이방인의 충만한 수가 채워져서 채여감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이스라엘이 예수님을 죽인 것과 이방교회가 음녀와 배교하는 것이 같은 영적 상태임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그녀의 아이가 채여 올라가 하나님께 이르고 그분의 왕좌에 올려가더라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채여 올라감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휴거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아이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그녀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여자는 남겨짐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돌감람나무</a:t>
            </a:r>
            <a:r>
              <a:rPr lang="ko-KR" altLang="en-US" sz="1400" b="1" dirty="0" smtClean="0"/>
              <a:t> 가지</a:t>
            </a:r>
            <a:r>
              <a:rPr lang="en-US" altLang="ko-KR" sz="1400" b="1" dirty="0" smtClean="0"/>
              <a:t>(=</a:t>
            </a:r>
            <a:r>
              <a:rPr lang="ko-KR" altLang="en-US" sz="1400" b="1" dirty="0" smtClean="0"/>
              <a:t>이방교회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가 </a:t>
            </a:r>
            <a:r>
              <a:rPr lang="ko-KR" altLang="en-US" sz="1400" b="1" dirty="0" err="1" smtClean="0"/>
              <a:t>참감람나무</a:t>
            </a:r>
            <a:r>
              <a:rPr lang="en-US" altLang="ko-KR" sz="1400" b="1" dirty="0" smtClean="0"/>
              <a:t>(=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젖 부쳐져서 </a:t>
            </a:r>
            <a:r>
              <a:rPr lang="ko-KR" altLang="en-US" sz="1400" b="1" dirty="0" err="1" smtClean="0"/>
              <a:t>참감람나무</a:t>
            </a:r>
            <a:r>
              <a:rPr lang="ko-KR" altLang="en-US" sz="1400" b="1" dirty="0" smtClean="0"/>
              <a:t> 처럼 되어 </a:t>
            </a:r>
            <a:r>
              <a:rPr lang="ko-KR" altLang="en-US" sz="1400" b="1" dirty="0" err="1" smtClean="0"/>
              <a:t>참감람나무</a:t>
            </a:r>
            <a:r>
              <a:rPr lang="ko-KR" altLang="en-US" sz="1400" b="1" dirty="0" smtClean="0"/>
              <a:t> 열매를 맺고 원래 열매가 없던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err="1" smtClean="0"/>
              <a:t>참감람나무도</a:t>
            </a:r>
            <a:r>
              <a:rPr lang="ko-KR" altLang="en-US" sz="1400" b="1" dirty="0" smtClean="0"/>
              <a:t> 후에 열매를 맺음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로마서에 바울의 비유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1260</a:t>
            </a:r>
            <a:r>
              <a:rPr lang="ko-KR" altLang="en-US" sz="1400" b="1" dirty="0" smtClean="0"/>
              <a:t>일 동안 여자는 남겨져서 양육됨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이제서야 자신들이 십자가에 달아 죽인 예수님이 </a:t>
            </a:r>
            <a:r>
              <a:rPr lang="ko-KR" altLang="en-US" sz="1400" b="1" dirty="0" err="1" smtClean="0"/>
              <a:t>메시야임을</a:t>
            </a:r>
            <a:r>
              <a:rPr lang="ko-KR" altLang="en-US" sz="1400" b="1" dirty="0" smtClean="0"/>
              <a:t> 깨닫고 회개하며 뉘우치며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회복하는 시간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최후의 시간표로 마지막 때 어떤 일이 일어날것인지 알려주심</a:t>
            </a:r>
            <a:endParaRPr lang="en-US" altLang="ko-KR" sz="1400" b="1" dirty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그 여자가 광야로 도망하매 거기서 </a:t>
            </a:r>
            <a:r>
              <a:rPr lang="en-US" altLang="ko-KR" sz="1400" b="1" dirty="0" smtClean="0"/>
              <a:t>1260</a:t>
            </a:r>
            <a:r>
              <a:rPr lang="ko-KR" altLang="en-US" sz="1400" b="1" dirty="0" smtClean="0"/>
              <a:t>일 동안 그를 양육하기 위하여 하나님께서 예비하신 곳이 있더라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12:6)</a:t>
            </a:r>
          </a:p>
          <a:p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그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는 못 올라가고 남겨짐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이방 교회가 휴거 되는 것을 목격한 이스라엘 민족은 오열하며 회개하고 예수님을 메시아로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인정하며 </a:t>
            </a:r>
            <a:r>
              <a:rPr lang="en-US" altLang="ko-KR" sz="1400" b="1" dirty="0" smtClean="0"/>
              <a:t>1260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(3</a:t>
            </a:r>
            <a:r>
              <a:rPr lang="ko-KR" altLang="en-US" sz="1400" b="1" dirty="0"/>
              <a:t>년 반</a:t>
            </a:r>
            <a:r>
              <a:rPr lang="en-US" altLang="ko-KR" sz="1400" b="1" dirty="0"/>
              <a:t>)</a:t>
            </a:r>
            <a:r>
              <a:rPr lang="ko-KR" altLang="en-US" sz="1400" b="1" dirty="0" smtClean="0"/>
              <a:t>동안 광야에서 양육됨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나의 두 증인에게 권세를 주리니 그들이 굵은 베옷을 입고 </a:t>
            </a:r>
            <a:r>
              <a:rPr lang="en-US" altLang="ko-KR" sz="1400" b="1" dirty="0" smtClean="0"/>
              <a:t>1260</a:t>
            </a:r>
            <a:r>
              <a:rPr lang="ko-KR" altLang="en-US" sz="1400" b="1" dirty="0" smtClean="0"/>
              <a:t>일을 예언하리라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11:3)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1260</a:t>
            </a:r>
            <a:r>
              <a:rPr lang="ko-KR" altLang="en-US" sz="1400" b="1" dirty="0" smtClean="0"/>
              <a:t>일이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번나옴</a:t>
            </a:r>
            <a:r>
              <a:rPr lang="en-US" altLang="ko-KR" sz="1400" b="1" dirty="0" smtClean="0"/>
              <a:t>.   1)</a:t>
            </a:r>
            <a:r>
              <a:rPr lang="ko-KR" altLang="en-US" sz="1400" b="1" dirty="0" smtClean="0"/>
              <a:t>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양육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2)</a:t>
            </a:r>
            <a:r>
              <a:rPr lang="ko-KR" altLang="en-US" sz="1400" b="1" dirty="0" smtClean="0"/>
              <a:t>두 증인의 예언기간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오버랩 되는 기간임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두 증인이 이스라엘 사람일 것으로 사료됨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이스라엘에 두 증인이 나오고 이스라엘이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동안 변화되어 예수님을 메시아로 믿는 변화가 생김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하늘에 전쟁이 있으니 </a:t>
            </a:r>
            <a:r>
              <a:rPr lang="ko-KR" altLang="en-US" sz="1400" b="1" dirty="0" err="1" smtClean="0"/>
              <a:t>미가엘과</a:t>
            </a:r>
            <a:r>
              <a:rPr lang="ko-KR" altLang="en-US" sz="1400" b="1" dirty="0" smtClean="0"/>
              <a:t> 그의 천사들이 용과 싸울 때에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를</a:t>
            </a:r>
            <a:r>
              <a:rPr lang="ko-KR" altLang="en-US" sz="1400" b="1" dirty="0" smtClean="0"/>
              <a:t> 하늘에 올리기 위하여 </a:t>
            </a:r>
            <a:r>
              <a:rPr lang="ko-KR" altLang="en-US" sz="1400" b="1" dirty="0" err="1" smtClean="0"/>
              <a:t>미가엘과</a:t>
            </a:r>
            <a:r>
              <a:rPr lang="ko-KR" altLang="en-US" sz="1400" b="1" dirty="0" smtClean="0"/>
              <a:t> 천사들이 사탄과 전쟁을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 후 사탄이 패하여 사탄과 그의 종들이 하늘에서 땅으로 쫓겨남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무저갱이</a:t>
            </a:r>
            <a:r>
              <a:rPr lang="ko-KR" altLang="en-US" sz="1400" b="1" dirty="0" smtClean="0"/>
              <a:t> 열리고 차원의 문이 열림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외계의 사악한 영들이 하나님의 하늘 군대에게 패하여 땅으로 쫓겨나며 하나님의 피조물인 남겨진 인간들에게 화를 풀기 위해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땅에 내려오며 이미 </a:t>
            </a:r>
            <a:r>
              <a:rPr lang="ko-KR" altLang="en-US" sz="1400" b="1" dirty="0" err="1" smtClean="0"/>
              <a:t>무저갱에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갇혀 있던 사탄의 종들이 이와 동시에 풀려남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사탄숭배자들은 차원의 문을 열어 </a:t>
            </a:r>
            <a:r>
              <a:rPr lang="ko-KR" altLang="en-US" sz="1400" b="1" dirty="0" err="1" smtClean="0"/>
              <a:t>무저갱에</a:t>
            </a:r>
            <a:r>
              <a:rPr lang="ko-KR" altLang="en-US" sz="1400" b="1" dirty="0" smtClean="0"/>
              <a:t> 갇혀 있던 사악한 영들을 풀어 놓음</a:t>
            </a:r>
            <a:r>
              <a:rPr lang="en-US" altLang="ko-KR" sz="1400" b="1" dirty="0" smtClean="0"/>
              <a:t> (</a:t>
            </a:r>
            <a:r>
              <a:rPr lang="ko-KR" altLang="en-US" sz="1400" b="1" dirty="0" smtClean="0"/>
              <a:t>미국 </a:t>
            </a:r>
            <a:r>
              <a:rPr lang="ko-KR" altLang="en-US" sz="1400" b="1" dirty="0" err="1" smtClean="0"/>
              <a:t>후버땜이</a:t>
            </a:r>
            <a:r>
              <a:rPr lang="ko-KR" altLang="en-US" sz="1400" b="1" dirty="0" smtClean="0"/>
              <a:t> 차원의 문을 열기 위한 장소로 준비 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때 또 영화로운 땅에 들어갈 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영화로운 땅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예루살렘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들어가는 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세계를 움직이는 자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이 예루살렘에 들어가는 때가 근래에 있었음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미국이 이스라엘의 환호를 받으며 예루살렘에 미국대사관을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이전함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err="1"/>
              <a:t>년반의</a:t>
            </a:r>
            <a:r>
              <a:rPr lang="ko-KR" altLang="en-US" sz="1400" b="1" dirty="0"/>
              <a:t> 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1247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영광스런 시절에 살고 있음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믿는 자들과 사도들 그리고 사도바울도 이때를 기다리며 소망함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이때가 그때임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예수님의 신부로 하나님의 아들딸로 사명을 감당할 수 있어야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그렇게 하라고 이런 말씀을 예비하심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담대하고 강한 믿음의 소유자가 되어야 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장막 성전을 바다와 영화롭고 거룩한 산 사이에 세울 것이나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</a:t>
            </a:r>
            <a:r>
              <a:rPr lang="ko-KR" altLang="en-US" sz="1400" b="1" dirty="0" smtClean="0"/>
              <a:t> 적그리스도가 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성전을 세워 성경 말씀을 이룸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성전은 있어야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 smtClean="0"/>
              <a:t>흑암의</a:t>
            </a:r>
            <a:r>
              <a:rPr lang="ko-KR" altLang="en-US" sz="1400" b="1" dirty="0" smtClean="0"/>
              <a:t> 세력들이 성전을 세우려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성전건축 준비는 이스라엘 국가 차원에서 이미 준비 되어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하나님의 때가 이르면 지어지기 시작하여 건축되는 시간은 몇 개월이면 완성될 것임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그러나 동북에서부터 소문이 이르러 그로 번민케 하므로 그가 분노하여 나가서 많은 무리를 도륙하며 진멸코자 할 것이요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11:44)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동북쪽에 소문이 들림 </a:t>
            </a:r>
            <a:r>
              <a:rPr lang="en-US" altLang="ko-KR" sz="1400" b="1" dirty="0" smtClean="0"/>
              <a:t>(3</a:t>
            </a:r>
            <a:r>
              <a:rPr lang="ko-KR" altLang="en-US" sz="1400" b="1" dirty="0" smtClean="0"/>
              <a:t>차 대전에 대한 예언</a:t>
            </a:r>
            <a:r>
              <a:rPr lang="en-US" altLang="ko-KR" sz="1400" b="1" dirty="0" smtClean="0"/>
              <a:t>?)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도륙하고 진멸코자 엄청 큰 전쟁을 예언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휴거 </a:t>
            </a:r>
            <a:r>
              <a:rPr lang="en-US" altLang="ko-KR" sz="1400" b="1" dirty="0" smtClean="0"/>
              <a:t>-&gt; 3</a:t>
            </a:r>
            <a:r>
              <a:rPr lang="ko-KR" altLang="en-US" sz="1400" b="1" dirty="0" smtClean="0"/>
              <a:t>차 대전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성전에 앉아 자신이 하나님이라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즉 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반에 세계적인 전쟁이 발생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때에 네 민족을 호위하는 큰 군주 </a:t>
            </a:r>
            <a:r>
              <a:rPr lang="ko-KR" altLang="en-US" sz="1400" b="1" dirty="0" err="1" smtClean="0"/>
              <a:t>미가엘이</a:t>
            </a:r>
            <a:r>
              <a:rPr lang="ko-KR" altLang="en-US" sz="1400" b="1" dirty="0" smtClean="0"/>
              <a:t> 일어날 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그 때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시작점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즉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성전에 앉아서 자신이 하나님이라 할 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네 민족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다니엘의</a:t>
            </a:r>
            <a:r>
              <a:rPr lang="ko-KR" altLang="en-US" sz="1400" b="1" dirty="0" smtClean="0"/>
              <a:t> 민족 </a:t>
            </a:r>
            <a:r>
              <a:rPr lang="en-US" altLang="ko-KR" sz="1400" b="1" dirty="0" smtClean="0"/>
              <a:t>= 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). </a:t>
            </a:r>
            <a:r>
              <a:rPr lang="ko-KR" altLang="en-US" sz="1400" b="1" dirty="0" smtClean="0"/>
              <a:t>다니엘서는 이스라엘 중심으로 쓰여진 예언서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하나님은 기도하는 사람 </a:t>
            </a:r>
            <a:r>
              <a:rPr lang="ko-KR" altLang="en-US" sz="1400" b="1" dirty="0" err="1" smtClean="0"/>
              <a:t>다니엘에게</a:t>
            </a:r>
            <a:r>
              <a:rPr lang="ko-KR" altLang="en-US" sz="1400" b="1" dirty="0" smtClean="0"/>
              <a:t> 자신의 민족의 미래를 어떻게 될 것인지를 알려 주심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미가엘이</a:t>
            </a:r>
            <a:r>
              <a:rPr lang="ko-KR" altLang="en-US" sz="1400" b="1" dirty="0" smtClean="0"/>
              <a:t> 일어나는 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하늘 전쟁이 일어나는 때</a:t>
            </a:r>
            <a:r>
              <a:rPr lang="en-US" altLang="ko-KR" sz="1400" b="1" dirty="0" smtClean="0"/>
              <a:t>). </a:t>
            </a:r>
            <a:r>
              <a:rPr lang="ko-KR" altLang="en-US" sz="1400" b="1" dirty="0" smtClean="0"/>
              <a:t>이스라엘 민족 중 선택 받은 자들을 하늘로 이끌려 </a:t>
            </a:r>
            <a:r>
              <a:rPr lang="ko-KR" altLang="en-US" sz="1400" b="1" dirty="0" err="1" smtClean="0"/>
              <a:t>미가엘과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천사들이 하늘에 거하는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사탄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큰 용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과 전쟁을 하여 </a:t>
            </a:r>
            <a:r>
              <a:rPr lang="ko-KR" altLang="en-US" sz="1400" b="1" dirty="0" err="1" smtClean="0"/>
              <a:t>하늘문을</a:t>
            </a:r>
            <a:r>
              <a:rPr lang="ko-KR" altLang="en-US" sz="1400" b="1" dirty="0" smtClean="0"/>
              <a:t> 열어 이스라엘 민족 중 선택 받은 자들을 불러들임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이스라엘의 휴거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아이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이방민족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가</a:t>
            </a:r>
            <a:r>
              <a:rPr lang="ko-KR" altLang="en-US" sz="1400" b="1" dirty="0" smtClean="0"/>
              <a:t> 채여 올라가고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후에 이스라엘 선택 받은 자들 까지 올라 가게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아이와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휴거를 막지 못한 사탄의 세력이 남아 있는 지상의 자손들에게 엄청난 화를 풀어 지상에 남아 있는 자들을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환란에 빠뜨림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동안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대환란</a:t>
            </a:r>
            <a:r>
              <a:rPr lang="ko-KR" altLang="en-US" sz="1400" b="1" dirty="0" smtClean="0"/>
              <a:t> 시기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엄청난 환란이 시작됨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용이 여자에게 분노하여 돌아가서 그 여자의 남은 자손 곧 하나님의 계명을 지키며 예수의 증거를 가진 자들로 더불어 싸우려고 바다 모래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위에 섰더라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또 환란이 있으리니 개국 이래로 그때까지 없던 환란일 것이며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마귀가 자기 때가 조금만 남은 줄 앎으로 크게 진노하여 내려 갔도다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12:12)</a:t>
            </a:r>
          </a:p>
          <a:p>
            <a:r>
              <a:rPr lang="en-US" altLang="ko-KR" sz="1400" b="1" dirty="0" smtClean="0"/>
              <a:t>    -&gt; </a:t>
            </a:r>
            <a:r>
              <a:rPr lang="ko-KR" altLang="en-US" sz="1400" b="1" dirty="0" smtClean="0"/>
              <a:t>마귀가 지상에 내려올 때 </a:t>
            </a:r>
            <a:r>
              <a:rPr lang="ko-KR" altLang="en-US" sz="1400" b="1" dirty="0" err="1" smtClean="0"/>
              <a:t>무저갱이</a:t>
            </a:r>
            <a:r>
              <a:rPr lang="ko-KR" altLang="en-US" sz="1400" b="1" dirty="0" smtClean="0"/>
              <a:t> 열리고 악한 영들이 쏟아져 나옴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미가엘에</a:t>
            </a:r>
            <a:r>
              <a:rPr lang="ko-KR" altLang="en-US" sz="1400" b="1" dirty="0" smtClean="0"/>
              <a:t> 패하여 지상의 남은 자손들에게 화를 풀고자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개국이래로 없던 환란</a:t>
            </a:r>
            <a:r>
              <a:rPr lang="en-US" altLang="ko-KR" sz="1400" b="1" dirty="0" smtClean="0"/>
              <a:t>. 5</a:t>
            </a:r>
            <a:r>
              <a:rPr lang="ko-KR" altLang="en-US" sz="1400" b="1" dirty="0" smtClean="0"/>
              <a:t>번째 인 부터 띠어지기 시작하는 때 </a:t>
            </a:r>
            <a:r>
              <a:rPr lang="en-US" altLang="ko-KR" sz="1400" b="1" dirty="0" smtClean="0"/>
              <a:t>(5</a:t>
            </a:r>
            <a:r>
              <a:rPr lang="ko-KR" altLang="en-US" sz="1400" b="1" dirty="0" smtClean="0"/>
              <a:t>번째 인 부터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번째 인 까지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화</a:t>
            </a:r>
            <a:r>
              <a:rPr lang="en-US" altLang="ko-KR" sz="1400" b="1" dirty="0" smtClean="0"/>
              <a:t>! </a:t>
            </a:r>
            <a:r>
              <a:rPr lang="ko-KR" altLang="en-US" sz="1400" b="1" dirty="0" smtClean="0"/>
              <a:t>화</a:t>
            </a:r>
            <a:r>
              <a:rPr lang="en-US" altLang="ko-KR" sz="1400" b="1" dirty="0" smtClean="0"/>
              <a:t>! </a:t>
            </a:r>
            <a:r>
              <a:rPr lang="ko-KR" altLang="en-US" sz="1400" b="1" dirty="0" smtClean="0"/>
              <a:t>화</a:t>
            </a:r>
            <a:r>
              <a:rPr lang="en-US" altLang="ko-KR" sz="1400" b="1" dirty="0" smtClean="0"/>
              <a:t>! </a:t>
            </a:r>
            <a:r>
              <a:rPr lang="ko-KR" altLang="en-US" sz="1400" b="1" dirty="0" smtClean="0"/>
              <a:t>가 있음</a:t>
            </a:r>
            <a:r>
              <a:rPr lang="en-US" altLang="ko-KR" sz="1400" b="1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68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err="1"/>
              <a:t>년반의</a:t>
            </a:r>
            <a:r>
              <a:rPr lang="ko-KR" altLang="en-US" sz="1400" b="1" dirty="0"/>
              <a:t> 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16991" y="517803"/>
            <a:ext cx="11745571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때에 네 백성 중 책에 기록된 모든 자가 구원을 받을 것이라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백성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). </a:t>
            </a:r>
            <a:r>
              <a:rPr lang="ko-KR" altLang="en-US" sz="1400" b="1" dirty="0" smtClean="0"/>
              <a:t>다니엘서는 이스라엘 기준으로 쓰여 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그 여자가 큰 독수리의 두 날개를 받아 </a:t>
            </a:r>
            <a:r>
              <a:rPr lang="en-US" altLang="ko-KR" sz="1400" b="1" dirty="0" smtClean="0"/>
              <a:t>…</a:t>
            </a:r>
            <a:r>
              <a:rPr lang="ko-KR" altLang="en-US" sz="1400" b="1" dirty="0" smtClean="0"/>
              <a:t>한때와 </a:t>
            </a:r>
            <a:r>
              <a:rPr lang="ko-KR" altLang="en-US" sz="1400" b="1" dirty="0" err="1" smtClean="0"/>
              <a:t>두때와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반때를</a:t>
            </a:r>
            <a:r>
              <a:rPr lang="ko-KR" altLang="en-US" sz="1400" b="1" dirty="0" smtClean="0"/>
              <a:t> 양육 받으매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 </a:t>
            </a:r>
            <a:r>
              <a:rPr lang="en-US" altLang="ko-KR" sz="1400" b="1" dirty="0" smtClean="0"/>
              <a:t>12:14)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아이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낳은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는</a:t>
            </a:r>
            <a:r>
              <a:rPr lang="ko-KR" altLang="en-US" sz="1400" b="1" dirty="0" smtClean="0"/>
              <a:t> 독수리의 두 날개를 의지하여 한때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en-US" altLang="ko-KR" sz="1400" b="1" dirty="0" smtClean="0"/>
              <a:t>(3</a:t>
            </a:r>
            <a:r>
              <a:rPr lang="ko-KR" altLang="en-US" sz="1400" b="1" dirty="0" err="1" smtClean="0"/>
              <a:t>년반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동안 예수님이 메시아심을 알고 회개하며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돌이켜 양육을 받음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아이가 채여 올라감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이방교회의 휴거</a:t>
            </a:r>
            <a:r>
              <a:rPr lang="en-US" altLang="ko-KR" sz="1400" b="1" dirty="0" smtClean="0"/>
              <a:t>) </a:t>
            </a:r>
            <a:r>
              <a:rPr lang="en-US" altLang="ko-KR" sz="1400" b="1" dirty="0" smtClean="0"/>
              <a:t>=&gt;</a:t>
            </a:r>
            <a:r>
              <a:rPr lang="ko-KR" altLang="en-US" sz="1400" b="1" dirty="0" smtClean="0"/>
              <a:t>하늘에 전쟁이 있고 사탄이 땅으로 쫓겨남 </a:t>
            </a:r>
            <a:r>
              <a:rPr lang="en-US" altLang="ko-KR" sz="1400" b="1" dirty="0" smtClean="0"/>
              <a:t>=&gt;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여자 </a:t>
            </a:r>
            <a:r>
              <a:rPr lang="ko-KR" altLang="en-US" sz="1400" b="1" dirty="0" smtClean="0"/>
              <a:t>남아서 양육 받음</a:t>
            </a:r>
            <a:r>
              <a:rPr lang="en-US" altLang="ko-KR" sz="1400" b="1" dirty="0" smtClean="0"/>
              <a:t>(1260</a:t>
            </a:r>
            <a:r>
              <a:rPr lang="ko-KR" altLang="en-US" sz="1400" b="1" dirty="0" smtClean="0"/>
              <a:t>일</a:t>
            </a:r>
            <a:r>
              <a:rPr lang="en-US" altLang="ko-KR" sz="1400" b="1" dirty="0" smtClean="0"/>
              <a:t>, 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), </a:t>
            </a:r>
            <a:r>
              <a:rPr lang="ko-KR" altLang="en-US" sz="1400" b="1" dirty="0"/>
              <a:t>이스라엘에 두 증인이 나와 </a:t>
            </a:r>
            <a:r>
              <a:rPr lang="ko-KR" altLang="en-US" sz="1400" b="1" dirty="0" smtClean="0"/>
              <a:t>전도함</a:t>
            </a:r>
            <a:r>
              <a:rPr lang="en-US" altLang="ko-KR" sz="1400" b="1" dirty="0" smtClean="0"/>
              <a:t> =&gt;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여자를 위해 </a:t>
            </a:r>
            <a:r>
              <a:rPr lang="ko-KR" altLang="en-US" sz="1400" b="1" dirty="0" err="1" smtClean="0"/>
              <a:t>미가엘이</a:t>
            </a:r>
            <a:r>
              <a:rPr lang="ko-KR" altLang="en-US" sz="1400" b="1" dirty="0" smtClean="0"/>
              <a:t> 용과 싸움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용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이 땅으로 쫓겨남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여자를 더욱 핍박 함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용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이 땅으로 쫓겨나며 열려진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err="1" smtClean="0"/>
              <a:t>무저갱으로</a:t>
            </a:r>
            <a:r>
              <a:rPr lang="ko-KR" altLang="en-US" sz="1400" b="1" dirty="0" smtClean="0"/>
              <a:t> 부터 나온 악한 영으로 부터 두 증인순교 당함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smtClean="0"/>
              <a:t>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구원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휴거</a:t>
            </a:r>
            <a:r>
              <a:rPr lang="en-US" altLang="ko-KR" sz="1400" b="1" dirty="0" smtClean="0"/>
              <a:t>) =&gt; </a:t>
            </a:r>
            <a:r>
              <a:rPr lang="ko-KR" altLang="en-US" sz="1400" b="1" dirty="0" smtClean="0"/>
              <a:t>짐승의 표 환란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시작</a:t>
            </a:r>
            <a:r>
              <a:rPr lang="en-US" altLang="ko-KR" sz="1400" b="1" dirty="0" smtClean="0"/>
              <a:t>) =&gt;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남은 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선택 받지 못한 성도들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과 전쟁하기 위하여 용이 바다 위 모래 위에 서 있음</a:t>
            </a:r>
            <a:endParaRPr lang="en-US" altLang="ko-KR" sz="1400" b="1" dirty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저희가 보좌 앞과 네 생물과 장로들 앞에서 새 노래를 부르니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14:3)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저희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 =&gt; </a:t>
            </a:r>
            <a:r>
              <a:rPr lang="ko-KR" altLang="en-US" sz="1400" b="1" dirty="0" smtClean="0"/>
              <a:t>하늘에 오른 선택된 이스라엘 백성은 여호와 하나님 보좌 앞에서 노래함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선택 받은 이스라엘 백성이 구원받아 휴거 된 후 하늘 보좌 앞에서 찬양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먼저 휴거 된 이방교회도 이 노래를 들을 수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처음 된 자가 나중 되고 나중 된 자가 처음 되는 말씀의 </a:t>
            </a:r>
            <a:r>
              <a:rPr lang="ko-KR" altLang="en-US" sz="1400" b="1" dirty="0" err="1" smtClean="0"/>
              <a:t>예표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이방교회에 적용되는 말씀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하늘의 들 안에 거하는 자들아 너희는 즐거워하라 땅과 바다에 거하는 자들에게 화가 </a:t>
            </a:r>
            <a:r>
              <a:rPr lang="ko-KR" altLang="en-US" sz="1400" b="1" dirty="0" err="1" smtClean="0"/>
              <a:t>있으리로라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하늘 들 안에 거하는 자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휴거 된 자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땅과 바다에 남은 자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휴거 되지 못한 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반드시 한때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반때를</a:t>
            </a:r>
            <a:r>
              <a:rPr lang="ko-KR" altLang="en-US" sz="1400" b="1" dirty="0" smtClean="0"/>
              <a:t> 지나서 성도의 권세가 다 깨지기 </a:t>
            </a:r>
            <a:r>
              <a:rPr lang="ko-KR" altLang="en-US" sz="1400" b="1" dirty="0" err="1" smtClean="0"/>
              <a:t>까지이니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여기서 성도는 짐승의 표 환란을 겪는 마지막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 환란을 겪는 성도들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대환란의</a:t>
            </a:r>
            <a:r>
              <a:rPr lang="ko-KR" altLang="en-US" sz="1400" b="1" dirty="0" smtClean="0"/>
              <a:t> 죽음에 이르는 </a:t>
            </a:r>
            <a:r>
              <a:rPr lang="ko-KR" altLang="en-US" sz="1400" b="1" dirty="0" err="1" smtClean="0"/>
              <a:t>탄압속에서</a:t>
            </a:r>
            <a:r>
              <a:rPr lang="ko-KR" altLang="en-US" sz="1400" b="1" dirty="0" smtClean="0"/>
              <a:t> 성도가 더 이상 버티지 못하는 시점까지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그 때에 네 민족을 호위하는 큰 군주 </a:t>
            </a:r>
            <a:r>
              <a:rPr lang="ko-KR" altLang="en-US" sz="1400" b="1" dirty="0" err="1" smtClean="0"/>
              <a:t>미가엘이</a:t>
            </a:r>
            <a:r>
              <a:rPr lang="ko-KR" altLang="en-US" sz="1400" b="1" dirty="0" smtClean="0"/>
              <a:t> 일어날 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하늘에서는 이스라엘의 선택 받은 자를 휴거 시키기 위하여 </a:t>
            </a:r>
            <a:r>
              <a:rPr lang="ko-KR" altLang="en-US" sz="1400" b="1" dirty="0" err="1" smtClean="0"/>
              <a:t>미가엘과</a:t>
            </a:r>
            <a:r>
              <a:rPr lang="ko-KR" altLang="en-US" sz="1400" b="1" dirty="0" smtClean="0"/>
              <a:t> 천사들이 용과 대적하여 싸우며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땅에서는 </a:t>
            </a:r>
            <a:r>
              <a:rPr lang="ko-KR" altLang="en-US" sz="1400" b="1" dirty="0" err="1" smtClean="0"/>
              <a:t>북방왕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이</a:t>
            </a:r>
            <a:r>
              <a:rPr lang="ko-KR" altLang="en-US" sz="1400" b="1" dirty="0" smtClean="0"/>
              <a:t> 성전에 앉아 자신이 하나님이라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민족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아이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휴거와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휴거를 막지 못한 사탄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용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세력이 남아 있는 지상의 자손들에게 엄청난 화를 풀기 위해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지상에 남아 있는 자들을 환란에 빠뜨림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대환란기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죽고 싶어도 죽을 수 없는 시대 엄청난 환란이 부어짐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또 환란이 있으리니 이는 개국 이래로 그때까지 없던 환란일 것이며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마귀가 자기 때가 조금만 남은 줄 앎으로 크게 진노하여 내려 갔도다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12:12)</a:t>
            </a:r>
          </a:p>
        </p:txBody>
      </p:sp>
    </p:spTree>
    <p:extLst>
      <p:ext uri="{BB962C8B-B14F-4D97-AF65-F5344CB8AC3E}">
        <p14:creationId xmlns:p14="http://schemas.microsoft.com/office/powerpoint/2010/main" val="25536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년 반의 </a:t>
            </a:r>
            <a:r>
              <a:rPr lang="ko-KR" altLang="en-US" sz="1400" b="1" dirty="0"/>
              <a:t>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  -&gt; </a:t>
            </a:r>
            <a:r>
              <a:rPr lang="ko-KR" altLang="en-US" sz="1400" b="1" dirty="0" err="1" smtClean="0"/>
              <a:t>무저갱이</a:t>
            </a:r>
            <a:r>
              <a:rPr lang="ko-KR" altLang="en-US" sz="1400" b="1" dirty="0" smtClean="0"/>
              <a:t> 열리고 악한 영들이 쏟아져 나오는 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미가엘에</a:t>
            </a:r>
            <a:r>
              <a:rPr lang="ko-KR" altLang="en-US" sz="1400" b="1" dirty="0" smtClean="0"/>
              <a:t> 패하여 지상의 남은 자손들에게 화를 푸는 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개국 이래로 없던 환란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5</a:t>
            </a:r>
            <a:r>
              <a:rPr lang="ko-KR" altLang="en-US" sz="1400" b="1" dirty="0" smtClean="0"/>
              <a:t>번째 인을 </a:t>
            </a:r>
            <a:r>
              <a:rPr lang="ko-KR" altLang="en-US" sz="1400" b="1" dirty="0"/>
              <a:t>떼</a:t>
            </a:r>
            <a:r>
              <a:rPr lang="ko-KR" altLang="en-US" sz="1400" b="1" dirty="0" smtClean="0"/>
              <a:t>는 시점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때에 네 백성 중 책에 기록된 모든 자가 구원을 받을 것이라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백성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다니엘서는 이스라엘 기준으로 쓰여짐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용이 여자에게 분노하여 돌아가서 그 여자의 남은 자손과 더불어 싸우려고 바다 모래 위에 서 있더라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두 번의 휴거를 놓친 것과 천사와 전쟁에서 지므로 분노함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 여자의 남은 자손은 복음을 듣고 회개한 사람들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짐승의 표 환란을 겪어 순교하는 사람들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짐승과 그의 우상과 그의 이름의 수를 이기고 벗어난 자들이 유리 바다 가에 서서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12:17)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유리바다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하늘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보좌 앞에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일곱 대접이 </a:t>
            </a:r>
            <a:r>
              <a:rPr lang="ko-KR" altLang="en-US" sz="1400" b="1" dirty="0" err="1" smtClean="0"/>
              <a:t>부어지기전</a:t>
            </a:r>
            <a:r>
              <a:rPr lang="ko-KR" altLang="en-US" sz="1400" b="1" dirty="0" smtClean="0"/>
              <a:t> 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마지막 순간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모세의 노래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모세의 열 재앙을 겪은 자들만이 부를 수 있는 </a:t>
            </a:r>
            <a:r>
              <a:rPr lang="ko-KR" altLang="en-US" sz="1400" b="1" dirty="0" smtClean="0"/>
              <a:t>노래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 어린양의 노래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예수님과 같이 순교 당하는 고난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부르고 있음</a:t>
            </a:r>
            <a:r>
              <a:rPr lang="en-US" altLang="ko-KR" sz="1400" b="1" dirty="0" smtClean="0"/>
              <a:t>.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즉 순교를 통하여 보좌 앞에 올라온 성도들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그의 이름의 수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짐승의 표</a:t>
            </a:r>
            <a:r>
              <a:rPr lang="en-US" altLang="ko-KR" sz="1400" b="1" dirty="0" smtClean="0"/>
              <a:t>(666)</a:t>
            </a:r>
            <a:r>
              <a:rPr lang="ko-KR" altLang="en-US" sz="1400" b="1" dirty="0" smtClean="0"/>
              <a:t>를 겪고 이겨 마지막으로 휴거 되어 보좌 앞에 선 성도들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세 부류가 모두 구별됨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어린양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 </a:t>
            </a:r>
            <a:r>
              <a:rPr lang="en-US" altLang="ko-KR" sz="1400" b="1" dirty="0" smtClean="0"/>
              <a:t>2000</a:t>
            </a:r>
            <a:r>
              <a:rPr lang="ko-KR" altLang="en-US" sz="1400" b="1" dirty="0" smtClean="0"/>
              <a:t>년간 믿음을 지키고 죽어 휴거 되거나 살아 휴거 된 자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이스라엘의 믿음의 성도</a:t>
            </a:r>
            <a:r>
              <a:rPr lang="en-US" altLang="ko-KR" sz="1400" b="1" dirty="0" smtClean="0"/>
              <a:t>),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마지막 환란 중 성도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고난을 이겨내고 순교한 자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엄청난 고난을 이기고 올라온 자들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다니엘아</a:t>
            </a:r>
            <a:r>
              <a:rPr lang="ko-KR" altLang="en-US" sz="1400" b="1" dirty="0" smtClean="0"/>
              <a:t> 마지막 때까지 이 말을 간수하고 이 글을 봉함하라 많은 사람이 빨리 왕래하며 지식이 더하리라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 말씀이 풀려 지는 시기가 마지막 때 모든 것이 풀려짐을 말씀하심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이스라엘에게 주신 말씀인 것이 확인 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최후의 시간표를 알려 주시며 대비 할 수 있도록 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7</a:t>
            </a:r>
            <a:r>
              <a:rPr lang="ko-KR" altLang="en-US" sz="1400" b="1" dirty="0" smtClean="0"/>
              <a:t>장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한때</a:t>
            </a:r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마지막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환란을 예언</a:t>
            </a:r>
            <a:r>
              <a:rPr lang="en-US" altLang="ko-KR" sz="1400" b="1" dirty="0" smtClean="0"/>
              <a:t>), 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(2300 : </a:t>
            </a:r>
            <a:r>
              <a:rPr lang="ko-KR" altLang="en-US" sz="1400" b="1" dirty="0" smtClean="0"/>
              <a:t>성소가 정결하게 되어지는 때</a:t>
            </a:r>
            <a:r>
              <a:rPr lang="en-US" altLang="ko-KR" sz="1400" b="1" dirty="0" smtClean="0"/>
              <a:t>),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9</a:t>
            </a:r>
            <a:r>
              <a:rPr lang="ko-KR" altLang="en-US" sz="1400" b="1" dirty="0" smtClean="0"/>
              <a:t>장 </a:t>
            </a:r>
            <a:r>
              <a:rPr lang="en-US" altLang="ko-KR" sz="1400" b="1" dirty="0" smtClean="0"/>
              <a:t>(70</a:t>
            </a:r>
            <a:r>
              <a:rPr lang="ko-KR" altLang="en-US" sz="1400" b="1" dirty="0" smtClean="0"/>
              <a:t>이레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마지막 한이레는 마지막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년을 예언</a:t>
            </a:r>
            <a:r>
              <a:rPr lang="en-US" altLang="ko-KR" sz="1400" b="1" dirty="0" smtClean="0"/>
              <a:t>), 11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북방왕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북방왕이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영화로운땅에</a:t>
            </a:r>
            <a:r>
              <a:rPr lang="ko-KR" altLang="en-US" sz="1400" b="1" dirty="0" smtClean="0"/>
              <a:t> 들어가는 시기 </a:t>
            </a:r>
            <a:r>
              <a:rPr lang="en-US" altLang="ko-KR" sz="1400" b="1" dirty="0" smtClean="0"/>
              <a:t>7</a:t>
            </a:r>
            <a:r>
              <a:rPr lang="ko-KR" altLang="en-US" sz="1400" b="1" dirty="0" smtClean="0"/>
              <a:t>년 시작되는 시점</a:t>
            </a:r>
            <a:r>
              <a:rPr lang="en-US" altLang="ko-KR" sz="1400" b="1" dirty="0" smtClean="0"/>
              <a:t>),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(1290 + 1335 : </a:t>
            </a:r>
            <a:r>
              <a:rPr lang="ko-KR" altLang="en-US" sz="1400" b="1" dirty="0" smtClean="0"/>
              <a:t>매일 드리는 제사가 폐하게 되는 시점으로 부터 </a:t>
            </a:r>
            <a:r>
              <a:rPr lang="en-US" altLang="ko-KR" sz="1400" b="1" dirty="0" smtClean="0"/>
              <a:t>1290 + 1335 </a:t>
            </a:r>
            <a:r>
              <a:rPr lang="ko-KR" altLang="en-US" sz="1400" b="1" dirty="0" smtClean="0"/>
              <a:t>이 지나 이르는 사람은 복되도다 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현재의 시대처럼 많은 사람들이 왕래하고 지식이 많아 지는 시기를 말씀하심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듣고도 깨닫지 못하였으므로 그때에 이르되 오 내 주여 이 일들의 끝이 어떠하겠나이까</a:t>
            </a:r>
            <a:r>
              <a:rPr lang="en-US" altLang="ko-KR" sz="1400" b="1" dirty="0" smtClean="0"/>
              <a:t>? </a:t>
            </a:r>
            <a:r>
              <a:rPr lang="ko-KR" altLang="en-US" sz="1400" b="1" dirty="0" smtClean="0"/>
              <a:t>하니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12:8)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이 모든 예언의 말씀을 듣고도 이해 못함을 고백함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하지만 후대의 우리는 이해하고 알고 있음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1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년 반의 </a:t>
            </a:r>
            <a:r>
              <a:rPr lang="ko-KR" altLang="en-US" sz="1400" b="1" dirty="0"/>
              <a:t>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44012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  -&gt; </a:t>
            </a:r>
            <a:r>
              <a:rPr lang="ko-KR" altLang="en-US" sz="1400" b="1" dirty="0" smtClean="0"/>
              <a:t>마지막 때에는 시대의 흐름을 앎으로 쉽게 이해할 수 있음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그가 이르되 </a:t>
            </a:r>
            <a:r>
              <a:rPr lang="ko-KR" altLang="en-US" sz="1400" b="1" dirty="0" err="1" smtClean="0"/>
              <a:t>다니엘아</a:t>
            </a:r>
            <a:r>
              <a:rPr lang="ko-KR" altLang="en-US" sz="1400" b="1" dirty="0" smtClean="0"/>
              <a:t> 네 길로 가라 주께서 끝이 임하는 때까지 그 말씀들을 닫아 두고 봉인하셨느니라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12:9)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끝에 열려 질 것이라 또 한번 누차 말씀하심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많은 사람이 정결하게 되고 희게 되며 단련을 받을 터이나 사악한 자들은 사악하게 행하리니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12:10)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예언의 말씀을 통하여 정결하고 희게 되고 단련을 받게 되나 마지막 때는 사악한 자들의 수가 더 많게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예언의 말씀을 모르면 사악한 길에 갈 수 있을 가능성이 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하나님의 뜻을 모르면 사악해 질 수 밖에 없음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마지막 때 열어 주신다고 하셨는데 그것을 무시하면 사악한 자의 편에 설 수 밖에 없음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사악한 자들 중에서는 아무도 깨닫지 못하되 지혜로운 자들은 깨달으리라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12:10)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예언의 말씀을 받아 드리는 것은 엄청 중요함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말씀을 전하는 최호영목사도 이 예언을 깨닫게 된 게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정도임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계시록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 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달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별의 표적을 이해하며 다른 예언서의 말씀들의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실타래가 풀림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많은 것들을 깨닫게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매일 드리는 제사를 </a:t>
            </a:r>
            <a:r>
              <a:rPr lang="ko-KR" altLang="en-US" sz="1400" b="1" dirty="0" err="1" smtClean="0"/>
              <a:t>페하며</a:t>
            </a:r>
            <a:r>
              <a:rPr lang="ko-KR" altLang="en-US" sz="1400" b="1" dirty="0" smtClean="0"/>
              <a:t> 멸망케 할 미운 물건을 세울 때부터 일천이백구십 일을 지낼 것이요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12:11)</a:t>
            </a:r>
          </a:p>
          <a:p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기다려서 일천삼백삼십오 일까지 이르는 자는 복이 있도다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유다왕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여호야김이</a:t>
            </a:r>
            <a:r>
              <a:rPr lang="ko-KR" altLang="en-US" sz="1400" b="1" dirty="0" smtClean="0"/>
              <a:t> 위에 있은 지 </a:t>
            </a:r>
            <a:r>
              <a:rPr lang="ko-KR" altLang="en-US" sz="1400" b="1" dirty="0" err="1" smtClean="0"/>
              <a:t>삼년에</a:t>
            </a:r>
            <a:r>
              <a:rPr lang="ko-KR" altLang="en-US" sz="1400" b="1" dirty="0" smtClean="0"/>
              <a:t> 바벨론 왕 </a:t>
            </a:r>
            <a:r>
              <a:rPr lang="ko-KR" altLang="en-US" sz="1400" b="1" dirty="0" err="1" smtClean="0"/>
              <a:t>느부갓네살이</a:t>
            </a:r>
            <a:r>
              <a:rPr lang="ko-KR" altLang="en-US" sz="1400" b="1" dirty="0" smtClean="0"/>
              <a:t> 예루살렘에 이르러 그것을 에워쌌더니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1:1)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다니엘서 시작인 </a:t>
            </a:r>
            <a:r>
              <a:rPr lang="ko-KR" altLang="en-US" sz="1400" b="1" dirty="0" err="1" smtClean="0"/>
              <a:t>바벨론왕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느부갓네살왕이</a:t>
            </a:r>
            <a:r>
              <a:rPr lang="ko-KR" altLang="en-US" sz="1400" b="1" dirty="0" smtClean="0"/>
              <a:t> 예루살렘을 둘러싸고 점령하여 제사를 폐하는 시점부터 </a:t>
            </a:r>
            <a:r>
              <a:rPr lang="en-US" altLang="ko-KR" sz="1400" b="1" dirty="0" smtClean="0"/>
              <a:t>1290 + 1335 </a:t>
            </a:r>
            <a:r>
              <a:rPr lang="ko-KR" altLang="en-US" sz="1400" b="1" dirty="0" smtClean="0"/>
              <a:t>이 지나면 마지막 한이레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7</a:t>
            </a:r>
            <a:r>
              <a:rPr lang="ko-KR" altLang="en-US" sz="1400" b="1" dirty="0" smtClean="0"/>
              <a:t>년이 시작 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다니엘서의 시작과 끝을 통하여 시간을 맞추어 주심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너는 가서 마지막을 기다리라 이는 네가 평안히 쉬다가 끝 날에는 네 업을 누릴 것 임이니라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다니엘에게</a:t>
            </a:r>
            <a:r>
              <a:rPr lang="ko-KR" altLang="en-US" sz="1400" b="1" dirty="0" smtClean="0"/>
              <a:t> 소임을 다하고 기다리면 이 예언서로 인하여 많은 사람이 구원받게 되므로 끝 날에 상급을 주심을 알려 주심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7474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년 반의 </a:t>
            </a:r>
            <a:r>
              <a:rPr lang="ko-KR" altLang="en-US" sz="1400" b="1" dirty="0"/>
              <a:t>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4" y="530135"/>
            <a:ext cx="10769010" cy="60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년 반의 </a:t>
            </a:r>
            <a:r>
              <a:rPr lang="ko-KR" altLang="en-US" sz="1400" b="1" dirty="0"/>
              <a:t>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8" y="570666"/>
            <a:ext cx="10886201" cy="61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-13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다니엘서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)_</a:t>
            </a:r>
            <a:r>
              <a:rPr lang="ko-KR" altLang="en-US" sz="1400" b="1" dirty="0"/>
              <a:t>최후의 시간표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마지막 </a:t>
            </a:r>
            <a:r>
              <a:rPr lang="en-US" altLang="ko-KR" sz="1400" b="1" dirty="0"/>
              <a:t>3</a:t>
            </a:r>
            <a:r>
              <a:rPr lang="ko-KR" altLang="en-US" sz="1400" b="1" dirty="0" smtClean="0"/>
              <a:t>년 반의 </a:t>
            </a:r>
            <a:r>
              <a:rPr lang="ko-KR" altLang="en-US" sz="1400" b="1" dirty="0"/>
              <a:t>환란의 시기와 마지막 때에 대한 예언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761628"/>
            <a:ext cx="1036464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2344</Words>
  <Application>Microsoft Office PowerPoint</Application>
  <PresentationFormat>와이드스크린</PresentationFormat>
  <Paragraphs>142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245</cp:revision>
  <dcterms:created xsi:type="dcterms:W3CDTF">2020-12-05T13:11:49Z</dcterms:created>
  <dcterms:modified xsi:type="dcterms:W3CDTF">2021-02-09T15:11:47Z</dcterms:modified>
</cp:coreProperties>
</file>