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102" y="116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3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8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4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20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47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8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40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90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2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7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0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강 다니엘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장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세상을 움직이는 손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259A7CE-D620-412D-B7D7-EA0550CA55C4}"/>
              </a:ext>
            </a:extLst>
          </p:cNvPr>
          <p:cNvSpPr txBox="1"/>
          <p:nvPr/>
        </p:nvSpPr>
        <p:spPr>
          <a:xfrm>
            <a:off x="320234" y="582067"/>
            <a:ext cx="10370147" cy="569386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 - </a:t>
            </a:r>
            <a:r>
              <a:rPr lang="ko-KR" altLang="en-US" sz="1400" b="1" dirty="0" err="1"/>
              <a:t>느부갓네살의</a:t>
            </a:r>
            <a:r>
              <a:rPr lang="ko-KR" altLang="en-US" sz="1400" b="1" dirty="0"/>
              <a:t> 통치 </a:t>
            </a:r>
            <a:r>
              <a:rPr lang="ko-KR" altLang="en-US" sz="1400" b="1" dirty="0" err="1"/>
              <a:t>제이년에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느부갓네살이</a:t>
            </a:r>
            <a:r>
              <a:rPr lang="ko-KR" altLang="en-US" sz="1400" b="1" dirty="0"/>
              <a:t> 꿈을 꾸며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2:1)</a:t>
            </a:r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왕이 분노하고 심히 격노하여 바빌론의 모든 지혜자들을 멸하라고 </a:t>
            </a:r>
            <a:r>
              <a:rPr lang="ko-KR" altLang="en-US" sz="1400" b="1" dirty="0" smtClean="0"/>
              <a:t>명령 하니라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2:12)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 err="1"/>
              <a:t>느부갓네살</a:t>
            </a:r>
            <a:r>
              <a:rPr lang="ko-KR" altLang="en-US" sz="1400" b="1" dirty="0"/>
              <a:t> 본인이 꾸고 잊어버린 꿈과 그 꿈을 해석하라 하니 아무도 나서지 못하고 알지 못함</a:t>
            </a:r>
            <a:endParaRPr lang="en-US" altLang="ko-KR" sz="1400" b="1" dirty="0"/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다니엘의 기도 중에 하나님께서 </a:t>
            </a:r>
            <a:r>
              <a:rPr lang="ko-KR" altLang="en-US" sz="1400" b="1" dirty="0" err="1"/>
              <a:t>느부갓네살의</a:t>
            </a:r>
            <a:r>
              <a:rPr lang="ko-KR" altLang="en-US" sz="1400" b="1" dirty="0"/>
              <a:t> 꿈과 꿈의 내용을 해석하여 주심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>
                <a:solidFill>
                  <a:srgbClr val="FF0000"/>
                </a:solidFill>
              </a:rPr>
              <a:t>머리는 금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가슴은 은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배는 동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다리는 철과 진흙으로 된 동상을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뜨인 돌</a:t>
            </a:r>
            <a:r>
              <a:rPr lang="en-US" altLang="ko-KR" sz="1400" b="1" dirty="0">
                <a:solidFill>
                  <a:srgbClr val="FF0000"/>
                </a:solidFill>
              </a:rPr>
              <a:t>(=</a:t>
            </a:r>
            <a:r>
              <a:rPr lang="ko-KR" altLang="en-US" sz="1400" b="1" dirty="0">
                <a:solidFill>
                  <a:srgbClr val="FF0000"/>
                </a:solidFill>
              </a:rPr>
              <a:t>예수님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ko-KR" altLang="en-US" sz="1400" b="1" dirty="0">
                <a:solidFill>
                  <a:srgbClr val="FF0000"/>
                </a:solidFill>
              </a:rPr>
              <a:t>이 날라와 열발가락을 쳐서 무너뜨림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/>
              <a:t>      </a:t>
            </a:r>
            <a:r>
              <a:rPr lang="en-US" altLang="ko-KR" sz="1400" b="1" dirty="0" smtClean="0"/>
              <a:t> * </a:t>
            </a:r>
            <a:r>
              <a:rPr lang="ko-KR" altLang="en-US" sz="1400" b="1" dirty="0"/>
              <a:t>머리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바빌론 </a:t>
            </a:r>
            <a:r>
              <a:rPr lang="en-US" altLang="ko-KR" sz="1400" b="1" dirty="0"/>
              <a:t>BC605~539),  </a:t>
            </a:r>
          </a:p>
          <a:p>
            <a:r>
              <a:rPr lang="en-US" altLang="ko-KR" sz="1400" b="1" dirty="0"/>
              <a:t>       </a:t>
            </a:r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가슴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메데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페르시아 </a:t>
            </a:r>
            <a:r>
              <a:rPr lang="en-US" altLang="ko-KR" sz="1400" b="1" dirty="0"/>
              <a:t>BC539~331), </a:t>
            </a:r>
          </a:p>
          <a:p>
            <a:r>
              <a:rPr lang="en-US" altLang="ko-KR" sz="1400" b="1" dirty="0"/>
              <a:t>       </a:t>
            </a:r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동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그리스 </a:t>
            </a:r>
            <a:r>
              <a:rPr lang="en-US" altLang="ko-KR" sz="1400" b="1" dirty="0"/>
              <a:t>BC333~168), </a:t>
            </a:r>
          </a:p>
          <a:p>
            <a:r>
              <a:rPr lang="en-US" altLang="ko-KR" sz="1400" b="1" dirty="0"/>
              <a:t>       </a:t>
            </a:r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철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진흙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로마 </a:t>
            </a:r>
            <a:r>
              <a:rPr lang="en-US" altLang="ko-KR" sz="1400" b="1" dirty="0"/>
              <a:t>BC168~</a:t>
            </a:r>
            <a:r>
              <a:rPr lang="ko-KR" altLang="en-US" sz="1400" b="1" dirty="0"/>
              <a:t>현재까지 신성로마제국의 연장으로 봄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       </a:t>
            </a:r>
            <a:r>
              <a:rPr lang="en-US" altLang="ko-KR" sz="1400" b="1" dirty="0" smtClean="0"/>
              <a:t>* </a:t>
            </a:r>
            <a:r>
              <a:rPr lang="ko-KR" altLang="en-US" sz="1400" b="1" dirty="0" smtClean="0"/>
              <a:t>열 발가락 </a:t>
            </a:r>
            <a:r>
              <a:rPr lang="en-US" altLang="ko-KR" sz="1400" b="1" dirty="0" smtClean="0"/>
              <a:t>=</a:t>
            </a:r>
            <a:r>
              <a:rPr lang="ko-KR" altLang="en-US" sz="1400" b="1" dirty="0"/>
              <a:t>열 뿔 짐승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예수님 재림전에 있을 </a:t>
            </a:r>
            <a:r>
              <a:rPr lang="en-US" altLang="ko-KR" sz="1400" b="1" dirty="0"/>
              <a:t>10</a:t>
            </a:r>
            <a:r>
              <a:rPr lang="ko-KR" altLang="en-US" sz="1400" b="1" dirty="0"/>
              <a:t>개 강대국 또는 연합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    -&gt; </a:t>
            </a:r>
            <a:r>
              <a:rPr lang="ko-KR" altLang="en-US" sz="1400" b="1" dirty="0"/>
              <a:t>다니엘 </a:t>
            </a:r>
            <a:r>
              <a:rPr lang="en-US" altLang="ko-KR" sz="1400" b="1" dirty="0"/>
              <a:t>7</a:t>
            </a:r>
            <a:r>
              <a:rPr lang="ko-KR" altLang="en-US" sz="1400" b="1" dirty="0"/>
              <a:t>장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다니엘이 꾼 </a:t>
            </a:r>
            <a:r>
              <a:rPr lang="ko-KR" altLang="en-US" sz="1400" b="1" dirty="0" err="1"/>
              <a:t>꿈과도</a:t>
            </a:r>
            <a:r>
              <a:rPr lang="ko-KR" altLang="en-US" sz="1400" b="1" dirty="0"/>
              <a:t> 연관됨</a:t>
            </a:r>
            <a:endParaRPr lang="en-US" altLang="ko-KR" sz="1400" b="1" dirty="0"/>
          </a:p>
          <a:p>
            <a:r>
              <a:rPr lang="en-US" altLang="ko-KR" sz="1400" b="1" dirty="0"/>
              <a:t>       </a:t>
            </a:r>
            <a:r>
              <a:rPr lang="ko-KR" altLang="en-US" sz="1400" b="1" dirty="0"/>
              <a:t>사자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바빌론</a:t>
            </a:r>
            <a:r>
              <a:rPr lang="en-US" altLang="ko-KR" sz="1400" b="1" dirty="0"/>
              <a:t>), </a:t>
            </a:r>
            <a:r>
              <a:rPr lang="ko-KR" altLang="en-US" sz="1400" b="1" dirty="0"/>
              <a:t>곰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페르시아</a:t>
            </a:r>
            <a:r>
              <a:rPr lang="en-US" altLang="ko-KR" sz="1400" b="1" dirty="0"/>
              <a:t>), </a:t>
            </a:r>
            <a:r>
              <a:rPr lang="ko-KR" altLang="en-US" sz="1400" b="1" dirty="0"/>
              <a:t>표범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그리스</a:t>
            </a:r>
            <a:r>
              <a:rPr lang="en-US" altLang="ko-KR" sz="1400" b="1" dirty="0"/>
              <a:t>), 10</a:t>
            </a:r>
            <a:r>
              <a:rPr lang="ko-KR" altLang="en-US" sz="1400" b="1" dirty="0"/>
              <a:t>뿔 가진 무서운 짐승</a:t>
            </a:r>
            <a:r>
              <a:rPr lang="en-US" altLang="ko-KR" sz="1400" b="1" dirty="0"/>
              <a:t>(</a:t>
            </a:r>
            <a:r>
              <a:rPr lang="ko-KR" altLang="en-US" sz="1400" b="1" dirty="0" smtClean="0"/>
              <a:t>로마와 신성로마 이후 현재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</a:t>
            </a:r>
            <a:endParaRPr lang="en-US" altLang="ko-KR" sz="1400" b="1" dirty="0"/>
          </a:p>
          <a:p>
            <a:r>
              <a:rPr lang="en-US" altLang="ko-KR" sz="1400" b="1" dirty="0"/>
              <a:t>    -&gt; </a:t>
            </a:r>
            <a:r>
              <a:rPr lang="ko-KR" altLang="en-US" sz="1400" b="1" dirty="0"/>
              <a:t>다니엘 </a:t>
            </a:r>
            <a:r>
              <a:rPr lang="en-US" altLang="ko-KR" sz="1400" b="1" dirty="0"/>
              <a:t>8</a:t>
            </a:r>
            <a:r>
              <a:rPr lang="ko-KR" altLang="en-US" sz="1400" b="1" dirty="0"/>
              <a:t>장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다니엘이 꾼 </a:t>
            </a:r>
            <a:r>
              <a:rPr lang="ko-KR" altLang="en-US" sz="1400" b="1" dirty="0" err="1" smtClean="0"/>
              <a:t>또다른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꿈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하나님께서 반복해서 알려주심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       </a:t>
            </a:r>
            <a:r>
              <a:rPr lang="ko-KR" altLang="en-US" sz="1400" b="1" dirty="0"/>
              <a:t>숫양 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메데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페르시아</a:t>
            </a:r>
            <a:r>
              <a:rPr lang="en-US" altLang="ko-KR" sz="1400" b="1" dirty="0"/>
              <a:t>), </a:t>
            </a:r>
            <a:r>
              <a:rPr lang="ko-KR" altLang="en-US" sz="1400" b="1" dirty="0"/>
              <a:t>숫염소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그리스</a:t>
            </a:r>
            <a:r>
              <a:rPr lang="en-US" altLang="ko-KR" sz="1400" b="1" dirty="0"/>
              <a:t>), 4</a:t>
            </a:r>
            <a:r>
              <a:rPr lang="ko-KR" altLang="en-US" sz="1400" b="1" dirty="0"/>
              <a:t>뿔 짐승</a:t>
            </a:r>
            <a:r>
              <a:rPr lang="en-US" altLang="ko-KR" sz="1400" b="1" dirty="0"/>
              <a:t>(4</a:t>
            </a:r>
            <a:r>
              <a:rPr lang="ko-KR" altLang="en-US" sz="1400" b="1" dirty="0"/>
              <a:t>번째 마지막 뿔 로마</a:t>
            </a:r>
            <a:r>
              <a:rPr lang="en-US" altLang="ko-KR" sz="1400" b="1" dirty="0"/>
              <a:t>) </a:t>
            </a:r>
          </a:p>
          <a:p>
            <a:r>
              <a:rPr lang="en-US" altLang="ko-KR" sz="1400" b="1" dirty="0"/>
              <a:t>       4</a:t>
            </a:r>
            <a:r>
              <a:rPr lang="ko-KR" altLang="en-US" sz="1400" b="1" dirty="0"/>
              <a:t>뿔 짐승의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번째 나라의 마지막때에 적그리스도가 나타남</a:t>
            </a:r>
            <a:endParaRPr lang="en-US" altLang="ko-KR" sz="1400" b="1" dirty="0"/>
          </a:p>
          <a:p>
            <a:r>
              <a:rPr lang="en-US" altLang="ko-KR" sz="1400" b="1" dirty="0"/>
              <a:t>    -&gt; </a:t>
            </a:r>
            <a:r>
              <a:rPr lang="ko-KR" altLang="en-US" sz="1400" b="1" dirty="0"/>
              <a:t>다니엘 </a:t>
            </a:r>
            <a:r>
              <a:rPr lang="en-US" altLang="ko-KR" sz="1400" b="1" dirty="0"/>
              <a:t>11</a:t>
            </a:r>
            <a:r>
              <a:rPr lang="ko-KR" altLang="en-US" sz="1400" b="1" dirty="0"/>
              <a:t>장 </a:t>
            </a:r>
            <a:endParaRPr lang="en-US" altLang="ko-KR" sz="1400" b="1" dirty="0"/>
          </a:p>
          <a:p>
            <a:r>
              <a:rPr lang="en-US" altLang="ko-KR" sz="1400" b="1" dirty="0"/>
              <a:t>        * </a:t>
            </a:r>
            <a:r>
              <a:rPr lang="ko-KR" altLang="en-US" sz="1400" b="1" dirty="0"/>
              <a:t>내가 </a:t>
            </a:r>
            <a:r>
              <a:rPr lang="ko-KR" altLang="en-US" sz="1400" b="1" dirty="0" smtClean="0"/>
              <a:t>또 메데 </a:t>
            </a:r>
            <a:r>
              <a:rPr lang="ko-KR" altLang="en-US" sz="1400" b="1" dirty="0"/>
              <a:t>사람 다리오의 제 일년에 일어나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11:1) -&gt; </a:t>
            </a:r>
            <a:r>
              <a:rPr lang="ko-KR" altLang="en-US" sz="1400" b="1" dirty="0"/>
              <a:t>메데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페르시아</a:t>
            </a:r>
            <a:endParaRPr lang="en-US" altLang="ko-KR" sz="1400" b="1" dirty="0"/>
          </a:p>
          <a:p>
            <a:r>
              <a:rPr lang="en-US" altLang="ko-KR" sz="1400" b="1" dirty="0"/>
              <a:t>        * </a:t>
            </a:r>
            <a:r>
              <a:rPr lang="ko-KR" altLang="en-US" sz="1400" b="1" dirty="0"/>
              <a:t>강한 왕이 일어나서 큰 통치 권세를 가지고 다스리며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11:3) -&gt; </a:t>
            </a:r>
            <a:r>
              <a:rPr lang="ko-KR" altLang="en-US" sz="1400" b="1" dirty="0"/>
              <a:t>그리스 알렉산더 대왕</a:t>
            </a:r>
            <a:endParaRPr lang="en-US" altLang="ko-KR" sz="1400" b="1" dirty="0"/>
          </a:p>
          <a:p>
            <a:r>
              <a:rPr lang="en-US" altLang="ko-KR" sz="1400" b="1" dirty="0"/>
              <a:t>        * </a:t>
            </a:r>
            <a:r>
              <a:rPr lang="ko-KR" altLang="en-US" sz="1400" b="1" dirty="0"/>
              <a:t>마지막때에 남방왕이 그와 힘을 겨룰 것이나 북방왕이 </a:t>
            </a:r>
            <a:r>
              <a:rPr lang="en-US" altLang="ko-KR" sz="1400" b="1" dirty="0"/>
              <a:t>…. </a:t>
            </a:r>
            <a:r>
              <a:rPr lang="ko-KR" altLang="en-US" sz="1400" b="1" dirty="0"/>
              <a:t>여러 나라에 침공하여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11:40)  -&gt; </a:t>
            </a:r>
            <a:r>
              <a:rPr lang="ko-KR" altLang="en-US" sz="1400" b="1" dirty="0"/>
              <a:t>남방왕이 북방왕에 도전</a:t>
            </a:r>
            <a:endParaRPr lang="en-US" altLang="ko-KR" sz="1400" b="1" dirty="0"/>
          </a:p>
          <a:p>
            <a:r>
              <a:rPr lang="en-US" altLang="ko-KR" sz="1400" b="1" dirty="0"/>
              <a:t>        </a:t>
            </a:r>
          </a:p>
          <a:p>
            <a:r>
              <a:rPr lang="en-US" altLang="ko-KR" sz="1400" b="1" dirty="0"/>
              <a:t> - </a:t>
            </a:r>
            <a:r>
              <a:rPr lang="ko-KR" altLang="en-US" sz="1400" b="1" dirty="0">
                <a:solidFill>
                  <a:srgbClr val="FF0000"/>
                </a:solidFill>
              </a:rPr>
              <a:t>세계역사를 하나님이 움직이심 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꿈을 통하여 계시하시는 이유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400" b="1" dirty="0"/>
              <a:t>    -&gt; </a:t>
            </a:r>
            <a:r>
              <a:rPr lang="ko-KR" altLang="en-US" sz="1400" b="1" dirty="0"/>
              <a:t>그분께서는 깊고 은밀한 것들을 계시하시고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2:22)</a:t>
            </a:r>
          </a:p>
          <a:p>
            <a:r>
              <a:rPr lang="en-US" altLang="ko-KR" sz="1400" b="1" dirty="0"/>
              <a:t>    -&gt; </a:t>
            </a:r>
            <a:r>
              <a:rPr lang="ko-KR" altLang="en-US" sz="1400" b="1" dirty="0"/>
              <a:t>그분 께서는 때와 시기를 바꾸시며 왕들을 폐하시고 왕들을 세우시며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2:21)</a:t>
            </a:r>
          </a:p>
          <a:p>
            <a:r>
              <a:rPr lang="en-US" altLang="ko-KR" sz="1400" b="1" dirty="0"/>
              <a:t>    -&gt; </a:t>
            </a:r>
            <a:r>
              <a:rPr lang="ko-KR" altLang="en-US" sz="1400" b="1" dirty="0"/>
              <a:t>영원 </a:t>
            </a:r>
            <a:r>
              <a:rPr lang="ko-KR" altLang="en-US" sz="1400" b="1" dirty="0" err="1"/>
              <a:t>무궁토록</a:t>
            </a:r>
            <a:r>
              <a:rPr lang="ko-KR" altLang="en-US" sz="1400" b="1" dirty="0"/>
              <a:t> 하나님의 이름을 찬송 할 찌니 지혜와 능력이 그분께 </a:t>
            </a:r>
            <a:r>
              <a:rPr lang="ko-KR" altLang="en-US" sz="1400" b="1" dirty="0" err="1"/>
              <a:t>속하였도다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2:20)</a:t>
            </a:r>
          </a:p>
          <a:p>
            <a:r>
              <a:rPr lang="en-US" altLang="ko-KR" sz="1400" b="1" dirty="0"/>
              <a:t>    -&gt; </a:t>
            </a:r>
            <a:r>
              <a:rPr lang="ko-KR" altLang="en-US" sz="1400" b="1" dirty="0"/>
              <a:t>이 모든 왕국들을 산산조각 내어 소멸시키고 영원히 서리이다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2:44)       </a:t>
            </a:r>
          </a:p>
        </p:txBody>
      </p:sp>
    </p:spTree>
    <p:extLst>
      <p:ext uri="{BB962C8B-B14F-4D97-AF65-F5344CB8AC3E}">
        <p14:creationId xmlns:p14="http://schemas.microsoft.com/office/powerpoint/2010/main" val="128709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이런 계시를 통하여 하나님의 자녀들이 세상의 왕과 권력에 의지하지 말고 역사와 세상을 주관하시는 하나님께 의지하라는 뜻을 보여 주심</a:t>
            </a:r>
            <a:endParaRPr lang="en-US" altLang="ko-KR" sz="1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DC330A8-479D-4E34-9C0B-D48C60D16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66" y="619331"/>
            <a:ext cx="10589729" cy="600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7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378</Words>
  <Application>Microsoft Office PowerPoint</Application>
  <PresentationFormat>와이드스크린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KKK</dc:creator>
  <cp:lastModifiedBy>Administrator</cp:lastModifiedBy>
  <cp:revision>69</cp:revision>
  <dcterms:created xsi:type="dcterms:W3CDTF">2020-12-05T13:11:49Z</dcterms:created>
  <dcterms:modified xsi:type="dcterms:W3CDTF">2021-02-02T13:09:09Z</dcterms:modified>
</cp:coreProperties>
</file>