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02" y="116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3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8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4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20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7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8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0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2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7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0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강 계명전쟁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259A7CE-D620-412D-B7D7-EA0550CA55C4}"/>
              </a:ext>
            </a:extLst>
          </p:cNvPr>
          <p:cNvSpPr txBox="1"/>
          <p:nvPr/>
        </p:nvSpPr>
        <p:spPr>
          <a:xfrm>
            <a:off x="320234" y="582067"/>
            <a:ext cx="11513088" cy="612475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 - </a:t>
            </a:r>
            <a:r>
              <a:rPr lang="ko-KR" altLang="en-US" sz="1400" b="1" dirty="0" err="1"/>
              <a:t>느부갓네살왕이</a:t>
            </a:r>
            <a:r>
              <a:rPr lang="ko-KR" altLang="en-US" sz="1400" b="1" dirty="0"/>
              <a:t> 금으로 신상을 만들었으니 높이는 </a:t>
            </a:r>
            <a:r>
              <a:rPr lang="ko-KR" altLang="en-US" sz="1400" b="1" dirty="0" err="1"/>
              <a:t>육십규빗이요</a:t>
            </a:r>
            <a:r>
              <a:rPr lang="ko-KR" altLang="en-US" sz="1400" b="1" dirty="0"/>
              <a:t> 너비는 </a:t>
            </a:r>
            <a:r>
              <a:rPr lang="ko-KR" altLang="en-US" sz="1400" b="1" dirty="0" err="1"/>
              <a:t>여섯규빗이라</a:t>
            </a:r>
            <a:r>
              <a:rPr lang="ko-KR" altLang="en-US" sz="1400" b="1" dirty="0"/>
              <a:t> 그것을 </a:t>
            </a:r>
            <a:r>
              <a:rPr lang="ko-KR" altLang="en-US" sz="1400" b="1" dirty="0" err="1"/>
              <a:t>바벨론지방의</a:t>
            </a:r>
            <a:r>
              <a:rPr lang="ko-KR" altLang="en-US" sz="1400" b="1" dirty="0"/>
              <a:t> 두라 평지에 세웠더라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3:1)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 err="1"/>
              <a:t>육십규빗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270m, </a:t>
            </a:r>
            <a:r>
              <a:rPr lang="ko-KR" altLang="en-US" sz="1400" b="1" dirty="0" err="1"/>
              <a:t>여섯규빗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27m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 err="1"/>
              <a:t>느부갓네살왕의</a:t>
            </a:r>
            <a:r>
              <a:rPr lang="ko-KR" altLang="en-US" sz="1400" b="1" dirty="0"/>
              <a:t> 교만함으로 꿈속의 머리만 금신상이 아닌 전신이 금신상인 우상을 만들어 절하게 만듦</a:t>
            </a:r>
            <a:endParaRPr lang="en-US" altLang="ko-KR" sz="1400" b="1" dirty="0"/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우리 삶에 이와 같은 우상을 두지 말고 하나님의 말씀만을 의지하고 우선해야 함</a:t>
            </a:r>
            <a:endParaRPr lang="en-US" altLang="ko-KR" sz="1400" b="1" dirty="0"/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마지막 후</a:t>
            </a:r>
            <a:r>
              <a:rPr lang="en-US" altLang="ko-KR" sz="1400" b="1" dirty="0"/>
              <a:t>3</a:t>
            </a:r>
            <a:r>
              <a:rPr lang="ko-KR" altLang="en-US" sz="1400" b="1" dirty="0" err="1"/>
              <a:t>년반의</a:t>
            </a:r>
            <a:r>
              <a:rPr lang="ko-KR" altLang="en-US" sz="1400" b="1" dirty="0"/>
              <a:t> 예표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선포하는 자가 크게 외쳐 이르되 백성들과 나라들과 각 언어로 말하는 자들아 왕이 너희 무리에게 </a:t>
            </a:r>
            <a:r>
              <a:rPr lang="ko-KR" altLang="en-US" sz="1400" b="1" dirty="0" err="1"/>
              <a:t>명하시나니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3:4)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누구든지 엎드려 절하지 아니하는 자는 즉시 맹렬히 타는 풀무불에 던져 넣으리라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3:6)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마지막 때 즉 후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년 반 시절에도 이러한 것들이 있을 수 있음을 알려주심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살아난 짐승을 위하여 우상을 만들라 하더라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계</a:t>
            </a:r>
            <a:r>
              <a:rPr lang="en-US" altLang="ko-KR" sz="1400" b="1" dirty="0"/>
              <a:t>13:14)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살아난 짐승은 나라가 될 수 도 있음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신성로마제국과 같이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다니엘서의 사자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표범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무서운 짐승을 나라로 표현함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이 짐승의 때에 중세 신성로마제국의 때 </a:t>
            </a:r>
            <a:r>
              <a:rPr lang="en-US" altLang="ko-KR" sz="1400" b="1" dirty="0"/>
              <a:t>1</a:t>
            </a:r>
            <a:r>
              <a:rPr lang="ko-KR" altLang="en-US" sz="1400" b="1" dirty="0" err="1"/>
              <a:t>억명의</a:t>
            </a:r>
            <a:r>
              <a:rPr lang="ko-KR" altLang="en-US" sz="1400" b="1" dirty="0"/>
              <a:t> 사람을 죽임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순교</a:t>
            </a:r>
            <a:r>
              <a:rPr lang="en-US" altLang="ko-KR" sz="1400" b="1" dirty="0"/>
              <a:t>)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또 짐승의 우상에게 경배하지 않는 자는 몇이든지 다 죽이게 하더라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계</a:t>
            </a:r>
            <a:r>
              <a:rPr lang="en-US" altLang="ko-KR" sz="1400" b="1" dirty="0"/>
              <a:t>13:15)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그 표나 그 짐승의 이름이나 그의 이름의 숫자를 가진 자 외에는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계</a:t>
            </a:r>
            <a:r>
              <a:rPr lang="en-US" altLang="ko-KR" sz="1400" b="1" dirty="0"/>
              <a:t>13:17)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돈과 관련 돈이 우상이 된 자들은 그 표를 받을 수 밖에 없음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짐승 앞에서 받은 바 이적을 행함으로 땅에 거하는 자들을 미혹하여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계</a:t>
            </a:r>
            <a:r>
              <a:rPr lang="en-US" altLang="ko-KR" sz="1400" b="1" dirty="0"/>
              <a:t>13:14)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교황권을 중심으로 한 배도한 </a:t>
            </a:r>
            <a:r>
              <a:rPr lang="ko-KR" altLang="en-US" sz="1400" b="1" dirty="0" smtClean="0"/>
              <a:t>교회들</a:t>
            </a:r>
            <a:r>
              <a:rPr lang="en-US" altLang="ko-KR" sz="1400" b="1" dirty="0" smtClean="0"/>
              <a:t>(WCC, WEA, NCCK </a:t>
            </a:r>
            <a:r>
              <a:rPr lang="ko-KR" altLang="en-US" sz="1400" b="1" dirty="0" smtClean="0"/>
              <a:t>등 타 종교와의 연합이나 </a:t>
            </a:r>
            <a:r>
              <a:rPr lang="ko-KR" altLang="en-US" sz="1400" b="1" dirty="0" err="1" smtClean="0"/>
              <a:t>카톨릭과의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직제일치를</a:t>
            </a:r>
            <a:r>
              <a:rPr lang="ko-KR" altLang="en-US" sz="1400" b="1" dirty="0" smtClean="0"/>
              <a:t> 시도하는 교단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* </a:t>
            </a:r>
            <a:r>
              <a:rPr lang="ko-KR" altLang="en-US" sz="1400" b="1" dirty="0" smtClean="0"/>
              <a:t>명목상은 평화와 포용이지만 십계명에 위배된 하나님 외에 우상을 섬기는 일이며 중세 많은 사람을 종교의 미명아래 죽이고 고문하며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smtClean="0"/>
              <a:t>돈으로 죄를 사주는 면죄부로 타락한 </a:t>
            </a:r>
            <a:r>
              <a:rPr lang="ko-KR" altLang="en-US" sz="1400" b="1" dirty="0" err="1" smtClean="0"/>
              <a:t>카톨릭에</a:t>
            </a:r>
            <a:r>
              <a:rPr lang="ko-KR" altLang="en-US" sz="1400" b="1" dirty="0" smtClean="0"/>
              <a:t> 반기를 들어 종교개혁 했으나 신사도 운동으로 천주교와 하나가 </a:t>
            </a:r>
            <a:r>
              <a:rPr lang="ko-KR" altLang="en-US" sz="1400" b="1" dirty="0" err="1" smtClean="0"/>
              <a:t>되려하는</a:t>
            </a:r>
            <a:r>
              <a:rPr lang="ko-KR" altLang="en-US" sz="1400" b="1" dirty="0" smtClean="0"/>
              <a:t> 개신교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</a:t>
            </a:r>
            <a:r>
              <a:rPr lang="ko-KR" altLang="en-US" sz="1400" b="1" dirty="0" smtClean="0"/>
              <a:t>교단들이 있음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*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사도 바울도 마지막 때에 배도가 있음을 기록함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</a:t>
            </a:r>
            <a:r>
              <a:rPr lang="ko-KR" altLang="en-US" sz="1400" b="1" dirty="0" smtClean="0"/>
              <a:t>누가 어떻게 하여도 너희가 미혹되지 말라 먼저 배교하는 일이 있고 저 불법의 사람 곧 멸망의 아들이 나타나기 전에는 그 날이 이르지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</a:t>
            </a:r>
            <a:r>
              <a:rPr lang="ko-KR" altLang="en-US" sz="1400" b="1" dirty="0" smtClean="0"/>
              <a:t>아니하리니 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살전</a:t>
            </a:r>
            <a:r>
              <a:rPr lang="en-US" altLang="ko-KR" sz="1400" b="1" dirty="0" smtClean="0"/>
              <a:t>2:3)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28709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사탄의 앞잡이 로마교황 카톨릭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1E1637-8184-4FA1-8451-35C680AAD321}"/>
              </a:ext>
            </a:extLst>
          </p:cNvPr>
          <p:cNvSpPr txBox="1"/>
          <p:nvPr/>
        </p:nvSpPr>
        <p:spPr>
          <a:xfrm>
            <a:off x="267226" y="461034"/>
            <a:ext cx="11795337" cy="533992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</a:t>
            </a:r>
            <a:r>
              <a:rPr lang="en-US" altLang="ko-KR" sz="1300" b="1" dirty="0"/>
              <a:t>- 2</a:t>
            </a:r>
            <a:r>
              <a:rPr lang="ko-KR" altLang="en-US" sz="1300" b="1" dirty="0"/>
              <a:t>명의 교황</a:t>
            </a:r>
            <a:endParaRPr lang="en-US" altLang="ko-KR" sz="1300" b="1" dirty="0"/>
          </a:p>
          <a:p>
            <a:r>
              <a:rPr lang="en-US" altLang="ko-KR" sz="1300" b="1" dirty="0"/>
              <a:t>   -&gt; </a:t>
            </a:r>
            <a:r>
              <a:rPr lang="ko-KR" altLang="en-US" sz="1300" b="1" dirty="0"/>
              <a:t>흰 교황 </a:t>
            </a:r>
            <a:r>
              <a:rPr lang="en-US" altLang="ko-KR" sz="1300" b="1" dirty="0"/>
              <a:t>(</a:t>
            </a:r>
            <a:r>
              <a:rPr lang="ko-KR" altLang="en-US" sz="1300" b="1" dirty="0"/>
              <a:t>교황청의 교황</a:t>
            </a:r>
            <a:r>
              <a:rPr lang="en-US" altLang="ko-KR" sz="1300" b="1" dirty="0"/>
              <a:t>),  </a:t>
            </a:r>
            <a:r>
              <a:rPr lang="ko-KR" altLang="en-US" sz="1300" b="1" dirty="0"/>
              <a:t>검은 교황</a:t>
            </a:r>
            <a:r>
              <a:rPr lang="en-US" altLang="ko-KR" sz="1300" b="1" dirty="0"/>
              <a:t>(</a:t>
            </a:r>
            <a:r>
              <a:rPr lang="ko-KR" altLang="en-US" sz="1300" b="1" dirty="0"/>
              <a:t>예수회 교황 장군이라 부름</a:t>
            </a:r>
            <a:r>
              <a:rPr lang="en-US" altLang="ko-KR" sz="1300" b="1" dirty="0"/>
              <a:t>)</a:t>
            </a:r>
          </a:p>
          <a:p>
            <a:r>
              <a:rPr lang="en-US" altLang="ko-KR" sz="1300" b="1" dirty="0"/>
              <a:t>   -&gt; </a:t>
            </a:r>
            <a:r>
              <a:rPr lang="ko-KR" altLang="en-US" sz="1300" b="1" dirty="0"/>
              <a:t>현재 </a:t>
            </a:r>
            <a:r>
              <a:rPr lang="en-US" altLang="ko-KR" sz="1300" b="1" dirty="0"/>
              <a:t>4</a:t>
            </a:r>
            <a:r>
              <a:rPr lang="ko-KR" altLang="en-US" sz="1300" b="1" dirty="0"/>
              <a:t>명의 교황이 있음 </a:t>
            </a:r>
            <a:r>
              <a:rPr lang="en-US" altLang="ko-KR" sz="1300" b="1" dirty="0"/>
              <a:t>(</a:t>
            </a:r>
            <a:r>
              <a:rPr lang="ko-KR" altLang="en-US" sz="1300" b="1" dirty="0"/>
              <a:t>흰 교황</a:t>
            </a:r>
            <a:r>
              <a:rPr lang="en-US" altLang="ko-KR" sz="1300" b="1" dirty="0"/>
              <a:t>2, </a:t>
            </a:r>
            <a:r>
              <a:rPr lang="ko-KR" altLang="en-US" sz="1300" b="1" dirty="0"/>
              <a:t>검은 교황</a:t>
            </a:r>
            <a:r>
              <a:rPr lang="en-US" altLang="ko-KR" sz="1300" b="1" dirty="0"/>
              <a:t>2) – </a:t>
            </a:r>
            <a:r>
              <a:rPr lang="ko-KR" altLang="en-US" sz="1300" b="1" dirty="0"/>
              <a:t>원래는 죽어야 다음 교황이 되나 죽지 않고 권력을 이양 </a:t>
            </a:r>
            <a:r>
              <a:rPr lang="ko-KR" altLang="en-US" sz="1300" b="1" dirty="0" smtClean="0"/>
              <a:t>함</a:t>
            </a:r>
            <a:endParaRPr lang="en-US" altLang="ko-KR" sz="1300" b="1" dirty="0" smtClean="0"/>
          </a:p>
          <a:p>
            <a:r>
              <a:rPr lang="en-US" altLang="ko-KR" sz="1300" b="1" dirty="0"/>
              <a:t> </a:t>
            </a:r>
            <a:r>
              <a:rPr lang="en-US" altLang="ko-KR" sz="1300" b="1" dirty="0" smtClean="0"/>
              <a:t>  -&gt; </a:t>
            </a:r>
            <a:r>
              <a:rPr lang="ko-KR" altLang="en-US" sz="1300" b="1" dirty="0" smtClean="0"/>
              <a:t>현재 </a:t>
            </a:r>
            <a:r>
              <a:rPr lang="ko-KR" altLang="en-US" sz="1300" b="1" dirty="0" err="1" smtClean="0"/>
              <a:t>프란치스코</a:t>
            </a:r>
            <a:r>
              <a:rPr lang="ko-KR" altLang="en-US" sz="1300" b="1" dirty="0" smtClean="0"/>
              <a:t> 교황은 최초의 예수회 출신 교황임</a:t>
            </a:r>
            <a:endParaRPr lang="en-US" altLang="ko-KR" sz="1300" b="1" dirty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-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예수회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-&gt; 1940</a:t>
            </a:r>
            <a:r>
              <a:rPr lang="ko-KR" altLang="en-US" sz="1400" b="1" dirty="0"/>
              <a:t>년 재 창설함 </a:t>
            </a:r>
            <a:r>
              <a:rPr lang="en-US" altLang="ko-KR" sz="1400" b="1" dirty="0"/>
              <a:t>( </a:t>
            </a:r>
            <a:r>
              <a:rPr lang="ko-KR" altLang="en-US" sz="1400" b="1" dirty="0"/>
              <a:t>최초 </a:t>
            </a:r>
            <a:r>
              <a:rPr lang="en-US" altLang="ko-KR" sz="1400" b="1" dirty="0"/>
              <a:t>1534</a:t>
            </a:r>
            <a:r>
              <a:rPr lang="ko-KR" altLang="en-US" sz="1400" b="1" dirty="0"/>
              <a:t>년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 </a:t>
            </a:r>
            <a:r>
              <a:rPr lang="en-US" altLang="ko-KR" sz="1400" b="1" dirty="0" smtClean="0"/>
              <a:t>-&gt; </a:t>
            </a:r>
            <a:r>
              <a:rPr lang="ko-KR" altLang="en-US" sz="1400" b="1" dirty="0" smtClean="0"/>
              <a:t>중세 개신교 탄압하여 학살하고 종교통합을 위하여 물불을 안 가리고 여러 조직에 침투하여 활동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일루미나티</a:t>
            </a:r>
            <a:r>
              <a:rPr lang="ko-KR" altLang="en-US" sz="1400" b="1" dirty="0" smtClean="0"/>
              <a:t> 조직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프리메이슨</a:t>
            </a:r>
            <a:r>
              <a:rPr lang="ko-KR" altLang="en-US" sz="1400" b="1" dirty="0" smtClean="0"/>
              <a:t> 조직</a:t>
            </a:r>
            <a:r>
              <a:rPr lang="ko-KR" altLang="en-US" sz="1400" b="1" dirty="0" smtClean="0"/>
              <a:t> 등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  <a:p>
            <a:r>
              <a:rPr lang="en-US" altLang="ko-KR" sz="1300" b="1" dirty="0"/>
              <a:t>   -&gt; </a:t>
            </a:r>
            <a:r>
              <a:rPr lang="ko-KR" altLang="en-US" sz="1300" b="1" dirty="0"/>
              <a:t>문재인 대통령과 보필하는 자는 예수회 선서를 한 자들임</a:t>
            </a:r>
            <a:r>
              <a:rPr lang="en-US" altLang="ko-KR" sz="1300" b="1" dirty="0"/>
              <a:t>.   </a:t>
            </a:r>
            <a:r>
              <a:rPr lang="ko-KR" altLang="en-US" sz="1300" b="1" dirty="0" err="1"/>
              <a:t>두루킹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(</a:t>
            </a:r>
            <a:r>
              <a:rPr lang="ko-KR" altLang="en-US" sz="1300" b="1" dirty="0"/>
              <a:t>김동원</a:t>
            </a:r>
            <a:r>
              <a:rPr lang="en-US" altLang="ko-KR" sz="1300" b="1" dirty="0"/>
              <a:t>) </a:t>
            </a:r>
            <a:r>
              <a:rPr lang="ko-KR" altLang="en-US" sz="1300" b="1" dirty="0"/>
              <a:t>사건으로 밝혀 짐</a:t>
            </a:r>
            <a:endParaRPr lang="en-US" altLang="ko-KR" sz="1300" b="1" dirty="0"/>
          </a:p>
          <a:p>
            <a:r>
              <a:rPr lang="en-US" altLang="ko-KR" sz="1300" b="1" dirty="0" smtClean="0"/>
              <a:t>   -&gt; </a:t>
            </a:r>
            <a:r>
              <a:rPr lang="ko-KR" altLang="en-US" sz="1300" b="1" dirty="0"/>
              <a:t>세계에 </a:t>
            </a:r>
            <a:r>
              <a:rPr lang="en-US" altLang="ko-KR" sz="1300" b="1" dirty="0"/>
              <a:t>226</a:t>
            </a:r>
            <a:r>
              <a:rPr lang="ko-KR" altLang="en-US" sz="1300" b="1" dirty="0"/>
              <a:t>개 대학 설립</a:t>
            </a:r>
            <a:r>
              <a:rPr lang="en-US" altLang="ko-KR" sz="1300" b="1" dirty="0"/>
              <a:t>(</a:t>
            </a:r>
            <a:r>
              <a:rPr lang="ko-KR" altLang="en-US" sz="1300" b="1" dirty="0"/>
              <a:t>한국 서강대학</a:t>
            </a:r>
            <a:r>
              <a:rPr lang="en-US" altLang="ko-KR" sz="1300" b="1" dirty="0"/>
              <a:t>), </a:t>
            </a:r>
            <a:r>
              <a:rPr lang="ko-KR" altLang="en-US" sz="1300" b="1" dirty="0"/>
              <a:t>초중고 약</a:t>
            </a:r>
            <a:r>
              <a:rPr lang="en-US" altLang="ko-KR" sz="1300" b="1" dirty="0"/>
              <a:t>4000</a:t>
            </a:r>
            <a:r>
              <a:rPr lang="ko-KR" altLang="en-US" sz="1300" b="1" dirty="0"/>
              <a:t>여개 학교세움</a:t>
            </a:r>
            <a:r>
              <a:rPr lang="en-US" altLang="ko-KR" sz="1300" b="1" dirty="0"/>
              <a:t>.  “</a:t>
            </a:r>
            <a:r>
              <a:rPr lang="ko-KR" altLang="en-US" sz="1300" b="1" dirty="0"/>
              <a:t>광명의 천사</a:t>
            </a:r>
            <a:r>
              <a:rPr lang="en-US" altLang="ko-KR" sz="1300" b="1" dirty="0"/>
              <a:t>＂</a:t>
            </a:r>
            <a:r>
              <a:rPr lang="ko-KR" altLang="en-US" sz="1300" b="1" dirty="0"/>
              <a:t>처럼 활동 함</a:t>
            </a:r>
            <a:endParaRPr lang="en-US" altLang="ko-KR" sz="1300" b="1" dirty="0"/>
          </a:p>
          <a:p>
            <a:r>
              <a:rPr lang="en-US" altLang="ko-KR" sz="1300" b="1" dirty="0"/>
              <a:t>   -&gt; </a:t>
            </a:r>
            <a:r>
              <a:rPr lang="ko-KR" altLang="en-US" sz="1300" b="1" dirty="0"/>
              <a:t>선서 시 칼날을 심장에 두고 맹세 함</a:t>
            </a:r>
            <a:endParaRPr lang="en-US" altLang="ko-KR" sz="1300" b="1" dirty="0"/>
          </a:p>
          <a:p>
            <a:r>
              <a:rPr lang="en-US" altLang="ko-KR" sz="1300" b="1" dirty="0"/>
              <a:t>   -&gt; </a:t>
            </a:r>
            <a:r>
              <a:rPr lang="ko-KR" altLang="en-US" sz="1300" b="1" dirty="0"/>
              <a:t>맹세내용 </a:t>
            </a:r>
            <a:r>
              <a:rPr lang="en-US" altLang="ko-KR" sz="1300" b="1" dirty="0"/>
              <a:t>(</a:t>
            </a:r>
            <a:r>
              <a:rPr lang="ko-KR" altLang="en-US" sz="1300" b="1" dirty="0"/>
              <a:t>위선자와 스파이로 교육받음</a:t>
            </a:r>
            <a:r>
              <a:rPr lang="en-US" altLang="ko-KR" sz="1300" b="1" dirty="0"/>
              <a:t>)</a:t>
            </a:r>
          </a:p>
          <a:p>
            <a:r>
              <a:rPr lang="en-US" altLang="ko-KR" sz="1300" b="1" dirty="0">
                <a:solidFill>
                  <a:srgbClr val="FF0000"/>
                </a:solidFill>
              </a:rPr>
              <a:t>       * </a:t>
            </a:r>
            <a:r>
              <a:rPr lang="ko-KR" altLang="en-US" sz="1300" b="1" dirty="0">
                <a:solidFill>
                  <a:srgbClr val="FF0000"/>
                </a:solidFill>
              </a:rPr>
              <a:t>내 아들아 너는 이제까지 위선자로 행동하라고 훈련 받아 왔다</a:t>
            </a:r>
            <a:r>
              <a:rPr lang="en-US" altLang="ko-KR" sz="13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300" b="1" dirty="0">
                <a:solidFill>
                  <a:srgbClr val="FF0000"/>
                </a:solidFill>
              </a:rPr>
              <a:t>       * </a:t>
            </a:r>
            <a:r>
              <a:rPr lang="ko-KR" altLang="en-US" sz="1300" b="1" dirty="0">
                <a:solidFill>
                  <a:srgbClr val="FF0000"/>
                </a:solidFill>
              </a:rPr>
              <a:t>로마 카톨릭 내에선 로마 카톨릭 신자로 그리고 심지어 네 자신의 형제들 사이에서도 스파이가 되어라</a:t>
            </a:r>
            <a:r>
              <a:rPr lang="en-US" altLang="ko-KR" sz="13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300" b="1" dirty="0">
                <a:solidFill>
                  <a:srgbClr val="FF0000"/>
                </a:solidFill>
              </a:rPr>
              <a:t>       * </a:t>
            </a:r>
            <a:r>
              <a:rPr lang="ko-KR" altLang="en-US" sz="1300" b="1" dirty="0">
                <a:solidFill>
                  <a:srgbClr val="FF0000"/>
                </a:solidFill>
              </a:rPr>
              <a:t>누구도 믿지 말고 누구도 신뢰하지 말아라</a:t>
            </a:r>
            <a:r>
              <a:rPr lang="en-US" altLang="ko-KR" sz="13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300" b="1" dirty="0">
                <a:solidFill>
                  <a:srgbClr val="FF0000"/>
                </a:solidFill>
              </a:rPr>
              <a:t>       * </a:t>
            </a:r>
            <a:r>
              <a:rPr lang="ko-KR" altLang="en-US" sz="1300" b="1" dirty="0">
                <a:solidFill>
                  <a:srgbClr val="FF0000"/>
                </a:solidFill>
              </a:rPr>
              <a:t>개혁교도 사이에서는 개혁교도가 되고 칼빈주의자들 사이에선 칼빈주의자가 되고 프로테스탄트 안에서는 일반적인 프로테스탄트가 되어라</a:t>
            </a:r>
            <a:r>
              <a:rPr lang="en-US" altLang="ko-KR" sz="13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300" b="1" dirty="0">
                <a:solidFill>
                  <a:srgbClr val="FF0000"/>
                </a:solidFill>
              </a:rPr>
              <a:t>       * </a:t>
            </a:r>
            <a:r>
              <a:rPr lang="ko-KR" altLang="en-US" sz="1300" b="1" dirty="0">
                <a:solidFill>
                  <a:srgbClr val="FF0000"/>
                </a:solidFill>
              </a:rPr>
              <a:t>그리고 그들의 신뢰를 얻어내어 그들의 강단에서 설교할 수 있도록 하라</a:t>
            </a:r>
            <a:r>
              <a:rPr lang="en-US" altLang="ko-KR" sz="1300" b="1" dirty="0">
                <a:solidFill>
                  <a:srgbClr val="FF0000"/>
                </a:solidFill>
              </a:rPr>
              <a:t>. (</a:t>
            </a:r>
            <a:r>
              <a:rPr lang="ko-KR" altLang="en-US" sz="1300" b="1" dirty="0">
                <a:solidFill>
                  <a:srgbClr val="FF0000"/>
                </a:solidFill>
              </a:rPr>
              <a:t>스파이가 되어 개신교학교의 강단에 까지 서고 있음</a:t>
            </a:r>
            <a:r>
              <a:rPr lang="en-US" altLang="ko-KR" sz="13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300" b="1" dirty="0">
                <a:solidFill>
                  <a:srgbClr val="FF0000"/>
                </a:solidFill>
              </a:rPr>
              <a:t>       * </a:t>
            </a:r>
            <a:r>
              <a:rPr lang="ko-KR" altLang="en-US" sz="1300" b="1" dirty="0">
                <a:solidFill>
                  <a:srgbClr val="FF0000"/>
                </a:solidFill>
              </a:rPr>
              <a:t>그리고 유태인 사이에서는 한 명의 유태인이 되기까지 변신하라</a:t>
            </a:r>
            <a:r>
              <a:rPr lang="en-US" altLang="ko-KR" sz="13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300" b="1" dirty="0">
                <a:solidFill>
                  <a:srgbClr val="FF0000"/>
                </a:solidFill>
              </a:rPr>
              <a:t>       * </a:t>
            </a:r>
            <a:r>
              <a:rPr lang="ko-KR" altLang="en-US" sz="1300" b="1" dirty="0">
                <a:solidFill>
                  <a:srgbClr val="FF0000"/>
                </a:solidFill>
              </a:rPr>
              <a:t>그리하면 너는 교황의 충실한 군사로서 너의 예수회조직에 이로운 모든 정보를 수집할 수 있을 것이다</a:t>
            </a:r>
            <a:r>
              <a:rPr lang="en-US" altLang="ko-KR" sz="13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300" b="1" dirty="0"/>
              <a:t>   -&gt; </a:t>
            </a:r>
            <a:r>
              <a:rPr lang="ko-KR" altLang="en-US" sz="1300" b="1" dirty="0"/>
              <a:t>우리나라 개신교회에도 많은 스파이들이 들어와 있음</a:t>
            </a:r>
            <a:endParaRPr lang="en-US" altLang="ko-KR" sz="1300" b="1" dirty="0"/>
          </a:p>
          <a:p>
            <a:r>
              <a:rPr lang="en-US" altLang="ko-KR" sz="1300" b="1" dirty="0"/>
              <a:t>   -&gt; </a:t>
            </a:r>
            <a:r>
              <a:rPr lang="ko-KR" altLang="en-US" sz="1300" b="1" dirty="0"/>
              <a:t>일반교회 성도들은 예수회에 포섭된 목사들에게 양육되기에 모르고 있음</a:t>
            </a:r>
            <a:r>
              <a:rPr lang="en-US" altLang="ko-KR" sz="1300" b="1" dirty="0"/>
              <a:t>. </a:t>
            </a:r>
            <a:r>
              <a:rPr lang="ko-KR" altLang="en-US" sz="1300" b="1" dirty="0"/>
              <a:t>예수회가 대부분의 교회에 침투 완료 함</a:t>
            </a:r>
            <a:endParaRPr lang="en-US" altLang="ko-KR" sz="1300" b="1" dirty="0"/>
          </a:p>
          <a:p>
            <a:r>
              <a:rPr lang="en-US" altLang="ko-KR" sz="1300" b="1" dirty="0"/>
              <a:t>   -&gt; </a:t>
            </a:r>
            <a:r>
              <a:rPr lang="ko-KR" altLang="en-US" sz="1300" b="1" dirty="0"/>
              <a:t>카톨릭과 일치 하려 하는 </a:t>
            </a:r>
            <a:r>
              <a:rPr lang="en-US" altLang="ko-KR" sz="1300" b="1" dirty="0"/>
              <a:t>WCC, </a:t>
            </a:r>
            <a:r>
              <a:rPr lang="ko-KR" altLang="en-US" sz="1300" b="1" dirty="0"/>
              <a:t>모든 종교와 통합하려 하는 </a:t>
            </a:r>
            <a:r>
              <a:rPr lang="en-US" altLang="ko-KR" sz="1300" b="1" dirty="0"/>
              <a:t>WEA, </a:t>
            </a:r>
            <a:r>
              <a:rPr lang="ko-KR" altLang="en-US" sz="1300" b="1" dirty="0"/>
              <a:t>모든 개신교 교단을 통합하려 하는 </a:t>
            </a:r>
            <a:r>
              <a:rPr lang="en-US" altLang="ko-KR" sz="1300" b="1" dirty="0"/>
              <a:t>NCCK</a:t>
            </a:r>
          </a:p>
          <a:p>
            <a:r>
              <a:rPr lang="en-US" altLang="ko-KR" sz="1300" b="1" dirty="0"/>
              <a:t>        </a:t>
            </a:r>
            <a:r>
              <a:rPr lang="en-US" altLang="ko-KR" sz="1300" b="1" dirty="0">
                <a:solidFill>
                  <a:srgbClr val="FF0000"/>
                </a:solidFill>
              </a:rPr>
              <a:t>* WCC 9</a:t>
            </a:r>
            <a:r>
              <a:rPr lang="ko-KR" altLang="en-US" sz="1300" b="1" dirty="0">
                <a:solidFill>
                  <a:srgbClr val="FF0000"/>
                </a:solidFill>
              </a:rPr>
              <a:t>개 교단 </a:t>
            </a:r>
            <a:endParaRPr lang="en-US" altLang="ko-KR" sz="1300" b="1" dirty="0">
              <a:solidFill>
                <a:srgbClr val="FF0000"/>
              </a:solidFill>
            </a:endParaRPr>
          </a:p>
          <a:p>
            <a:r>
              <a:rPr lang="en-US" altLang="ko-KR" sz="1300" b="1" dirty="0"/>
              <a:t>          (</a:t>
            </a:r>
            <a:r>
              <a:rPr lang="ko-KR" altLang="en-US" sz="1300" b="1" dirty="0"/>
              <a:t>한국기독교교회협의회</a:t>
            </a:r>
            <a:r>
              <a:rPr lang="en-US" altLang="ko-KR" sz="1300" b="1" dirty="0"/>
              <a:t>(NCCK) </a:t>
            </a:r>
            <a:r>
              <a:rPr lang="ko-KR" altLang="en-US" sz="1300" b="1" dirty="0"/>
              <a:t>가입교단들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즉 대한예수교장로회</a:t>
            </a:r>
            <a:r>
              <a:rPr lang="en-US" altLang="ko-KR" sz="1300" b="1" dirty="0"/>
              <a:t>(</a:t>
            </a:r>
            <a:r>
              <a:rPr lang="ko-KR" altLang="en-US" sz="1300" b="1" dirty="0"/>
              <a:t>통합</a:t>
            </a:r>
            <a:r>
              <a:rPr lang="en-US" altLang="ko-KR" sz="1300" b="1" dirty="0"/>
              <a:t>), </a:t>
            </a:r>
            <a:r>
              <a:rPr lang="ko-KR" altLang="en-US" sz="1300" b="1" dirty="0"/>
              <a:t>한국기독교장로회</a:t>
            </a:r>
            <a:r>
              <a:rPr lang="en-US" altLang="ko-KR" sz="1300" b="1" dirty="0"/>
              <a:t>(</a:t>
            </a:r>
            <a:r>
              <a:rPr lang="ko-KR" altLang="en-US" sz="1300" b="1" dirty="0"/>
              <a:t>기장</a:t>
            </a:r>
            <a:r>
              <a:rPr lang="en-US" altLang="ko-KR" sz="1300" b="1" dirty="0"/>
              <a:t>),</a:t>
            </a:r>
          </a:p>
          <a:p>
            <a:r>
              <a:rPr lang="en-US" altLang="ko-KR" sz="1300" b="1" dirty="0"/>
              <a:t>           </a:t>
            </a:r>
            <a:r>
              <a:rPr lang="ko-KR" altLang="en-US" sz="1300" b="1" dirty="0"/>
              <a:t>기독교대한감리회</a:t>
            </a:r>
            <a:r>
              <a:rPr lang="en-US" altLang="ko-KR" sz="1300" b="1" dirty="0"/>
              <a:t>(</a:t>
            </a:r>
            <a:r>
              <a:rPr lang="ko-KR" altLang="en-US" sz="1300" b="1" dirty="0" err="1"/>
              <a:t>기감</a:t>
            </a:r>
            <a:r>
              <a:rPr lang="en-US" altLang="ko-KR" sz="1300" b="1" dirty="0"/>
              <a:t>), </a:t>
            </a:r>
            <a:r>
              <a:rPr lang="ko-KR" altLang="en-US" sz="1300" b="1" dirty="0" err="1"/>
              <a:t>기독교대한하나님의성회</a:t>
            </a:r>
            <a:r>
              <a:rPr lang="en-US" altLang="ko-KR" sz="1300" b="1" dirty="0"/>
              <a:t>(</a:t>
            </a:r>
            <a:r>
              <a:rPr lang="ko-KR" altLang="en-US" sz="1300" b="1" dirty="0" err="1"/>
              <a:t>순복음</a:t>
            </a:r>
            <a:r>
              <a:rPr lang="en-US" altLang="ko-KR" sz="1300" b="1" dirty="0"/>
              <a:t>), </a:t>
            </a:r>
            <a:r>
              <a:rPr lang="ko-KR" altLang="en-US" sz="1300" b="1" dirty="0"/>
              <a:t>기독교대한복음교회</a:t>
            </a:r>
            <a:r>
              <a:rPr lang="en-US" altLang="ko-KR" sz="1300" b="1" dirty="0"/>
              <a:t>, </a:t>
            </a:r>
            <a:r>
              <a:rPr lang="ko-KR" altLang="en-US" sz="1300" b="1" dirty="0" err="1"/>
              <a:t>구세군대한본영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대한성공회</a:t>
            </a:r>
            <a:r>
              <a:rPr lang="en-US" altLang="ko-KR" sz="1300" b="1" dirty="0"/>
              <a:t>, </a:t>
            </a:r>
            <a:r>
              <a:rPr lang="ko-KR" altLang="en-US" sz="1300" b="1" dirty="0" err="1"/>
              <a:t>정교회한국대교구</a:t>
            </a:r>
            <a:endParaRPr lang="en-US" altLang="ko-KR" sz="1300" b="1" dirty="0"/>
          </a:p>
          <a:p>
            <a:r>
              <a:rPr lang="en-US" altLang="ko-KR" sz="1300" b="1" dirty="0"/>
              <a:t>           8</a:t>
            </a:r>
            <a:r>
              <a:rPr lang="ko-KR" altLang="en-US" sz="1300" b="1" dirty="0" err="1"/>
              <a:t>개교단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및 </a:t>
            </a:r>
            <a:r>
              <a:rPr lang="ko-KR" altLang="en-US" sz="1300" b="1" dirty="0" err="1"/>
              <a:t>루터교</a:t>
            </a:r>
            <a:r>
              <a:rPr lang="en-US" altLang="ko-KR" sz="1300" b="1" dirty="0"/>
              <a:t>) </a:t>
            </a:r>
          </a:p>
          <a:p>
            <a:r>
              <a:rPr lang="en-US" altLang="ko-KR" sz="1300" b="1" dirty="0"/>
              <a:t>        </a:t>
            </a:r>
            <a:r>
              <a:rPr lang="en-US" altLang="ko-KR" sz="1300" b="1" dirty="0">
                <a:solidFill>
                  <a:srgbClr val="FF0000"/>
                </a:solidFill>
              </a:rPr>
              <a:t>* WEA </a:t>
            </a:r>
            <a:r>
              <a:rPr lang="ko-KR" altLang="en-US" sz="1300" b="1" dirty="0">
                <a:solidFill>
                  <a:srgbClr val="FF0000"/>
                </a:solidFill>
              </a:rPr>
              <a:t>참여 교회</a:t>
            </a:r>
            <a:r>
              <a:rPr lang="en-US" altLang="ko-KR" sz="1300" b="1" dirty="0">
                <a:solidFill>
                  <a:srgbClr val="FF0000"/>
                </a:solidFill>
              </a:rPr>
              <a:t>(</a:t>
            </a:r>
            <a:r>
              <a:rPr lang="ko-KR" altLang="en-US" sz="1300" b="1" dirty="0">
                <a:solidFill>
                  <a:srgbClr val="FF0000"/>
                </a:solidFill>
              </a:rPr>
              <a:t>서초 사랑의 교회</a:t>
            </a:r>
            <a:r>
              <a:rPr lang="en-US" altLang="ko-KR" sz="1300" b="1" dirty="0">
                <a:solidFill>
                  <a:srgbClr val="FF0000"/>
                </a:solidFill>
              </a:rPr>
              <a:t>)</a:t>
            </a:r>
            <a:r>
              <a:rPr lang="en-US" altLang="ko-KR" sz="1300" b="1" dirty="0"/>
              <a:t>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944FAF8-23FD-49EA-A584-1C9AE275F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2" y="5687574"/>
            <a:ext cx="3034748" cy="11737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4B23AF1-FE86-4F59-8F58-3B41D8693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237" y="5711361"/>
            <a:ext cx="3034748" cy="11504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29C8E45-75D2-499C-81AC-0E3273A48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994" y="5695260"/>
            <a:ext cx="2941980" cy="11665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04675CC-D70C-4149-AF14-691A99FA7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4975" y="5694820"/>
            <a:ext cx="3180521" cy="116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7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사탄과의 전쟁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영적전쟁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계명전쟁</a:t>
            </a:r>
            <a:r>
              <a:rPr lang="en-US" altLang="ko-KR" sz="1400" b="1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259A7CE-D620-412D-B7D7-EA0550CA55C4}"/>
              </a:ext>
            </a:extLst>
          </p:cNvPr>
          <p:cNvSpPr txBox="1"/>
          <p:nvPr/>
        </p:nvSpPr>
        <p:spPr>
          <a:xfrm>
            <a:off x="320233" y="582067"/>
            <a:ext cx="11742329" cy="569386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 - </a:t>
            </a:r>
            <a:r>
              <a:rPr lang="ko-KR" altLang="en-US" sz="1400" b="1" dirty="0"/>
              <a:t>그때에 어떤 </a:t>
            </a:r>
            <a:r>
              <a:rPr lang="ko-KR" altLang="en-US" sz="1400" b="1" dirty="0" err="1"/>
              <a:t>갈대아</a:t>
            </a:r>
            <a:r>
              <a:rPr lang="ko-KR" altLang="en-US" sz="1400" b="1" dirty="0"/>
              <a:t> 사람들이 나아와 유다 사람들을 </a:t>
            </a:r>
            <a:r>
              <a:rPr lang="ko-KR" altLang="en-US" sz="1400" b="1" dirty="0">
                <a:solidFill>
                  <a:srgbClr val="FF0000"/>
                </a:solidFill>
              </a:rPr>
              <a:t>참소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하니라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3:8)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>
                <a:solidFill>
                  <a:srgbClr val="FF0000"/>
                </a:solidFill>
              </a:rPr>
              <a:t>사탄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마귀는 참소하는 자</a:t>
            </a:r>
            <a:r>
              <a:rPr lang="ko-KR" altLang="en-US" sz="1400" b="1" dirty="0"/>
              <a:t>임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사탄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마귀와 닮은 사람들</a:t>
            </a:r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우리 형제들을 </a:t>
            </a:r>
            <a:r>
              <a:rPr lang="ko-KR" altLang="en-US" sz="1400" b="1" dirty="0">
                <a:solidFill>
                  <a:srgbClr val="FF0000"/>
                </a:solidFill>
              </a:rPr>
              <a:t>참소하던 자</a:t>
            </a:r>
            <a:r>
              <a:rPr lang="ko-KR" altLang="en-US" sz="1400" b="1" dirty="0"/>
              <a:t> 곧 우리 하나님 앞에서 밤낮 참소 하던 자가 쫓겨 났고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계</a:t>
            </a:r>
            <a:r>
              <a:rPr lang="en-US" altLang="ko-KR" sz="1400" b="1" dirty="0"/>
              <a:t>12:10)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>
                <a:solidFill>
                  <a:srgbClr val="FF0000"/>
                </a:solidFill>
              </a:rPr>
              <a:t>참소하던 자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사탄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그때에 서로 배반하여 넘겨주며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마</a:t>
            </a:r>
            <a:r>
              <a:rPr lang="en-US" altLang="ko-KR" sz="1400" b="1" dirty="0"/>
              <a:t>24:10)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마지막 때는 부모자식 간에도 형제 간에도 참소하고 넘겨준다고 함</a:t>
            </a:r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이제라도 너희가 준비하였다가 내가 만든 </a:t>
            </a:r>
            <a:r>
              <a:rPr lang="ko-KR" altLang="en-US" sz="1400" b="1" dirty="0" err="1"/>
              <a:t>신상앞에</a:t>
            </a:r>
            <a:r>
              <a:rPr lang="ko-KR" altLang="en-US" sz="1400" b="1" dirty="0"/>
              <a:t> 엎드려 절하면 </a:t>
            </a:r>
            <a:r>
              <a:rPr lang="ko-KR" altLang="en-US" sz="1400" b="1" dirty="0" err="1"/>
              <a:t>좋거니와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3:15</a:t>
            </a:r>
            <a:r>
              <a:rPr lang="en-US" altLang="ko-KR" sz="1400" b="1" dirty="0" smtClean="0"/>
              <a:t>) -&gt; </a:t>
            </a:r>
            <a:r>
              <a:rPr lang="ko-KR" altLang="en-US" sz="1400" b="1" dirty="0" err="1" smtClean="0"/>
              <a:t>바벨론의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느부갓네살왕이</a:t>
            </a:r>
            <a:r>
              <a:rPr lang="ko-KR" altLang="en-US" sz="1400" b="1" smtClean="0"/>
              <a:t> 지시</a:t>
            </a:r>
            <a:endParaRPr lang="en-US" altLang="ko-KR" sz="1400" b="1" dirty="0"/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사탄의 전략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당근</a:t>
            </a:r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너희가 만일 절하지 아니하면 즉시 너희를 맹렬히 타는 </a:t>
            </a:r>
            <a:r>
              <a:rPr lang="ko-KR" altLang="en-US" sz="1400" b="1" dirty="0" err="1"/>
              <a:t>풀무불</a:t>
            </a:r>
            <a:r>
              <a:rPr lang="ko-KR" altLang="en-US" sz="1400" b="1" dirty="0"/>
              <a:t> 가운데에 던져 넣을 것이니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3:15)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사탄의 전략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채찍</a:t>
            </a:r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너를 위하여 새긴 우상을 만들지 말고</a:t>
            </a:r>
            <a:r>
              <a:rPr lang="en-US" altLang="ko-KR" sz="1400" b="1" dirty="0"/>
              <a:t>….</a:t>
            </a:r>
            <a:r>
              <a:rPr lang="ko-KR" altLang="en-US" sz="1400" b="1" dirty="0"/>
              <a:t>그것 들에게 절하지 말며 그것들을 섬기지 말라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출</a:t>
            </a:r>
            <a:r>
              <a:rPr lang="en-US" altLang="ko-KR" sz="1400" b="1" dirty="0"/>
              <a:t>20:4,5)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사탄의 전략에 교황권은 넘어가 십계명을 바꾸고 우상숭배를 하고 있음</a:t>
            </a:r>
            <a:endParaRPr lang="en-US" altLang="ko-KR" sz="1400" b="1" dirty="0"/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카톨릭의 십계명에는 우상숭배 하지 말라는 십계명의 첫 계명이 없음</a:t>
            </a:r>
            <a:endParaRPr lang="en-US" altLang="ko-KR" sz="1400" b="1" dirty="0"/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이런 카톨릭에 미혹되어 음행의 포도주에 취하여 대부분의 교파가 넘어가고 있음</a:t>
            </a:r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나의 계명을 지키는 자라야 나를 사랑하는 자니 나를 사랑하는 자는 내 아버지께 사랑을 받을 것이요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계</a:t>
            </a:r>
            <a:r>
              <a:rPr lang="en-US" altLang="ko-KR" sz="1400" b="1" dirty="0"/>
              <a:t>14:2)</a:t>
            </a:r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오 </a:t>
            </a:r>
            <a:r>
              <a:rPr lang="ko-KR" altLang="en-US" sz="1400" b="1" dirty="0" err="1"/>
              <a:t>왕이여</a:t>
            </a:r>
            <a:r>
              <a:rPr lang="ko-KR" altLang="en-US" sz="1400" b="1" dirty="0"/>
              <a:t> 그리 될지라도 우리 하나님께서 맹렬히 불타는 용광로에서 능히 우리를 건져 내시겠고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3:17)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우리 삶 속에 승리하는 것 그것이 믿음 임</a:t>
            </a:r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그리 아니 </a:t>
            </a:r>
            <a:r>
              <a:rPr lang="ko-KR" altLang="en-US" sz="1400" b="1" dirty="0" err="1"/>
              <a:t>하실지라도</a:t>
            </a:r>
            <a:r>
              <a:rPr lang="en-US" altLang="ko-KR" sz="1400" b="1" dirty="0"/>
              <a:t>…. </a:t>
            </a:r>
            <a:r>
              <a:rPr lang="ko-KR" altLang="en-US" sz="1400" b="1" dirty="0"/>
              <a:t>우리가 왕의 신들을 섬기지도 아니하고 </a:t>
            </a:r>
            <a:r>
              <a:rPr lang="en-US" altLang="ko-KR" sz="1400" b="1" dirty="0"/>
              <a:t>….. </a:t>
            </a:r>
            <a:r>
              <a:rPr lang="ko-KR" altLang="en-US" sz="1400" b="1" dirty="0"/>
              <a:t>절하지도 아니 할 줄을 </a:t>
            </a:r>
            <a:r>
              <a:rPr lang="ko-KR" altLang="en-US" sz="1400" b="1" dirty="0" err="1"/>
              <a:t>아옵소서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3:18)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하나님이 주신 계명에 대한 순종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사탄과의 계명전쟁</a:t>
            </a:r>
            <a:r>
              <a:rPr lang="en-US" altLang="ko-KR" sz="1400" b="1" dirty="0"/>
              <a:t>) </a:t>
            </a:r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여자의 남은 자손 곧 하나님의 계명을 지키며 예수의 증거를 가진 자들과 더불어 싸우려고 바다 모래 위에 서 있더라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계</a:t>
            </a:r>
            <a:r>
              <a:rPr lang="en-US" altLang="ko-KR" sz="1400" b="1" dirty="0"/>
              <a:t>12:17)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여자의 남은 자손의 특징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하나님의 말씀을 지키려는 자들</a:t>
            </a:r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내가 보니 결박되지 아니한 네 사람이 불 가운데로 다니는데 상하지도 아니 하였고 그 넷째의 모양은 신들의 아들과 같으니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3:25) 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신들의 아들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예수님</a:t>
            </a:r>
            <a:endParaRPr lang="en-US" altLang="ko-KR" sz="1400" b="1" dirty="0"/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계명전쟁에서 </a:t>
            </a:r>
            <a:r>
              <a:rPr lang="ko-KR" altLang="en-US" sz="1400" b="1" dirty="0" err="1"/>
              <a:t>이긴자들만이</a:t>
            </a:r>
            <a:r>
              <a:rPr lang="ko-KR" altLang="en-US" sz="1400" b="1" dirty="0"/>
              <a:t> 예수님을 만날 수 있다</a:t>
            </a:r>
            <a:r>
              <a:rPr lang="en-US" altLang="ko-KR" sz="1400" b="1" dirty="0"/>
              <a:t>.</a:t>
            </a:r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자기 목숨을 얻는 자는 잃을 것이요 나를 위하여 자기 목숨을 잃는 자는 얻으리라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마</a:t>
            </a:r>
            <a:r>
              <a:rPr lang="en-US" altLang="ko-KR" sz="1400" b="1" dirty="0"/>
              <a:t>10:39) </a:t>
            </a:r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마음을 강하게 하고 크게 용기를 내라 두려워 하지 말며 놀라지 말라 네가 어디로 가든지 주 네 하나님이 너와 함께 </a:t>
            </a:r>
            <a:r>
              <a:rPr lang="ko-KR" altLang="en-US" sz="1400" b="1" dirty="0" err="1"/>
              <a:t>하느니라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 수</a:t>
            </a:r>
            <a:r>
              <a:rPr lang="en-US" altLang="ko-KR" sz="1400" b="1" dirty="0"/>
              <a:t>1:9)</a:t>
            </a:r>
          </a:p>
        </p:txBody>
      </p:sp>
    </p:spTree>
    <p:extLst>
      <p:ext uri="{BB962C8B-B14F-4D97-AF65-F5344CB8AC3E}">
        <p14:creationId xmlns:p14="http://schemas.microsoft.com/office/powerpoint/2010/main" val="239075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1086</Words>
  <Application>Microsoft Office PowerPoint</Application>
  <PresentationFormat>와이드스크린</PresentationFormat>
  <Paragraphs>83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KKK</dc:creator>
  <cp:lastModifiedBy>Administrator</cp:lastModifiedBy>
  <cp:revision>89</cp:revision>
  <dcterms:created xsi:type="dcterms:W3CDTF">2020-12-05T13:11:49Z</dcterms:created>
  <dcterms:modified xsi:type="dcterms:W3CDTF">2021-02-02T14:05:59Z</dcterms:modified>
</cp:coreProperties>
</file>