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11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강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다니엘서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장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느부갓네살의</a:t>
            </a:r>
            <a:r>
              <a:rPr lang="ko-KR" altLang="en-US" sz="1400" b="1" dirty="0"/>
              <a:t> 두번째 꿈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270805" y="495568"/>
            <a:ext cx="11742329" cy="61247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- </a:t>
            </a:r>
            <a:r>
              <a:rPr lang="ko-KR" altLang="en-US" sz="1400" b="1" dirty="0"/>
              <a:t>내집에서 안식하며 내 궁궐에서 번창 할 때에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4:4)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-</a:t>
            </a:r>
            <a:r>
              <a:rPr lang="ko-KR" altLang="en-US" sz="1400" b="1" dirty="0"/>
              <a:t> 나를 무섭게 하는 한 꿈을 보고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4:5)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내 머리 속의 환상들로 말미암아 근심 </a:t>
            </a:r>
            <a:r>
              <a:rPr lang="ko-KR" altLang="en-US" sz="1400" b="1" dirty="0" err="1"/>
              <a:t>하였노라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4:5)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그러나 마지막에 다니엘이 내 앞에 들어왔는데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4:8)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 속에는 거룩한 신들의 영이 있더라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4:8)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예수님을 믿는 사람들은 속에 성령님이 있어야 함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그것 즉 자라서 강하게 된 것은 왕이시니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4:22)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한 </a:t>
            </a:r>
            <a:r>
              <a:rPr lang="ko-KR" altLang="en-US" sz="1400" b="1" dirty="0" err="1"/>
              <a:t>순찰자</a:t>
            </a:r>
            <a:r>
              <a:rPr lang="ko-KR" altLang="en-US" sz="1400" b="1" dirty="0"/>
              <a:t> 곧 거룩한 자가 내려와 이르기를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4:23)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천사를 통하여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가지 명령을 하심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무서운 내용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나무를 자르고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느부겟네살왕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첫번째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그루터기는 그대로 놓고 쇠와 놋으로 묶어 </a:t>
            </a:r>
            <a:r>
              <a:rPr lang="ko-KR" altLang="en-US" sz="1400" b="1" dirty="0" smtClean="0"/>
              <a:t>놓아라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두번째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일곱때가 지나도록 소처럼 풀을 먹고 늑대와 같이 살아감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세번째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느부갓네살왕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수하강</a:t>
            </a:r>
            <a:r>
              <a:rPr lang="ko-KR" altLang="en-US" sz="1400" b="1" dirty="0"/>
              <a:t> 병에 걸림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짐승과 같이 되는 병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하나님께서 주관하심으로 열심히 사는 것도 하나님을 근본으로 하여 살아가야 함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교만함이 깨져서 하나님을 모셔야 함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이전에 사탄의 자식이었던 것 하나님께 돌아와야 함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이것이 제일 큰 </a:t>
            </a:r>
            <a:r>
              <a:rPr lang="ko-KR" altLang="en-US" sz="1400" b="1" dirty="0" smtClean="0"/>
              <a:t>회개이며 열매임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일곱때가 왕의 위로 지나가기까지 그의 몫이 들의 짐승들과 함께 있게 하라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4:23)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하나님의 뜻에 따라 지구 </a:t>
            </a:r>
            <a:r>
              <a:rPr lang="ko-KR" altLang="en-US" sz="1400" b="1" dirty="0" smtClean="0"/>
              <a:t>역사가 움직임</a:t>
            </a:r>
            <a:r>
              <a:rPr lang="en-US" altLang="ko-KR" sz="1400" b="1" dirty="0" smtClean="0"/>
              <a:t>. </a:t>
            </a:r>
            <a:r>
              <a:rPr lang="ko-KR" altLang="en-US" sz="1400" b="1" dirty="0"/>
              <a:t>시간을 통하여 하나님의 섭리를 깨닫게 하시기 위하여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하나님의 다스리심을 깨닫게 하심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의로 죄를 끊어 버리라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우리가 교만할 때 </a:t>
            </a:r>
            <a:r>
              <a:rPr lang="ko-KR" altLang="en-US" sz="1400" b="1" dirty="0" smtClean="0"/>
              <a:t>하나님이 주관하시는 </a:t>
            </a:r>
            <a:r>
              <a:rPr lang="ko-KR" altLang="en-US" sz="1400" b="1" dirty="0"/>
              <a:t>세상을 제대로 못 봄</a:t>
            </a:r>
            <a:r>
              <a:rPr lang="en-US" altLang="ko-KR" sz="1400" b="1" dirty="0"/>
              <a:t>.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교만한 </a:t>
            </a:r>
            <a:r>
              <a:rPr lang="ko-KR" altLang="en-US" sz="1400" b="1" dirty="0"/>
              <a:t>자는 가난한 사람과 하나님의 자녀를 생각하지 않음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육신의 생각에서 사로 잡혀 살며 사탄의 앞잡이로 살던 것을 예수님의 피가 흐르는 자로 </a:t>
            </a:r>
            <a:r>
              <a:rPr lang="en-US" altLang="ko-KR" sz="1400" b="1" dirty="0"/>
              <a:t>DNA</a:t>
            </a:r>
            <a:r>
              <a:rPr lang="ko-KR" altLang="en-US" sz="1400" b="1" dirty="0"/>
              <a:t>를 변화 시켜야 </a:t>
            </a:r>
            <a:r>
              <a:rPr lang="ko-KR" altLang="en-US" sz="1400" b="1" dirty="0" smtClean="0"/>
              <a:t>함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870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275117" y="530050"/>
            <a:ext cx="11742329" cy="6340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그들이 왕을 사람들에게서 몰아 내리니 왕의 거처가 들의 짐승들과 함께 있을 것이요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4:25)</a:t>
            </a:r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/>
              <a:t>일곱때가 왕의 위로 지나간 </a:t>
            </a:r>
            <a:r>
              <a:rPr lang="ko-KR" altLang="en-US" sz="1400" b="1" dirty="0" smtClean="0"/>
              <a:t>뒤에야 비로소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왕이 지극히 높으신 이가 사람들의 왕국에서 다스리시며 자신의 뜻대로 그것을 </a:t>
            </a:r>
            <a:r>
              <a:rPr lang="ko-KR" altLang="en-US" sz="1400" b="1" dirty="0" smtClean="0"/>
              <a:t>누구에게든지 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주시는 줄 </a:t>
            </a:r>
            <a:r>
              <a:rPr lang="ko-KR" altLang="en-US" sz="1400" b="1" dirty="0" err="1"/>
              <a:t>아시리이다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4:25)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일곱때가 지난 뒤에 깨닫게 하신다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지극히 높으신 이가 다스리신다는 것을 깨닫게 하신다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느부갓네살왕으로</a:t>
            </a:r>
            <a:r>
              <a:rPr lang="ko-KR" altLang="en-US" sz="1400" b="1" dirty="0"/>
              <a:t> 하여금 하나님이 다스리심을 깨닫게 하신다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하나님은 </a:t>
            </a:r>
            <a:r>
              <a:rPr lang="ko-KR" altLang="en-US" sz="1400" b="1" dirty="0" smtClean="0"/>
              <a:t>자신의 </a:t>
            </a:r>
            <a:r>
              <a:rPr lang="ko-KR" altLang="en-US" sz="1400" b="1" dirty="0"/>
              <a:t>뜻대로 주시는 줄 우리에게 깨닫게 하신다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사람에게 하나님이 누구인지 알게 해 주심 이것을 결국 </a:t>
            </a:r>
            <a:r>
              <a:rPr lang="ko-KR" altLang="en-US" sz="1400" b="1" dirty="0" smtClean="0"/>
              <a:t>깨닫는 </a:t>
            </a:r>
            <a:r>
              <a:rPr lang="ko-KR" altLang="en-US" sz="1400" b="1" dirty="0"/>
              <a:t>사람은 복 받은 사람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하나님이 다스리심을 왕이 안 뒤에 비로소 왕의 왕국이 왕에게 확실히 </a:t>
            </a:r>
            <a:r>
              <a:rPr lang="ko-KR" altLang="en-US" sz="1400" b="1" dirty="0" err="1"/>
              <a:t>돌아가리이다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4:26)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의로 왕의 죄들을 끊어 버리시며 가난한 자를 긍휼히 여김으로 왕의 불법들을 끊어 </a:t>
            </a:r>
            <a:r>
              <a:rPr lang="ko-KR" altLang="en-US" sz="1400" b="1" dirty="0" err="1"/>
              <a:t>버리소서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4:27)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 smtClean="0"/>
              <a:t>하나님과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예수님을 </a:t>
            </a:r>
            <a:r>
              <a:rPr lang="ko-KR" altLang="en-US" sz="1400" b="1" dirty="0"/>
              <a:t>제대로 볼 수 있으면 죄를 끊을 수 있음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이웃을 내 몸처럼 여기라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교만한 사람은 가난한 사람을 하찮게 본다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큰 바빌론은 내가 내 권능의 힘으로 건설하며 왕국의 집으로 삼고 내 위엄의 영광으로 삼은 것이 아니냐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4:30)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꿈을 주고 깨닫게 해주었으나 교만함으로 </a:t>
            </a:r>
            <a:r>
              <a:rPr lang="ko-KR" altLang="en-US" sz="1400" b="1" dirty="0" err="1"/>
              <a:t>느부갓네살왕이</a:t>
            </a:r>
            <a:r>
              <a:rPr lang="ko-KR" altLang="en-US" sz="1400" b="1" dirty="0"/>
              <a:t> 깨닫지 못함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훈련이 되어 있어야 높은 자리에서도 교만하지 않고 하나님만 바라 볼 수 있음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하늘에서 한 음성이 내려와 </a:t>
            </a:r>
            <a:r>
              <a:rPr lang="ko-KR" altLang="en-US" sz="1400" b="1" dirty="0" err="1"/>
              <a:t>이르시되</a:t>
            </a:r>
            <a:r>
              <a:rPr lang="ko-KR" altLang="en-US" sz="1400" b="1" dirty="0"/>
              <a:t> 오 </a:t>
            </a:r>
            <a:r>
              <a:rPr lang="ko-KR" altLang="en-US" sz="1400" b="1" dirty="0" err="1"/>
              <a:t>느브갓네살</a:t>
            </a:r>
            <a:r>
              <a:rPr lang="ko-KR" altLang="en-US" sz="1400" b="1" dirty="0"/>
              <a:t> 왕아 </a:t>
            </a:r>
            <a:r>
              <a:rPr lang="en-US" altLang="ko-KR" sz="1400" b="1" dirty="0"/>
              <a:t>…. </a:t>
            </a:r>
            <a:r>
              <a:rPr lang="ko-KR" altLang="en-US" sz="1400" b="1" dirty="0"/>
              <a:t>그 왕국이 </a:t>
            </a:r>
            <a:r>
              <a:rPr lang="ko-KR" altLang="en-US" sz="1400" b="1" dirty="0" err="1"/>
              <a:t>네게서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떠났느니라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4:31)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내 의지로 교만하지 말고 주께 의지하고 맡겨라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이에 말씀이 끝나고 병에 걸려 내 쫓김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느부갓네살왕에게</a:t>
            </a:r>
            <a:r>
              <a:rPr lang="ko-KR" altLang="en-US" sz="1400" b="1" dirty="0"/>
              <a:t> 들판에서의 일곱해를 준 것처럼 인류에게는 하나님을 알게 하시기 위해 </a:t>
            </a:r>
            <a:r>
              <a:rPr lang="en-US" altLang="ko-KR" sz="1400" b="1" dirty="0"/>
              <a:t>6000</a:t>
            </a:r>
            <a:r>
              <a:rPr lang="ko-KR" altLang="en-US" sz="1400" b="1" dirty="0"/>
              <a:t>년의 시간을 주심</a:t>
            </a:r>
            <a:endParaRPr lang="en-US" altLang="ko-KR" sz="1400" b="1" dirty="0"/>
          </a:p>
          <a:p>
            <a:r>
              <a:rPr lang="en-US" altLang="ko-KR" sz="1400" b="1" dirty="0"/>
              <a:t>      </a:t>
            </a:r>
            <a:r>
              <a:rPr lang="ko-KR" altLang="en-US" sz="1400" b="1" dirty="0"/>
              <a:t> 그 시간동안 알곡과 쭉정이로 나누어짐</a:t>
            </a:r>
            <a:endParaRPr lang="en-US" altLang="ko-KR" sz="1400" b="1" dirty="0"/>
          </a:p>
          <a:p>
            <a:r>
              <a:rPr lang="en-US" altLang="ko-KR" sz="1400" b="1" dirty="0"/>
              <a:t>   -&gt; 7</a:t>
            </a:r>
            <a:r>
              <a:rPr lang="ko-KR" altLang="en-US" sz="1400" b="1" dirty="0"/>
              <a:t>년을 지나 회복시키심 </a:t>
            </a:r>
            <a:r>
              <a:rPr lang="en-US" altLang="ko-KR" sz="1400" b="1" dirty="0"/>
              <a:t>–&gt; </a:t>
            </a:r>
            <a:r>
              <a:rPr lang="ko-KR" altLang="en-US" sz="1400" b="1" dirty="0"/>
              <a:t>하늘을 </a:t>
            </a:r>
            <a:r>
              <a:rPr lang="ko-KR" altLang="en-US" sz="1400" b="1" dirty="0" err="1"/>
              <a:t>보매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지각을 회복시키심</a:t>
            </a:r>
            <a:r>
              <a:rPr lang="en-US" altLang="ko-KR" sz="1400" b="1" dirty="0"/>
              <a:t>) -&gt; </a:t>
            </a:r>
            <a:r>
              <a:rPr lang="ko-KR" altLang="en-US" sz="1400" b="1" dirty="0" smtClean="0"/>
              <a:t>교만한 자에게 필요한 경험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 err="1"/>
              <a:t>느부갓네살의</a:t>
            </a:r>
            <a:r>
              <a:rPr lang="ko-KR" altLang="en-US" sz="1400" b="1" dirty="0"/>
              <a:t> 고백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깨달음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* </a:t>
            </a:r>
            <a:r>
              <a:rPr lang="ko-KR" altLang="en-US" sz="1400" b="1" dirty="0"/>
              <a:t>하나님의 통치는 영존하는 통치다</a:t>
            </a:r>
            <a:r>
              <a:rPr lang="en-US" altLang="ko-KR" sz="1400" b="1" dirty="0"/>
              <a:t>(34)</a:t>
            </a:r>
          </a:p>
          <a:p>
            <a:r>
              <a:rPr lang="en-US" altLang="ko-KR" sz="1400" b="1" dirty="0"/>
              <a:t>   * </a:t>
            </a:r>
            <a:r>
              <a:rPr lang="ko-KR" altLang="en-US" sz="1400" b="1" dirty="0"/>
              <a:t>하나님의 왕국은 대대에 이르는 왕국이다</a:t>
            </a:r>
            <a:r>
              <a:rPr lang="en-US" altLang="ko-KR" sz="1400" b="1" dirty="0"/>
              <a:t>(34)</a:t>
            </a:r>
          </a:p>
          <a:p>
            <a:r>
              <a:rPr lang="en-US" altLang="ko-KR" sz="1400" b="1" dirty="0"/>
              <a:t>   * </a:t>
            </a:r>
            <a:r>
              <a:rPr lang="ko-KR" altLang="en-US" sz="1400" b="1" dirty="0"/>
              <a:t>하나님은 하늘과 땅에서 자신의 뜻대로 행하신다</a:t>
            </a:r>
            <a:r>
              <a:rPr lang="en-US" altLang="ko-KR" sz="1400" b="1" dirty="0"/>
              <a:t>(35)</a:t>
            </a:r>
          </a:p>
          <a:p>
            <a:r>
              <a:rPr lang="en-US" altLang="ko-KR" sz="1400" b="1" dirty="0"/>
              <a:t>   * </a:t>
            </a:r>
            <a:r>
              <a:rPr lang="ko-KR" altLang="en-US" sz="1400" b="1" dirty="0"/>
              <a:t>아무도 하나님의 손을 멈추게 할 수 </a:t>
            </a:r>
            <a:r>
              <a:rPr lang="ko-KR" altLang="en-US" sz="1400" b="1" dirty="0" smtClean="0"/>
              <a:t>없다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하나님의 일은 진리이며 </a:t>
            </a:r>
            <a:r>
              <a:rPr lang="ko-KR" altLang="en-US" sz="1400" b="1" dirty="0" err="1"/>
              <a:t>공의로우시다</a:t>
            </a:r>
            <a:r>
              <a:rPr lang="en-US" altLang="ko-KR" sz="1400" b="1" dirty="0"/>
              <a:t>. 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우리 </a:t>
            </a:r>
            <a:r>
              <a:rPr lang="ko-KR" altLang="en-US" sz="1400" b="1" dirty="0" err="1"/>
              <a:t>마음판에</a:t>
            </a:r>
            <a:r>
              <a:rPr lang="ko-KR" altLang="en-US" sz="1400" b="1" dirty="0"/>
              <a:t> 새겨야 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 smtClean="0"/>
              <a:t>   * </a:t>
            </a:r>
            <a:r>
              <a:rPr lang="ko-KR" altLang="en-US" sz="1400" b="1" dirty="0"/>
              <a:t>하나님 앞에 교만하지 않도록 항상 돌아 보아야 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강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다니엘서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장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느부갓네살의</a:t>
            </a:r>
            <a:r>
              <a:rPr lang="ko-KR" altLang="en-US" sz="1400" b="1" dirty="0"/>
              <a:t> 두번째 꿈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822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645</Words>
  <Application>Microsoft Office PowerPoint</Application>
  <PresentationFormat>와이드스크린</PresentationFormat>
  <Paragraphs>58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114</cp:revision>
  <dcterms:created xsi:type="dcterms:W3CDTF">2020-12-05T13:11:49Z</dcterms:created>
  <dcterms:modified xsi:type="dcterms:W3CDTF">2021-02-02T14:15:55Z</dcterms:modified>
</cp:coreProperties>
</file>