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8" r:id="rId3"/>
    <p:sldId id="271" r:id="rId4"/>
    <p:sldId id="269" r:id="rId5"/>
    <p:sldId id="27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102" y="116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037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68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92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54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20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47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98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40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90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42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FEFF-963D-47FC-B88D-2F004F85CDD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07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4FEFF-963D-47FC-B88D-2F004F85CDDA}" type="datetimeFigureOut">
              <a:rPr lang="ko-KR" altLang="en-US" smtClean="0"/>
              <a:t>2021-02-02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C6DC4-F3FA-40D8-A64B-2FD9AB6D46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0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E6F280B-85E1-403B-9870-B32953AEB514}"/>
              </a:ext>
            </a:extLst>
          </p:cNvPr>
          <p:cNvSpPr txBox="1"/>
          <p:nvPr/>
        </p:nvSpPr>
        <p:spPr>
          <a:xfrm>
            <a:off x="164416" y="126258"/>
            <a:ext cx="11898147" cy="3077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/>
              <a:t>※ </a:t>
            </a:r>
            <a:r>
              <a:rPr lang="en-US" altLang="ko-KR" sz="1400" b="1" dirty="0"/>
              <a:t>6</a:t>
            </a:r>
            <a:r>
              <a:rPr lang="ko-KR" altLang="en-US" sz="1400" b="1" dirty="0"/>
              <a:t>강 </a:t>
            </a:r>
            <a:r>
              <a:rPr lang="ko-KR" altLang="en-US" sz="1400" b="1" dirty="0" err="1"/>
              <a:t>바벨론의</a:t>
            </a:r>
            <a:r>
              <a:rPr lang="ko-KR" altLang="en-US" sz="1400" b="1" dirty="0"/>
              <a:t> 멸망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성경에서의 </a:t>
            </a:r>
            <a:r>
              <a:rPr lang="ko-KR" altLang="en-US" sz="1400" b="1" dirty="0" err="1"/>
              <a:t>바벨론은</a:t>
            </a:r>
            <a:r>
              <a:rPr lang="ko-KR" altLang="en-US" sz="1400" b="1" dirty="0"/>
              <a:t> 사탄이 만들어 놓은 세상을 대표적으로 나타냄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259A7CE-D620-412D-B7D7-EA0550CA55C4}"/>
              </a:ext>
            </a:extLst>
          </p:cNvPr>
          <p:cNvSpPr txBox="1"/>
          <p:nvPr/>
        </p:nvSpPr>
        <p:spPr>
          <a:xfrm>
            <a:off x="270805" y="495568"/>
            <a:ext cx="11742329" cy="6340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 - </a:t>
            </a:r>
            <a:r>
              <a:rPr lang="ko-KR" altLang="en-US" sz="1400" b="1" dirty="0" err="1"/>
              <a:t>벨사상</a:t>
            </a:r>
            <a:r>
              <a:rPr lang="ko-KR" altLang="en-US" sz="1400" b="1" dirty="0"/>
              <a:t> 왕이 자기의 영주 천명을 위하여 큰 잔치를 베풀고 그 천명 앞에서 포도주를 </a:t>
            </a:r>
            <a:r>
              <a:rPr lang="ko-KR" altLang="en-US" sz="1400" b="1" dirty="0" err="1"/>
              <a:t>마시니라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단</a:t>
            </a:r>
            <a:r>
              <a:rPr lang="en-US" altLang="ko-KR" sz="1400" b="1" dirty="0"/>
              <a:t>5:1)</a:t>
            </a:r>
          </a:p>
          <a:p>
            <a:r>
              <a:rPr lang="en-US" altLang="ko-KR" sz="1400" b="1" dirty="0"/>
              <a:t>    -&gt; </a:t>
            </a:r>
            <a:r>
              <a:rPr lang="ko-KR" altLang="en-US" sz="1400" b="1" dirty="0"/>
              <a:t>현재의 대통령이나 </a:t>
            </a:r>
            <a:r>
              <a:rPr lang="ko-KR" altLang="en-US" sz="1400" b="1" dirty="0" err="1"/>
              <a:t>총리급</a:t>
            </a:r>
            <a:r>
              <a:rPr lang="ko-KR" altLang="en-US" sz="1400" b="1" dirty="0"/>
              <a:t> 인원 천명</a:t>
            </a:r>
            <a:endParaRPr lang="en-US" altLang="ko-KR" sz="1400" b="1" dirty="0"/>
          </a:p>
          <a:p>
            <a:r>
              <a:rPr lang="en-US" altLang="ko-KR" sz="1400" b="1" dirty="0"/>
              <a:t>    -&gt; </a:t>
            </a:r>
            <a:r>
              <a:rPr lang="ko-KR" altLang="en-US" sz="1400" b="1" dirty="0"/>
              <a:t>큰 나라 하나된 나라 현재 시대에도 같은 이런 큰 나라 </a:t>
            </a:r>
            <a:r>
              <a:rPr lang="ko-KR" altLang="en-US" sz="1400" b="1" dirty="0" err="1"/>
              <a:t>바벨론도</a:t>
            </a:r>
            <a:r>
              <a:rPr lang="ko-KR" altLang="en-US" sz="1400" b="1" dirty="0"/>
              <a:t> 멸망함</a:t>
            </a:r>
            <a:r>
              <a:rPr lang="en-US" altLang="ko-KR" sz="1400" b="1" dirty="0"/>
              <a:t>.  </a:t>
            </a:r>
          </a:p>
          <a:p>
            <a:r>
              <a:rPr lang="en-US" altLang="ko-KR" sz="1400" b="1" dirty="0"/>
              <a:t>        </a:t>
            </a:r>
            <a:r>
              <a:rPr lang="ko-KR" altLang="en-US" sz="1400" b="1" dirty="0"/>
              <a:t>이 시대의 큰 나라</a:t>
            </a:r>
            <a:r>
              <a:rPr lang="en-US" altLang="ko-KR" sz="1400" b="1" dirty="0"/>
              <a:t>? </a:t>
            </a:r>
            <a:r>
              <a:rPr lang="ko-KR" altLang="en-US" sz="1400" b="1" dirty="0"/>
              <a:t>여러 나라의 알현을 받는 로마제국의 연장선 로마 카톨릭이 아닐까</a:t>
            </a:r>
            <a:r>
              <a:rPr lang="en-US" altLang="ko-KR" sz="1400" b="1" dirty="0"/>
              <a:t>?</a:t>
            </a:r>
          </a:p>
          <a:p>
            <a:r>
              <a:rPr lang="en-US" altLang="ko-KR" sz="1400" b="1" dirty="0"/>
              <a:t> - </a:t>
            </a:r>
            <a:r>
              <a:rPr lang="ko-KR" altLang="en-US" sz="1400" b="1" dirty="0" err="1"/>
              <a:t>예루살렐에</a:t>
            </a:r>
            <a:r>
              <a:rPr lang="ko-KR" altLang="en-US" sz="1400" b="1" dirty="0"/>
              <a:t> 있던 하나님 집의 성전에서 탈취한 금 </a:t>
            </a:r>
            <a:r>
              <a:rPr lang="ko-KR" altLang="en-US" sz="1400" b="1" dirty="0" err="1"/>
              <a:t>그룻들을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가져오매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…. </a:t>
            </a:r>
            <a:r>
              <a:rPr lang="ko-KR" altLang="en-US" sz="1400" b="1" dirty="0"/>
              <a:t>그것들로 마시더라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단</a:t>
            </a:r>
            <a:r>
              <a:rPr lang="en-US" altLang="ko-KR" sz="1400" b="1" dirty="0"/>
              <a:t>5:3) </a:t>
            </a:r>
          </a:p>
          <a:p>
            <a:r>
              <a:rPr lang="en-US" altLang="ko-KR" sz="1400" b="1" dirty="0"/>
              <a:t>    -&gt; </a:t>
            </a:r>
            <a:r>
              <a:rPr lang="ko-KR" altLang="en-US" sz="1400" b="1" dirty="0"/>
              <a:t>자신들이 승리 했음을 알리는 축배를 하고 있음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이때나 지금이나 사람의 의가 높아질 때 하나님께서 무너뜨림 </a:t>
            </a:r>
            <a:endParaRPr lang="en-US" altLang="ko-KR" sz="1400" b="1" dirty="0"/>
          </a:p>
          <a:p>
            <a:r>
              <a:rPr lang="en-US" altLang="ko-KR" sz="1400" b="1" dirty="0"/>
              <a:t>        (1st </a:t>
            </a:r>
            <a:r>
              <a:rPr lang="ko-KR" altLang="en-US" sz="1400" b="1" dirty="0"/>
              <a:t>바벨탑</a:t>
            </a:r>
            <a:r>
              <a:rPr lang="en-US" altLang="ko-KR" sz="1400" b="1" dirty="0"/>
              <a:t>, 2nd </a:t>
            </a:r>
            <a:r>
              <a:rPr lang="ko-KR" altLang="en-US" sz="1400" b="1" dirty="0" err="1"/>
              <a:t>벨사살왕</a:t>
            </a:r>
            <a:r>
              <a:rPr lang="en-US" altLang="ko-KR" sz="1400" b="1" dirty="0"/>
              <a:t>, 3</a:t>
            </a:r>
            <a:r>
              <a:rPr lang="en-US" altLang="ko-KR" sz="1400" b="1" baseline="30000" dirty="0"/>
              <a:t>rd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현재시대</a:t>
            </a:r>
            <a:r>
              <a:rPr lang="en-US" altLang="ko-KR" sz="1400" b="1" dirty="0"/>
              <a:t>)</a:t>
            </a:r>
          </a:p>
          <a:p>
            <a:r>
              <a:rPr lang="en-US" altLang="ko-KR" sz="1400" b="1" dirty="0"/>
              <a:t> - </a:t>
            </a:r>
            <a:r>
              <a:rPr lang="ko-KR" altLang="en-US" sz="1400" b="1" dirty="0"/>
              <a:t>그들이 포도주를 마시고는 금과 은과 놋과 쇠와 나무와 돌로 된 신들을 찬양 </a:t>
            </a:r>
            <a:r>
              <a:rPr lang="ko-KR" altLang="en-US" sz="1400" b="1" dirty="0" err="1"/>
              <a:t>하니라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단</a:t>
            </a:r>
            <a:r>
              <a:rPr lang="en-US" altLang="ko-KR" sz="1400" b="1" dirty="0"/>
              <a:t>5:4)</a:t>
            </a:r>
          </a:p>
          <a:p>
            <a:r>
              <a:rPr lang="en-US" altLang="ko-KR" sz="1400" b="1" dirty="0"/>
              <a:t>    -&gt; </a:t>
            </a:r>
            <a:r>
              <a:rPr lang="ko-KR" altLang="en-US" sz="1400" b="1" dirty="0"/>
              <a:t>포도주를 마시고 우상숭배 함</a:t>
            </a:r>
            <a:endParaRPr lang="en-US" altLang="ko-KR" sz="1400" b="1" dirty="0"/>
          </a:p>
          <a:p>
            <a:r>
              <a:rPr lang="en-US" altLang="ko-KR" sz="1400" b="1" dirty="0"/>
              <a:t>    -&gt; </a:t>
            </a:r>
            <a:r>
              <a:rPr lang="ko-KR" altLang="en-US" sz="1400" b="1" dirty="0"/>
              <a:t>포도주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영적인 의미로 음행의 포도주</a:t>
            </a:r>
            <a:r>
              <a:rPr lang="en-US" altLang="ko-KR" sz="1400" b="1" dirty="0"/>
              <a:t>)</a:t>
            </a:r>
          </a:p>
          <a:p>
            <a:r>
              <a:rPr lang="en-US" altLang="ko-KR" sz="1400" b="1" dirty="0"/>
              <a:t>         * </a:t>
            </a:r>
            <a:r>
              <a:rPr lang="ko-KR" altLang="en-US" sz="1400" b="1" dirty="0"/>
              <a:t>이리로 오라 많은 물위에 앉은 큰 무리가 받을 심판을 </a:t>
            </a:r>
            <a:r>
              <a:rPr lang="ko-KR" altLang="en-US" sz="1400" b="1" dirty="0" err="1"/>
              <a:t>네게</a:t>
            </a:r>
            <a:r>
              <a:rPr lang="ko-KR" altLang="en-US" sz="1400" b="1" dirty="0"/>
              <a:t> 보이리라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계</a:t>
            </a:r>
            <a:r>
              <a:rPr lang="en-US" altLang="ko-KR" sz="1400" b="1" dirty="0"/>
              <a:t>17:1)</a:t>
            </a:r>
          </a:p>
          <a:p>
            <a:r>
              <a:rPr lang="en-US" altLang="ko-KR" sz="1400" b="1" dirty="0"/>
              <a:t>           (</a:t>
            </a:r>
            <a:r>
              <a:rPr lang="ko-KR" altLang="en-US" sz="1400" b="1" dirty="0"/>
              <a:t>음행의 대표적 역할을 한 많은 무리를 등에 업은 </a:t>
            </a:r>
            <a:r>
              <a:rPr lang="ko-KR" altLang="en-US" sz="1400" b="1" dirty="0" err="1"/>
              <a:t>교황권</a:t>
            </a:r>
            <a:r>
              <a:rPr lang="en-US" altLang="ko-KR" sz="1400" b="1" dirty="0"/>
              <a:t>)</a:t>
            </a:r>
          </a:p>
          <a:p>
            <a:r>
              <a:rPr lang="en-US" altLang="ko-KR" sz="1400" b="1" dirty="0"/>
              <a:t> - </a:t>
            </a:r>
            <a:r>
              <a:rPr lang="ko-KR" altLang="en-US" sz="1400" b="1" dirty="0"/>
              <a:t>땅의 임금들도 그와 더불어 음행 하였고 땅에 사는 자들도 그 음행의 포도주에 취하였다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계</a:t>
            </a:r>
            <a:r>
              <a:rPr lang="en-US" altLang="ko-KR" sz="1400" b="1" dirty="0"/>
              <a:t>17:2)</a:t>
            </a:r>
          </a:p>
          <a:p>
            <a:r>
              <a:rPr lang="ko-KR" altLang="en-US" sz="1400" b="1" dirty="0"/>
              <a:t>    </a:t>
            </a:r>
            <a:r>
              <a:rPr lang="en-US" altLang="ko-KR" sz="1400" b="1" dirty="0"/>
              <a:t>-&gt; </a:t>
            </a:r>
            <a:r>
              <a:rPr lang="ko-KR" altLang="en-US" sz="1400" b="1" dirty="0"/>
              <a:t>땅의 임금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현대의 지도자들</a:t>
            </a:r>
            <a:r>
              <a:rPr lang="en-US" altLang="ko-KR" sz="1400" b="1" dirty="0"/>
              <a:t>), </a:t>
            </a:r>
            <a:r>
              <a:rPr lang="ko-KR" altLang="en-US" sz="1400" b="1" dirty="0"/>
              <a:t>그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교황</a:t>
            </a:r>
            <a:r>
              <a:rPr lang="en-US" altLang="ko-KR" sz="1400" b="1" dirty="0"/>
              <a:t>), </a:t>
            </a:r>
            <a:r>
              <a:rPr lang="ko-KR" altLang="en-US" sz="1400" b="1" dirty="0"/>
              <a:t>땅에 사는 자들</a:t>
            </a:r>
            <a:endParaRPr lang="en-US" altLang="ko-KR" sz="1400" b="1" dirty="0"/>
          </a:p>
          <a:p>
            <a:r>
              <a:rPr lang="en-US" altLang="ko-KR" sz="1400" b="1" dirty="0"/>
              <a:t>    -&gt; </a:t>
            </a:r>
            <a:r>
              <a:rPr lang="ko-KR" altLang="en-US" sz="1400" b="1" dirty="0"/>
              <a:t>교황권과 정치세력의 밀접한 관계 </a:t>
            </a:r>
            <a:endParaRPr lang="en-US" altLang="ko-KR" sz="1400" b="1" dirty="0"/>
          </a:p>
          <a:p>
            <a:r>
              <a:rPr lang="en-US" altLang="ko-KR" sz="1400" b="1" dirty="0"/>
              <a:t>    -&gt; </a:t>
            </a:r>
            <a:r>
              <a:rPr lang="ko-KR" altLang="en-US" sz="1400" b="1" dirty="0"/>
              <a:t>대통령이 되면 거의 제일 먼저 알현하며 하나되려 하고 있음</a:t>
            </a:r>
            <a:r>
              <a:rPr lang="en-US" altLang="ko-KR" sz="1400" b="1" dirty="0"/>
              <a:t>. (</a:t>
            </a:r>
            <a:r>
              <a:rPr lang="ko-KR" altLang="en-US" sz="1400" b="1" dirty="0"/>
              <a:t>외형적으로는 광명의 천사와 같이 보임</a:t>
            </a:r>
            <a:r>
              <a:rPr lang="en-US" altLang="ko-KR" sz="1400" b="1" dirty="0"/>
              <a:t>)</a:t>
            </a:r>
          </a:p>
          <a:p>
            <a:r>
              <a:rPr lang="en-US" altLang="ko-KR" sz="1400" b="1" dirty="0"/>
              <a:t>    -&gt; </a:t>
            </a:r>
            <a:r>
              <a:rPr lang="ko-KR" altLang="en-US" sz="1400" b="1" dirty="0"/>
              <a:t>교황이 주는 포도주를 먹고 음행을 할 수 밖에 없음</a:t>
            </a:r>
            <a:endParaRPr lang="en-US" altLang="ko-KR" sz="1400" b="1" dirty="0"/>
          </a:p>
          <a:p>
            <a:r>
              <a:rPr lang="en-US" altLang="ko-KR" sz="1400" b="1" dirty="0"/>
              <a:t>    -&gt; </a:t>
            </a:r>
            <a:r>
              <a:rPr lang="ko-KR" altLang="en-US" sz="1400" b="1" dirty="0"/>
              <a:t>현재의 개신교도 대부분 교황권과 관계가 있음</a:t>
            </a:r>
            <a:r>
              <a:rPr lang="en-US" altLang="ko-KR" sz="1400" b="1" dirty="0"/>
              <a:t> </a:t>
            </a:r>
          </a:p>
          <a:p>
            <a:r>
              <a:rPr lang="en-US" altLang="ko-KR" sz="1400" b="1" dirty="0"/>
              <a:t>        * </a:t>
            </a:r>
            <a:r>
              <a:rPr lang="ko-KR" altLang="en-US" sz="1400" b="1" dirty="0"/>
              <a:t>대부분의 교단이 </a:t>
            </a:r>
            <a:r>
              <a:rPr lang="en-US" altLang="ko-KR" sz="1400" b="1" dirty="0"/>
              <a:t>WCC (9</a:t>
            </a:r>
            <a:r>
              <a:rPr lang="ko-KR" altLang="en-US" sz="1400" b="1" dirty="0"/>
              <a:t>개 교단</a:t>
            </a:r>
            <a:r>
              <a:rPr lang="en-US" altLang="ko-KR" sz="1400" b="1" dirty="0"/>
              <a:t>), WEA, NCCK</a:t>
            </a:r>
            <a:r>
              <a:rPr lang="ko-KR" altLang="en-US" sz="1400" b="1" dirty="0"/>
              <a:t>에 가입되어 있음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가입이 안되어 있던 장로교 </a:t>
            </a:r>
            <a:r>
              <a:rPr lang="ko-KR" altLang="en-US" sz="1400" b="1" dirty="0" err="1"/>
              <a:t>합동측의</a:t>
            </a:r>
            <a:r>
              <a:rPr lang="ko-KR" altLang="en-US" sz="1400" b="1" dirty="0"/>
              <a:t> 대표교회인 서초동 사랑의 교회 </a:t>
            </a:r>
            <a:endParaRPr lang="en-US" altLang="ko-KR" sz="1400" b="1" dirty="0"/>
          </a:p>
          <a:p>
            <a:r>
              <a:rPr lang="en-US" altLang="ko-KR" sz="1400" b="1" dirty="0"/>
              <a:t>         </a:t>
            </a:r>
            <a:r>
              <a:rPr lang="ko-KR" altLang="en-US" sz="1400" b="1" dirty="0"/>
              <a:t>담임목사도 교황권과 관련되어 있는 미국의 신사도의 복음주의자 목사와 친분을 가지고 있고 최근 장로교 합동측도 </a:t>
            </a:r>
            <a:r>
              <a:rPr lang="en-US" altLang="ko-KR" sz="1400" b="1" dirty="0"/>
              <a:t>WEA</a:t>
            </a:r>
            <a:r>
              <a:rPr lang="ko-KR" altLang="en-US" sz="1400" b="1" dirty="0"/>
              <a:t>에 가입함</a:t>
            </a:r>
            <a:endParaRPr lang="en-US" altLang="ko-KR" sz="1400" b="1" dirty="0"/>
          </a:p>
          <a:p>
            <a:r>
              <a:rPr lang="en-US" altLang="ko-KR" sz="1400" b="1" dirty="0"/>
              <a:t> - </a:t>
            </a:r>
            <a:r>
              <a:rPr lang="ko-KR" altLang="en-US" sz="1400" b="1" dirty="0"/>
              <a:t>그 여자는 자주 빛과 붉은 빛 옷을 입고 금과 보석과 진주로 꾸미고 손에 금잔을 가졌는데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계</a:t>
            </a:r>
            <a:r>
              <a:rPr lang="en-US" altLang="ko-KR" sz="1400" b="1" dirty="0"/>
              <a:t>17:4)</a:t>
            </a:r>
          </a:p>
          <a:p>
            <a:r>
              <a:rPr lang="en-US" altLang="ko-KR" sz="1400" b="1" dirty="0"/>
              <a:t>    -&gt; </a:t>
            </a:r>
            <a:r>
              <a:rPr lang="ko-KR" altLang="en-US" sz="1400" b="1" dirty="0" err="1"/>
              <a:t>교황권</a:t>
            </a:r>
            <a:r>
              <a:rPr lang="ko-KR" altLang="en-US" sz="1400" b="1" dirty="0"/>
              <a:t> 밖에 없음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이런 말씀을 듣고도 깨닫지 못하면 음행의 포도주에 취해 있는 상태임</a:t>
            </a:r>
            <a:r>
              <a:rPr lang="en-US" altLang="ko-KR" sz="1400" b="1" dirty="0"/>
              <a:t>.</a:t>
            </a:r>
          </a:p>
          <a:p>
            <a:r>
              <a:rPr lang="en-US" altLang="ko-KR" sz="1400" b="1" dirty="0"/>
              <a:t> - </a:t>
            </a:r>
            <a:r>
              <a:rPr lang="ko-KR" altLang="en-US" sz="1400" b="1" dirty="0"/>
              <a:t>가증한 물건과 그의 음행의 더러운 것들이 가득하더라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계</a:t>
            </a:r>
            <a:r>
              <a:rPr lang="en-US" altLang="ko-KR" sz="1400" b="1" dirty="0"/>
              <a:t>17:4)</a:t>
            </a:r>
          </a:p>
          <a:p>
            <a:r>
              <a:rPr lang="en-US" altLang="ko-KR" sz="1400" b="1" dirty="0"/>
              <a:t>    -&gt; </a:t>
            </a:r>
            <a:r>
              <a:rPr lang="ko-KR" altLang="en-US" sz="1400" b="1" dirty="0"/>
              <a:t>음행의 더러운 것들로 가득함 </a:t>
            </a:r>
            <a:endParaRPr lang="en-US" altLang="ko-KR" sz="1400" b="1" dirty="0"/>
          </a:p>
          <a:p>
            <a:r>
              <a:rPr lang="en-US" altLang="ko-KR" sz="1400" b="1" dirty="0"/>
              <a:t>       * </a:t>
            </a:r>
            <a:r>
              <a:rPr lang="ko-KR" altLang="en-US" sz="1400" b="1" dirty="0"/>
              <a:t>태양 숭배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용 숭배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마리아 숭배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마리아를 예수님보다 더 높임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앗 시리아의 여신 세미 </a:t>
            </a:r>
            <a:r>
              <a:rPr lang="ko-KR" altLang="en-US" sz="1400" b="1" dirty="0" err="1"/>
              <a:t>라미네스</a:t>
            </a:r>
            <a:r>
              <a:rPr lang="en-US" altLang="ko-KR" sz="1400" b="1" dirty="0"/>
              <a:t>), </a:t>
            </a:r>
            <a:r>
              <a:rPr lang="ko-KR" altLang="en-US" sz="1400" b="1" dirty="0"/>
              <a:t>교황 숭배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교황을 만들어 숭배</a:t>
            </a:r>
            <a:r>
              <a:rPr lang="en-US" altLang="ko-KR" sz="1400" b="1" dirty="0"/>
              <a:t>), </a:t>
            </a:r>
          </a:p>
          <a:p>
            <a:r>
              <a:rPr lang="ko-KR" altLang="en-US" sz="1400" b="1" dirty="0"/>
              <a:t>        베드로 숭배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베드로의 발 만지며 기도</a:t>
            </a:r>
            <a:r>
              <a:rPr lang="en-US" altLang="ko-KR" sz="1400" b="1" dirty="0"/>
              <a:t>)</a:t>
            </a:r>
          </a:p>
          <a:p>
            <a:r>
              <a:rPr lang="en-US" altLang="ko-KR" sz="1400" b="1" dirty="0"/>
              <a:t> - </a:t>
            </a:r>
            <a:r>
              <a:rPr lang="ko-KR" altLang="en-US" sz="1400" b="1" dirty="0"/>
              <a:t>귀신의 처소와 각종 더러운 영이 모이는 곳과 각종 더럽고 가증한 새들이 모이는 곳이 </a:t>
            </a:r>
            <a:r>
              <a:rPr lang="ko-KR" altLang="en-US" sz="1400" b="1" dirty="0" err="1"/>
              <a:t>되었도다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계</a:t>
            </a:r>
            <a:r>
              <a:rPr lang="en-US" altLang="ko-KR" sz="1400" b="1" dirty="0"/>
              <a:t>18:2)</a:t>
            </a:r>
          </a:p>
          <a:p>
            <a:r>
              <a:rPr lang="en-US" altLang="ko-KR" sz="1400" b="1" dirty="0"/>
              <a:t>   -&gt; </a:t>
            </a:r>
            <a:r>
              <a:rPr lang="ko-KR" altLang="en-US" sz="1400" b="1" dirty="0"/>
              <a:t>현재 이러한 곳이 있는 곳은 교황청임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온갖 종교들이 혼합되어 가증한 짓들을 하는 곳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이러한 것도 깨닫지 못하고 </a:t>
            </a:r>
            <a:endParaRPr lang="en-US" altLang="ko-KR" sz="1400" b="1" dirty="0"/>
          </a:p>
          <a:p>
            <a:r>
              <a:rPr lang="en-US" altLang="ko-KR" sz="1400" b="1" dirty="0"/>
              <a:t>       </a:t>
            </a:r>
            <a:r>
              <a:rPr lang="ko-KR" altLang="en-US" sz="1400" b="1" dirty="0"/>
              <a:t>음행의 포도주에 취하여 교황권과 일치하려 하는 개신교는 완전히 취하여 있음</a:t>
            </a:r>
            <a:r>
              <a:rPr lang="en-US" altLang="ko-KR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709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1E0FF5A-3D36-485A-AF09-DFECE2C4C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83" y="588986"/>
            <a:ext cx="10860045" cy="61154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E6F280B-85E1-403B-9870-B32953AEB514}"/>
              </a:ext>
            </a:extLst>
          </p:cNvPr>
          <p:cNvSpPr txBox="1"/>
          <p:nvPr/>
        </p:nvSpPr>
        <p:spPr>
          <a:xfrm>
            <a:off x="164416" y="126258"/>
            <a:ext cx="11898147" cy="3077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/>
              <a:t>※ </a:t>
            </a:r>
            <a:r>
              <a:rPr lang="en-US" altLang="ko-KR" sz="1400" b="1" dirty="0"/>
              <a:t>6</a:t>
            </a:r>
            <a:r>
              <a:rPr lang="ko-KR" altLang="en-US" sz="1400" b="1" dirty="0"/>
              <a:t>강 </a:t>
            </a:r>
            <a:r>
              <a:rPr lang="ko-KR" altLang="en-US" sz="1400" b="1" dirty="0" err="1"/>
              <a:t>바벨론의</a:t>
            </a:r>
            <a:r>
              <a:rPr lang="ko-KR" altLang="en-US" sz="1400" b="1" dirty="0"/>
              <a:t> 멸망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성경에서의 </a:t>
            </a:r>
            <a:r>
              <a:rPr lang="ko-KR" altLang="en-US" sz="1400" b="1" dirty="0" err="1"/>
              <a:t>바벨론은</a:t>
            </a:r>
            <a:r>
              <a:rPr lang="ko-KR" altLang="en-US" sz="1400" b="1" dirty="0"/>
              <a:t> 사탄이 만들어 놓은 세상을 대표적으로 나타냄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582260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297538A-5355-442E-844C-B76DFBFA4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48" y="521260"/>
            <a:ext cx="11225082" cy="63367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E6F280B-85E1-403B-9870-B32953AEB514}"/>
              </a:ext>
            </a:extLst>
          </p:cNvPr>
          <p:cNvSpPr txBox="1"/>
          <p:nvPr/>
        </p:nvSpPr>
        <p:spPr>
          <a:xfrm>
            <a:off x="164416" y="126258"/>
            <a:ext cx="11898147" cy="3077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/>
              <a:t>※ </a:t>
            </a:r>
            <a:r>
              <a:rPr lang="en-US" altLang="ko-KR" sz="1400" b="1" dirty="0"/>
              <a:t>6</a:t>
            </a:r>
            <a:r>
              <a:rPr lang="ko-KR" altLang="en-US" sz="1400" b="1" dirty="0"/>
              <a:t>강 </a:t>
            </a:r>
            <a:r>
              <a:rPr lang="ko-KR" altLang="en-US" sz="1400" b="1" dirty="0" err="1"/>
              <a:t>바벨론의</a:t>
            </a:r>
            <a:r>
              <a:rPr lang="ko-KR" altLang="en-US" sz="1400" b="1" dirty="0"/>
              <a:t> 멸망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성경에서의 </a:t>
            </a:r>
            <a:r>
              <a:rPr lang="ko-KR" altLang="en-US" sz="1400" b="1" dirty="0" err="1"/>
              <a:t>바벨론은</a:t>
            </a:r>
            <a:r>
              <a:rPr lang="ko-KR" altLang="en-US" sz="1400" b="1" dirty="0"/>
              <a:t> 사탄이 만들어 놓은 세상을 대표적으로 나타냄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759035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259A7CE-D620-412D-B7D7-EA0550CA55C4}"/>
              </a:ext>
            </a:extLst>
          </p:cNvPr>
          <p:cNvSpPr txBox="1"/>
          <p:nvPr/>
        </p:nvSpPr>
        <p:spPr>
          <a:xfrm>
            <a:off x="246091" y="149579"/>
            <a:ext cx="11742329" cy="375487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 - </a:t>
            </a:r>
            <a:r>
              <a:rPr lang="ko-KR" altLang="en-US" sz="1400" b="1" dirty="0"/>
              <a:t>그 음행의 진노의 포도주로 말미암아 만국이 무너졌으며 또 땅의 왕들이 그와 더불어 음행 하였으며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계</a:t>
            </a:r>
            <a:r>
              <a:rPr lang="en-US" altLang="ko-KR" sz="1400" b="1" dirty="0"/>
              <a:t>18:3)</a:t>
            </a:r>
          </a:p>
          <a:p>
            <a:r>
              <a:rPr lang="en-US" altLang="ko-KR" sz="1400" b="1" dirty="0"/>
              <a:t>   -&gt; </a:t>
            </a:r>
            <a:r>
              <a:rPr lang="ko-KR" altLang="en-US" sz="1400" b="1" dirty="0"/>
              <a:t>바빌론때 마시던 음행의 포도주가 지금도 지속적으로 음행의 포도주를 먹이고 있음</a:t>
            </a:r>
            <a:r>
              <a:rPr lang="en-US" altLang="ko-KR" sz="1400" b="1" dirty="0"/>
              <a:t>. (</a:t>
            </a:r>
            <a:r>
              <a:rPr lang="ko-KR" altLang="en-US" sz="1400" b="1" dirty="0"/>
              <a:t>되살아난 교황권과 여러가지로 관련되어져 가고 있음</a:t>
            </a:r>
            <a:r>
              <a:rPr lang="en-US" altLang="ko-KR" sz="1400" b="1" dirty="0"/>
              <a:t>)</a:t>
            </a:r>
          </a:p>
          <a:p>
            <a:r>
              <a:rPr lang="en-US" altLang="ko-KR" sz="1400" b="1" dirty="0"/>
              <a:t> - </a:t>
            </a:r>
            <a:r>
              <a:rPr lang="ko-KR" altLang="en-US" sz="1400" b="1" dirty="0"/>
              <a:t>그들이 포도주를 마시고는 금과 은과 놋과 쇠와 나무와 돌로 된 신들을 </a:t>
            </a:r>
            <a:r>
              <a:rPr lang="ko-KR" altLang="en-US" sz="1400" b="1" dirty="0" err="1"/>
              <a:t>찬양하니라</a:t>
            </a:r>
            <a:r>
              <a:rPr lang="en-US" altLang="ko-KR" sz="1400" b="1" dirty="0"/>
              <a:t> (</a:t>
            </a:r>
            <a:r>
              <a:rPr lang="ko-KR" altLang="en-US" sz="1400" b="1" dirty="0"/>
              <a:t>단</a:t>
            </a:r>
            <a:r>
              <a:rPr lang="en-US" altLang="ko-KR" sz="1400" b="1" dirty="0"/>
              <a:t>5:4)</a:t>
            </a:r>
          </a:p>
          <a:p>
            <a:r>
              <a:rPr lang="en-US" altLang="ko-KR" sz="1400" b="1" dirty="0"/>
              <a:t>   -&gt; </a:t>
            </a:r>
            <a:r>
              <a:rPr lang="ko-KR" altLang="en-US" sz="1400" b="1" dirty="0"/>
              <a:t>술에 취하면 정신이 나가 정상적인 말씀이 들어오지 않음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계속 포도주에 취한 상태로 있음</a:t>
            </a:r>
            <a:r>
              <a:rPr lang="en-US" altLang="ko-KR" sz="1400" b="1" dirty="0"/>
              <a:t>. </a:t>
            </a:r>
          </a:p>
          <a:p>
            <a:r>
              <a:rPr lang="en-US" altLang="ko-KR" sz="1400" b="1" dirty="0"/>
              <a:t>       </a:t>
            </a:r>
            <a:r>
              <a:rPr lang="ko-KR" altLang="en-US" sz="1400" b="1" dirty="0"/>
              <a:t>깨어 있는 자들이 더 이상 음행의 포도주를 먹지 못하도록 막아야 함</a:t>
            </a:r>
            <a:endParaRPr lang="en-US" altLang="ko-KR" sz="1400" b="1" dirty="0"/>
          </a:p>
          <a:p>
            <a:r>
              <a:rPr lang="en-US" altLang="ko-KR" sz="1400" b="1" dirty="0"/>
              <a:t> - </a:t>
            </a:r>
            <a:r>
              <a:rPr lang="ko-KR" altLang="en-US" sz="1400" b="1" dirty="0" err="1"/>
              <a:t>무너졌도다</a:t>
            </a:r>
            <a:r>
              <a:rPr lang="ko-KR" altLang="en-US" sz="1400" b="1" dirty="0"/>
              <a:t> 큰 성 바빌론이여 모든 나라에게 그의 음행으로 말미암아 진노의 포도주를 먹이던 </a:t>
            </a:r>
            <a:r>
              <a:rPr lang="ko-KR" altLang="en-US" sz="1400" b="1" dirty="0" err="1"/>
              <a:t>자로다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계</a:t>
            </a:r>
            <a:r>
              <a:rPr lang="en-US" altLang="ko-KR" sz="1400" b="1" dirty="0"/>
              <a:t>14:8)</a:t>
            </a:r>
          </a:p>
          <a:p>
            <a:r>
              <a:rPr lang="en-US" altLang="ko-KR" sz="1400" b="1" dirty="0"/>
              <a:t>   -&gt; </a:t>
            </a:r>
            <a:r>
              <a:rPr lang="ko-KR" altLang="en-US" sz="1400" b="1" dirty="0"/>
              <a:t>바빌론을 멸망시키기 위해 뜨인 돌이 되신 예수님이 열발가락을 치실 것임</a:t>
            </a:r>
            <a:endParaRPr lang="en-US" altLang="ko-KR" sz="1400" b="1" dirty="0"/>
          </a:p>
          <a:p>
            <a:r>
              <a:rPr lang="en-US" altLang="ko-KR" sz="1400" b="1" dirty="0"/>
              <a:t> - </a:t>
            </a:r>
            <a:r>
              <a:rPr lang="ko-KR" altLang="en-US" sz="1400" b="1" dirty="0"/>
              <a:t>내 백성아 거기서 나와 그의 죄에 참여 하지 말고 그가 받을 재앙들을 받지 말라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계</a:t>
            </a:r>
            <a:r>
              <a:rPr lang="en-US" altLang="ko-KR" sz="1400" b="1" dirty="0"/>
              <a:t>18:4)</a:t>
            </a:r>
          </a:p>
          <a:p>
            <a:r>
              <a:rPr lang="en-US" altLang="ko-KR" sz="1400" b="1" dirty="0"/>
              <a:t>   -&gt; </a:t>
            </a:r>
            <a:r>
              <a:rPr lang="ko-KR" altLang="en-US" sz="1400" b="1" dirty="0"/>
              <a:t>내 백성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교황과 더불어 음행의 포도주에 취한 하나님의 자녀들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교황권과 연합된 개신교 성도들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카톨릭 신자들</a:t>
            </a:r>
            <a:r>
              <a:rPr lang="en-US" altLang="ko-KR" sz="1400" b="1" dirty="0"/>
              <a:t>)</a:t>
            </a:r>
          </a:p>
          <a:p>
            <a:r>
              <a:rPr lang="en-US" altLang="ko-KR" sz="1400" b="1" dirty="0"/>
              <a:t>   -&gt; </a:t>
            </a:r>
            <a:r>
              <a:rPr lang="ko-KR" altLang="en-US" sz="1400" b="1" dirty="0"/>
              <a:t>이들은 휴거도 되지 못하고 그가 받을 재앙들</a:t>
            </a:r>
            <a:r>
              <a:rPr lang="en-US" altLang="ko-KR" sz="1400" b="1" dirty="0"/>
              <a:t>(7</a:t>
            </a:r>
            <a:r>
              <a:rPr lang="ko-KR" altLang="en-US" sz="1400" b="1" dirty="0"/>
              <a:t>년 환난 중에 재앙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에 참여 하게 됨</a:t>
            </a:r>
            <a:endParaRPr lang="en-US" altLang="ko-KR" sz="1400" b="1" dirty="0"/>
          </a:p>
          <a:p>
            <a:r>
              <a:rPr lang="en-US" altLang="ko-KR" sz="1400" b="1" dirty="0"/>
              <a:t>   -&gt; </a:t>
            </a:r>
            <a:r>
              <a:rPr lang="ko-KR" altLang="en-US" sz="1400" b="1" dirty="0"/>
              <a:t>이 사실을 알고 우리는 정신을 차려 그곳에서 나와야 함</a:t>
            </a:r>
            <a:endParaRPr lang="en-US" altLang="ko-KR" sz="1400" b="1" dirty="0"/>
          </a:p>
          <a:p>
            <a:r>
              <a:rPr lang="en-US" altLang="ko-KR" sz="1400" b="1" dirty="0"/>
              <a:t>   -&gt; </a:t>
            </a:r>
            <a:r>
              <a:rPr lang="ko-KR" altLang="en-US" sz="1400" b="1" dirty="0"/>
              <a:t>음행의 포도주</a:t>
            </a:r>
            <a:r>
              <a:rPr lang="en-US" altLang="ko-KR" sz="1400" b="1" dirty="0"/>
              <a:t>(=</a:t>
            </a:r>
            <a:r>
              <a:rPr lang="ko-KR" altLang="en-US" sz="1400" b="1" dirty="0"/>
              <a:t>우상숭배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에 취해 있는 대표적인 목회자들 </a:t>
            </a:r>
            <a:endParaRPr lang="en-US" altLang="ko-KR" sz="1400" b="1" dirty="0"/>
          </a:p>
          <a:p>
            <a:r>
              <a:rPr lang="en-US" altLang="ko-KR" sz="1400" b="1" dirty="0"/>
              <a:t>        * </a:t>
            </a:r>
            <a:r>
              <a:rPr lang="ko-KR" altLang="en-US" sz="1400" b="1" dirty="0"/>
              <a:t>번영신학 개신교 대표적인 목사 </a:t>
            </a:r>
            <a:r>
              <a:rPr lang="ko-KR" altLang="en-US" sz="1400" b="1" dirty="0" err="1"/>
              <a:t>케네스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버플램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미국 목회자중 제일 재산도 많고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방송국도 운영</a:t>
            </a:r>
            <a:r>
              <a:rPr lang="en-US" altLang="ko-KR" sz="1400" b="1" dirty="0"/>
              <a:t> </a:t>
            </a:r>
          </a:p>
          <a:p>
            <a:r>
              <a:rPr lang="en-US" altLang="ko-KR" sz="1400" b="1" dirty="0"/>
              <a:t>        * </a:t>
            </a:r>
            <a:r>
              <a:rPr lang="ko-KR" altLang="en-US" sz="1400" b="1" dirty="0"/>
              <a:t>미국 목회자중 두번째 부자 </a:t>
            </a:r>
            <a:r>
              <a:rPr lang="ko-KR" altLang="en-US" sz="1400" b="1" dirty="0" err="1"/>
              <a:t>배닌목사</a:t>
            </a:r>
            <a:r>
              <a:rPr lang="ko-KR" altLang="en-US" sz="1400" b="1" dirty="0"/>
              <a:t> 교황과 각별한 사이임</a:t>
            </a:r>
            <a:endParaRPr lang="en-US" altLang="ko-KR" sz="1400" b="1" dirty="0"/>
          </a:p>
          <a:p>
            <a:r>
              <a:rPr lang="en-US" altLang="ko-KR" sz="1400" b="1" dirty="0"/>
              <a:t>        * </a:t>
            </a:r>
            <a:r>
              <a:rPr lang="ko-KR" altLang="en-US" sz="1400" b="1" dirty="0" err="1"/>
              <a:t>아이아비</a:t>
            </a:r>
            <a:r>
              <a:rPr lang="ko-KR" altLang="en-US" sz="1400" b="1" dirty="0"/>
              <a:t> 목사 청소년들 집회를 </a:t>
            </a:r>
            <a:r>
              <a:rPr lang="ko-KR" altLang="en-US" sz="1400" b="1" dirty="0" err="1"/>
              <a:t>이끔</a:t>
            </a:r>
            <a:r>
              <a:rPr lang="ko-KR" altLang="en-US" sz="1400" b="1" dirty="0"/>
              <a:t> 보통 집회에 </a:t>
            </a:r>
            <a:r>
              <a:rPr lang="en-US" altLang="ko-KR" sz="1400" b="1" dirty="0"/>
              <a:t>1~2</a:t>
            </a:r>
            <a:r>
              <a:rPr lang="ko-KR" altLang="en-US" sz="1400" b="1" dirty="0"/>
              <a:t>만이며 몇 십만명도 모임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교황권의 후원을 받고 있음</a:t>
            </a:r>
            <a:endParaRPr lang="en-US" altLang="ko-KR" sz="1400" b="1" dirty="0"/>
          </a:p>
          <a:p>
            <a:r>
              <a:rPr lang="en-US" altLang="ko-KR" sz="1400" b="1" dirty="0"/>
              <a:t>        * </a:t>
            </a:r>
            <a:r>
              <a:rPr lang="ko-KR" altLang="en-US" sz="1400" b="1" dirty="0"/>
              <a:t>신사도 운동의 릭 </a:t>
            </a:r>
            <a:r>
              <a:rPr lang="ko-KR" altLang="en-US" sz="1400" b="1" dirty="0" err="1"/>
              <a:t>조이너</a:t>
            </a:r>
            <a:r>
              <a:rPr lang="ko-KR" altLang="en-US" sz="1400" b="1" dirty="0"/>
              <a:t> 목사 책도 많이 씀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교황권의 계획아래 있는 </a:t>
            </a:r>
            <a:r>
              <a:rPr lang="ko-KR" altLang="en-US" sz="1400" b="1" dirty="0" err="1"/>
              <a:t>말타</a:t>
            </a:r>
            <a:r>
              <a:rPr lang="ko-KR" altLang="en-US" sz="1400" b="1" dirty="0"/>
              <a:t> 기사단 기사 단장으로 임명됨</a:t>
            </a:r>
            <a:endParaRPr lang="en-US" altLang="ko-KR" sz="1400" b="1" dirty="0"/>
          </a:p>
          <a:p>
            <a:r>
              <a:rPr lang="en-US" altLang="ko-KR" sz="1400" b="1" dirty="0"/>
              <a:t>        * 2016</a:t>
            </a:r>
            <a:r>
              <a:rPr lang="ko-KR" altLang="en-US" sz="1400" b="1" dirty="0"/>
              <a:t>년 </a:t>
            </a:r>
            <a:r>
              <a:rPr lang="ko-KR" altLang="en-US" sz="1400" b="1" dirty="0" err="1"/>
              <a:t>아주사</a:t>
            </a:r>
            <a:r>
              <a:rPr lang="ko-KR" altLang="en-US" sz="1400" b="1" dirty="0"/>
              <a:t> 대부흥운동때는 교황청 신부의 발에 목사들이 키스하기도 함</a:t>
            </a:r>
            <a:endParaRPr lang="en-US" altLang="ko-KR" sz="1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BDDF2A1-A224-463E-AFC5-5F5A7655D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14" y="3955439"/>
            <a:ext cx="4201298" cy="28271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635030A7-D05F-48D5-BDA2-B682C9809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582" y="3955439"/>
            <a:ext cx="4201214" cy="278643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A2DA3CC3-4D71-45E1-8606-D979E96CDADD}"/>
              </a:ext>
            </a:extLst>
          </p:cNvPr>
          <p:cNvSpPr/>
          <p:nvPr/>
        </p:nvSpPr>
        <p:spPr>
          <a:xfrm>
            <a:off x="3805884" y="4843848"/>
            <a:ext cx="716692" cy="17175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0D32B5C-F19D-49C2-B5D4-AD4EB24B3EB4}"/>
              </a:ext>
            </a:extLst>
          </p:cNvPr>
          <p:cNvSpPr/>
          <p:nvPr/>
        </p:nvSpPr>
        <p:spPr>
          <a:xfrm>
            <a:off x="10346724" y="4396949"/>
            <a:ext cx="1210575" cy="23114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41ECFD6-68A7-47B2-8D3A-117BBC2DFE08}"/>
              </a:ext>
            </a:extLst>
          </p:cNvPr>
          <p:cNvSpPr txBox="1"/>
          <p:nvPr/>
        </p:nvSpPr>
        <p:spPr>
          <a:xfrm>
            <a:off x="5491865" y="4831491"/>
            <a:ext cx="1599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말타</a:t>
            </a:r>
            <a:r>
              <a:rPr lang="ko-KR" altLang="en-US" sz="1600" dirty="0"/>
              <a:t> 기사단</a:t>
            </a:r>
            <a:endParaRPr lang="en-US" altLang="ko-KR" sz="1600" dirty="0"/>
          </a:p>
          <a:p>
            <a:r>
              <a:rPr lang="ko-KR" altLang="en-US" sz="1600" dirty="0"/>
              <a:t>릭 </a:t>
            </a:r>
            <a:r>
              <a:rPr lang="ko-KR" altLang="en-US" sz="1600" dirty="0" err="1"/>
              <a:t>조이너</a:t>
            </a:r>
            <a:r>
              <a:rPr lang="ko-KR" altLang="en-US" sz="1600" dirty="0"/>
              <a:t> 목사</a:t>
            </a:r>
          </a:p>
        </p:txBody>
      </p:sp>
    </p:spTree>
    <p:extLst>
      <p:ext uri="{BB962C8B-B14F-4D97-AF65-F5344CB8AC3E}">
        <p14:creationId xmlns:p14="http://schemas.microsoft.com/office/powerpoint/2010/main" val="1053912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259A7CE-D620-412D-B7D7-EA0550CA55C4}"/>
              </a:ext>
            </a:extLst>
          </p:cNvPr>
          <p:cNvSpPr txBox="1"/>
          <p:nvPr/>
        </p:nvSpPr>
        <p:spPr>
          <a:xfrm>
            <a:off x="376718" y="599520"/>
            <a:ext cx="11481452" cy="612475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 - </a:t>
            </a:r>
            <a:r>
              <a:rPr lang="ko-KR" altLang="en-US" sz="1400" b="1" dirty="0"/>
              <a:t>그의 이마에 이름이 기록 되었으니 비밀이라 큰 바빌론이라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땅의 음녀들과 가증한 것들의 어미라 하였더라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계</a:t>
            </a:r>
            <a:r>
              <a:rPr lang="en-US" altLang="ko-KR" sz="1400" b="1" dirty="0"/>
              <a:t>17:5)</a:t>
            </a:r>
          </a:p>
          <a:p>
            <a:r>
              <a:rPr lang="en-US" altLang="ko-KR" sz="1400" b="1" dirty="0"/>
              <a:t>   -&gt; </a:t>
            </a:r>
            <a:r>
              <a:rPr lang="ko-KR" altLang="en-US" sz="1400" b="1" dirty="0"/>
              <a:t>땅의 음녀들과 가증한 것들의 어미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교황</a:t>
            </a:r>
            <a:endParaRPr lang="en-US" altLang="ko-KR" sz="1400" b="1" dirty="0"/>
          </a:p>
          <a:p>
            <a:r>
              <a:rPr lang="en-US" altLang="ko-KR" sz="1400" b="1" dirty="0"/>
              <a:t>   -&gt; </a:t>
            </a:r>
            <a:r>
              <a:rPr lang="ko-KR" altLang="en-US" sz="1400" b="1" dirty="0"/>
              <a:t>교황 정체성은 바벨론 동상의 꼭대기 머리는 </a:t>
            </a:r>
            <a:r>
              <a:rPr lang="ko-KR" altLang="en-US" sz="1400" b="1" dirty="0" err="1"/>
              <a:t>바벨론으로</a:t>
            </a:r>
            <a:r>
              <a:rPr lang="ko-KR" altLang="en-US" sz="1400" b="1" dirty="0"/>
              <a:t> 부터 였음</a:t>
            </a:r>
            <a:r>
              <a:rPr lang="en-US" altLang="ko-KR" sz="1400" b="1" dirty="0"/>
              <a:t>.  </a:t>
            </a:r>
            <a:r>
              <a:rPr lang="ko-KR" altLang="en-US" sz="1400" b="1" dirty="0"/>
              <a:t>머리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금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~ </a:t>
            </a:r>
            <a:r>
              <a:rPr lang="ko-KR" altLang="en-US" sz="1400" b="1" dirty="0"/>
              <a:t>발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쇠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진흙</a:t>
            </a:r>
            <a:r>
              <a:rPr lang="en-US" altLang="ko-KR" sz="1400" b="1" dirty="0"/>
              <a:t>)</a:t>
            </a:r>
          </a:p>
          <a:p>
            <a:r>
              <a:rPr lang="en-US" altLang="ko-KR" sz="1400" b="1" dirty="0"/>
              <a:t>   -&gt; </a:t>
            </a:r>
            <a:r>
              <a:rPr lang="ko-KR" altLang="en-US" sz="1400" b="1" dirty="0"/>
              <a:t>맛있는 음행의 포도주를 피할 수 없게 만 듦 </a:t>
            </a:r>
            <a:r>
              <a:rPr lang="en-US" altLang="ko-KR" sz="1400" b="1" dirty="0"/>
              <a:t>=&gt; </a:t>
            </a:r>
            <a:r>
              <a:rPr lang="ko-KR" altLang="en-US" sz="1400" b="1" dirty="0"/>
              <a:t>진리의 말씀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오직 예수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없인</a:t>
            </a:r>
            <a:r>
              <a:rPr lang="ko-KR" altLang="en-US" sz="1400" b="1" dirty="0"/>
              <a:t> 이길 수 없음</a:t>
            </a:r>
            <a:r>
              <a:rPr lang="en-US" altLang="ko-KR" sz="1400" b="1" dirty="0"/>
              <a:t>. </a:t>
            </a:r>
          </a:p>
          <a:p>
            <a:r>
              <a:rPr lang="en-US" altLang="ko-KR" sz="1400" b="1" dirty="0"/>
              <a:t>   -&gt; </a:t>
            </a:r>
            <a:r>
              <a:rPr lang="ko-KR" altLang="en-US" sz="1400" b="1" dirty="0"/>
              <a:t>한국도 </a:t>
            </a:r>
            <a:r>
              <a:rPr lang="en-US" altLang="ko-KR" sz="1400" b="1" dirty="0"/>
              <a:t>94</a:t>
            </a:r>
            <a:r>
              <a:rPr lang="ko-KR" altLang="en-US" sz="1400" b="1" dirty="0"/>
              <a:t>년 카톨릭과 직제일치를 하고 일주일에 한번씩 카톨릭과 같이 예배를 하고 있음</a:t>
            </a:r>
            <a:endParaRPr lang="en-US" altLang="ko-KR" sz="1400" b="1" dirty="0"/>
          </a:p>
          <a:p>
            <a:r>
              <a:rPr lang="en-US" altLang="ko-KR" sz="1400" b="1" dirty="0"/>
              <a:t>   -&gt; </a:t>
            </a:r>
            <a:r>
              <a:rPr lang="ko-KR" altLang="en-US" sz="1400" b="1" dirty="0"/>
              <a:t>한국이 </a:t>
            </a:r>
            <a:r>
              <a:rPr lang="en-US" altLang="ko-KR" sz="1400" b="1" dirty="0"/>
              <a:t>WCC </a:t>
            </a:r>
            <a:r>
              <a:rPr lang="ko-KR" altLang="en-US" sz="1400" b="1" dirty="0"/>
              <a:t>리더 나라가 됨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우리가 생각하는 훌륭하신 목사님들은 이미 넘어가 있음</a:t>
            </a:r>
            <a:r>
              <a:rPr lang="en-US" altLang="ko-KR" sz="1400" b="1" dirty="0"/>
              <a:t>. </a:t>
            </a:r>
          </a:p>
          <a:p>
            <a:r>
              <a:rPr lang="en-US" altLang="ko-KR" sz="1400" b="1" dirty="0"/>
              <a:t>       </a:t>
            </a:r>
            <a:r>
              <a:rPr lang="ko-KR" altLang="en-US" sz="1400" b="1" dirty="0"/>
              <a:t>목사님들이 누구 보다도 하나님의 말씀과 성경을 아시면서 음행의 포도주에 취하여 계심</a:t>
            </a:r>
            <a:endParaRPr lang="en-US" altLang="ko-KR" sz="1400" b="1" dirty="0"/>
          </a:p>
          <a:p>
            <a:r>
              <a:rPr lang="en-US" altLang="ko-KR" sz="1400" b="1" dirty="0"/>
              <a:t> - </a:t>
            </a:r>
            <a:r>
              <a:rPr lang="ko-KR" altLang="en-US" sz="1400" b="1" dirty="0"/>
              <a:t>네 마법에 모든 민족들이 속아 넘어 </a:t>
            </a:r>
            <a:r>
              <a:rPr lang="ko-KR" altLang="en-US" sz="1400" b="1" dirty="0" err="1"/>
              <a:t>갔도다</a:t>
            </a:r>
            <a:r>
              <a:rPr lang="en-US" altLang="ko-KR" sz="1400" b="1" dirty="0"/>
              <a:t> (</a:t>
            </a:r>
            <a:r>
              <a:rPr lang="ko-KR" altLang="en-US" sz="1400" b="1" dirty="0"/>
              <a:t>계</a:t>
            </a:r>
            <a:r>
              <a:rPr lang="en-US" altLang="ko-KR" sz="1400" b="1" dirty="0"/>
              <a:t>18:23)</a:t>
            </a:r>
          </a:p>
          <a:p>
            <a:r>
              <a:rPr lang="en-US" altLang="ko-KR" sz="1400" b="1" dirty="0"/>
              <a:t>   -&gt; </a:t>
            </a:r>
            <a:r>
              <a:rPr lang="ko-KR" altLang="en-US" sz="1400" b="1" dirty="0"/>
              <a:t>네 마법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교황의 음행의 포도주를 통한 마법</a:t>
            </a:r>
            <a:r>
              <a:rPr lang="en-US" altLang="ko-KR" sz="1400" b="1" dirty="0"/>
              <a:t>)</a:t>
            </a:r>
          </a:p>
          <a:p>
            <a:r>
              <a:rPr lang="en-US" altLang="ko-KR" sz="1400" b="1" dirty="0"/>
              <a:t>   -&gt; </a:t>
            </a:r>
            <a:r>
              <a:rPr lang="ko-KR" altLang="en-US" sz="1400" b="1" dirty="0"/>
              <a:t>예수님께서 이 상황을 역전 시키기 위하여 우리가 있음</a:t>
            </a:r>
            <a:endParaRPr lang="en-US" altLang="ko-KR" sz="1400" b="1" dirty="0"/>
          </a:p>
          <a:p>
            <a:r>
              <a:rPr lang="en-US" altLang="ko-KR" sz="1400" b="1" dirty="0"/>
              <a:t> - </a:t>
            </a:r>
            <a:r>
              <a:rPr lang="ko-KR" altLang="en-US" sz="1400" b="1" dirty="0"/>
              <a:t>바로 그때에 사람의 손가락들이 나와서 등잔대 맞은편에 </a:t>
            </a:r>
            <a:r>
              <a:rPr lang="ko-KR" altLang="en-US" sz="1400" b="1" dirty="0" err="1"/>
              <a:t>회칠한</a:t>
            </a:r>
            <a:r>
              <a:rPr lang="ko-KR" altLang="en-US" sz="1400" b="1" dirty="0"/>
              <a:t> 벽에 글을 쓰는데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단</a:t>
            </a:r>
            <a:r>
              <a:rPr lang="en-US" altLang="ko-KR" sz="1400" b="1" dirty="0"/>
              <a:t>5:5)</a:t>
            </a:r>
          </a:p>
          <a:p>
            <a:r>
              <a:rPr lang="en-US" altLang="ko-KR" sz="1400" b="1" dirty="0"/>
              <a:t>   -&gt; </a:t>
            </a:r>
            <a:r>
              <a:rPr lang="ko-KR" altLang="en-US" sz="1400" b="1" dirty="0"/>
              <a:t>바로 그때 </a:t>
            </a:r>
            <a:r>
              <a:rPr lang="en-US" altLang="ko-KR" sz="1400" b="1" dirty="0"/>
              <a:t>: </a:t>
            </a:r>
            <a:r>
              <a:rPr lang="ko-KR" altLang="en-US" sz="1400" b="1" dirty="0" err="1" smtClean="0"/>
              <a:t>바벨론의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멸망을 암시함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음행의 포도주에 취해 우상숭배 하던 그때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사탄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마귀가 경배 받으며 이겼다고 하는 그때</a:t>
            </a:r>
            <a:r>
              <a:rPr lang="en-US" altLang="ko-KR" sz="1400" b="1" dirty="0"/>
              <a:t>.</a:t>
            </a:r>
          </a:p>
          <a:p>
            <a:r>
              <a:rPr lang="en-US" altLang="ko-KR" sz="1400" b="1" dirty="0"/>
              <a:t> - </a:t>
            </a:r>
            <a:r>
              <a:rPr lang="ko-KR" altLang="en-US" sz="1400" b="1" dirty="0" smtClean="0"/>
              <a:t>기록된 글자는 이것이니 곧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메네메네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400" b="1" dirty="0" err="1">
                <a:solidFill>
                  <a:srgbClr val="FF0000"/>
                </a:solidFill>
              </a:rPr>
              <a:t>데겔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ko-KR" altLang="en-US" sz="1400" b="1" dirty="0" err="1">
                <a:solidFill>
                  <a:srgbClr val="FF0000"/>
                </a:solidFill>
              </a:rPr>
              <a:t>우바르신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이라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단</a:t>
            </a:r>
            <a:r>
              <a:rPr lang="en-US" altLang="ko-KR" sz="1400" b="1" dirty="0" smtClean="0"/>
              <a:t>5:25)</a:t>
            </a:r>
            <a:endParaRPr lang="en-US" altLang="ko-KR" sz="1400" b="1" dirty="0"/>
          </a:p>
          <a:p>
            <a:r>
              <a:rPr lang="en-US" altLang="ko-KR" sz="1400" b="1" dirty="0"/>
              <a:t>   -&gt; </a:t>
            </a:r>
            <a:r>
              <a:rPr lang="ko-KR" altLang="en-US" sz="1400" b="1" dirty="0" err="1"/>
              <a:t>메네메네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세어 끝내셨다</a:t>
            </a:r>
            <a:r>
              <a:rPr lang="en-US" altLang="ko-KR" sz="1400" b="1" dirty="0"/>
              <a:t>.</a:t>
            </a:r>
          </a:p>
          <a:p>
            <a:r>
              <a:rPr lang="en-US" altLang="ko-KR" sz="1400" b="1" dirty="0"/>
              <a:t>   -&gt; </a:t>
            </a:r>
            <a:r>
              <a:rPr lang="ko-KR" altLang="en-US" sz="1400" b="1" dirty="0" err="1"/>
              <a:t>데겔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저울에 다니 부족하다</a:t>
            </a:r>
            <a:r>
              <a:rPr lang="en-US" altLang="ko-KR" sz="1400" b="1" dirty="0"/>
              <a:t>.</a:t>
            </a:r>
          </a:p>
          <a:p>
            <a:r>
              <a:rPr lang="en-US" altLang="ko-KR" sz="1400" b="1" dirty="0"/>
              <a:t>   -&gt; </a:t>
            </a:r>
            <a:r>
              <a:rPr lang="ko-KR" altLang="en-US" sz="1400" b="1" dirty="0" err="1"/>
              <a:t>우바르신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왕국이 나뉘어 진다</a:t>
            </a:r>
            <a:r>
              <a:rPr lang="en-US" altLang="ko-KR" sz="1400" b="1" dirty="0"/>
              <a:t>.</a:t>
            </a:r>
          </a:p>
          <a:p>
            <a:r>
              <a:rPr lang="en-US" altLang="ko-KR" sz="1400" b="1" dirty="0"/>
              <a:t>   -&gt; </a:t>
            </a:r>
            <a:r>
              <a:rPr lang="ko-KR" altLang="en-US" sz="1400" b="1" dirty="0" err="1"/>
              <a:t>바벨론이</a:t>
            </a:r>
            <a:r>
              <a:rPr lang="ko-KR" altLang="en-US" sz="1400" b="1" dirty="0"/>
              <a:t> 멸망 당하는 이유</a:t>
            </a:r>
            <a:endParaRPr lang="en-US" altLang="ko-KR" sz="1400" b="1" dirty="0"/>
          </a:p>
          <a:p>
            <a:r>
              <a:rPr lang="en-US" altLang="ko-KR" sz="1400" b="1" dirty="0"/>
              <a:t>       * </a:t>
            </a:r>
            <a:r>
              <a:rPr lang="ko-KR" altLang="en-US" sz="1400" b="1" dirty="0" err="1"/>
              <a:t>느부갓네살왕이</a:t>
            </a:r>
            <a:r>
              <a:rPr lang="ko-KR" altLang="en-US" sz="1400" b="1" dirty="0"/>
              <a:t> 하나님께 벌을 받아 짐승처럼 살다가 돌아왔음을 알고도 </a:t>
            </a:r>
            <a:r>
              <a:rPr lang="ko-KR" altLang="en-US" sz="1400" b="1" dirty="0" smtClean="0"/>
              <a:t>다음 왕인 </a:t>
            </a:r>
            <a:r>
              <a:rPr lang="ko-KR" altLang="en-US" sz="1400" b="1" dirty="0" err="1" smtClean="0"/>
              <a:t>벨사살왕은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교만하여 천명의 영주들을 모아 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  </a:t>
            </a:r>
            <a:r>
              <a:rPr lang="ko-KR" altLang="en-US" sz="1400" b="1" dirty="0" smtClean="0"/>
              <a:t>하나님 </a:t>
            </a:r>
            <a:r>
              <a:rPr lang="ko-KR" altLang="en-US" sz="1400" b="1" dirty="0"/>
              <a:t>성전에서 </a:t>
            </a:r>
            <a:r>
              <a:rPr lang="ko-KR" altLang="en-US" sz="1400" b="1" dirty="0" smtClean="0"/>
              <a:t>훔쳐온 </a:t>
            </a:r>
            <a:r>
              <a:rPr lang="ko-KR" altLang="en-US" sz="1400" b="1" dirty="0" err="1"/>
              <a:t>금그릇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은그릇으로 음행의 포도주를 마심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하나님을 대적하여 하나님보다 위에 서려고 함</a:t>
            </a:r>
            <a:r>
              <a:rPr lang="en-US" altLang="ko-KR" sz="1400" b="1" dirty="0"/>
              <a:t>)</a:t>
            </a:r>
          </a:p>
          <a:p>
            <a:r>
              <a:rPr lang="en-US" altLang="ko-KR" sz="1400" b="1" dirty="0"/>
              <a:t>         </a:t>
            </a:r>
            <a:r>
              <a:rPr lang="ko-KR" altLang="en-US" sz="1400" b="1" dirty="0"/>
              <a:t>그리고 우상숭배를 함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인간의 방법으로 하나님을 거스르려 함</a:t>
            </a:r>
            <a:r>
              <a:rPr lang="en-US" altLang="ko-KR" sz="1400" b="1" dirty="0"/>
              <a:t>.</a:t>
            </a:r>
          </a:p>
          <a:p>
            <a:r>
              <a:rPr lang="en-US" altLang="ko-KR" sz="1400" b="1" dirty="0"/>
              <a:t>       * </a:t>
            </a:r>
            <a:r>
              <a:rPr lang="ko-KR" altLang="en-US" sz="1400" b="1" dirty="0"/>
              <a:t>바로 이날 </a:t>
            </a:r>
            <a:r>
              <a:rPr lang="ko-KR" altLang="en-US" sz="1400" b="1" dirty="0" smtClean="0"/>
              <a:t>페르시아 </a:t>
            </a:r>
            <a:r>
              <a:rPr lang="ko-KR" altLang="en-US" sz="1400" b="1" dirty="0" err="1" smtClean="0"/>
              <a:t>고레스왕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예수님을 예표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을 통해 </a:t>
            </a:r>
            <a:r>
              <a:rPr lang="ko-KR" altLang="en-US" sz="1400" b="1" dirty="0" smtClean="0"/>
              <a:t>성곽 해치의 </a:t>
            </a:r>
            <a:r>
              <a:rPr lang="ko-KR" altLang="en-US" sz="1400" b="1" dirty="0"/>
              <a:t>물을 </a:t>
            </a:r>
            <a:r>
              <a:rPr lang="ko-KR" altLang="en-US" sz="1400" b="1" dirty="0" smtClean="0"/>
              <a:t>빼고 침투하여 </a:t>
            </a:r>
            <a:r>
              <a:rPr lang="ko-KR" altLang="en-US" sz="1400" b="1" dirty="0"/>
              <a:t>음행의 포도주에 취해 있는 </a:t>
            </a:r>
            <a:r>
              <a:rPr lang="ko-KR" altLang="en-US" sz="1400" b="1" dirty="0" smtClean="0"/>
              <a:t>사람들을 </a:t>
            </a:r>
            <a:r>
              <a:rPr lang="ko-KR" altLang="en-US" sz="1400" b="1" dirty="0"/>
              <a:t>멸망시킴</a:t>
            </a:r>
            <a:endParaRPr lang="en-US" altLang="ko-KR" sz="1400" b="1" dirty="0"/>
          </a:p>
          <a:p>
            <a:r>
              <a:rPr lang="en-US" altLang="ko-KR" sz="1400" b="1" dirty="0"/>
              <a:t>       * </a:t>
            </a:r>
            <a:r>
              <a:rPr lang="ko-KR" altLang="en-US" sz="1400" b="1" dirty="0"/>
              <a:t>연결되는 말씀 </a:t>
            </a:r>
            <a:endParaRPr lang="en-US" altLang="ko-KR" sz="1400" b="1" dirty="0"/>
          </a:p>
          <a:p>
            <a:r>
              <a:rPr lang="en-US" altLang="ko-KR" sz="1400" b="1" dirty="0"/>
              <a:t>          - </a:t>
            </a:r>
            <a:r>
              <a:rPr lang="ko-KR" altLang="en-US" sz="1400" b="1" dirty="0"/>
              <a:t>여섯째 천사가 그 대접을 큰 강 </a:t>
            </a:r>
            <a:r>
              <a:rPr lang="ko-KR" altLang="en-US" sz="1400" b="1" dirty="0" err="1"/>
              <a:t>유브라테스에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쏟으매</a:t>
            </a:r>
            <a:r>
              <a:rPr lang="ko-KR" altLang="en-US" sz="1400" b="1" dirty="0"/>
              <a:t> 강물이 말라서 동방에서 오는 왕들의 길이 예비 되었더라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계</a:t>
            </a:r>
            <a:r>
              <a:rPr lang="en-US" altLang="ko-KR" sz="1400" b="1" dirty="0"/>
              <a:t>16:12)</a:t>
            </a:r>
          </a:p>
          <a:p>
            <a:r>
              <a:rPr lang="en-US" altLang="ko-KR" sz="1400" b="1" dirty="0"/>
              <a:t>          - </a:t>
            </a:r>
            <a:r>
              <a:rPr lang="ko-KR" altLang="en-US" sz="1400" b="1" dirty="0"/>
              <a:t>하늘에 있던 군대들이 희고 깨끗한 고운 </a:t>
            </a:r>
            <a:r>
              <a:rPr lang="ko-KR" altLang="en-US" sz="1400" b="1" dirty="0" err="1"/>
              <a:t>세마포</a:t>
            </a:r>
            <a:r>
              <a:rPr lang="ko-KR" altLang="en-US" sz="1400" b="1" dirty="0"/>
              <a:t> 옷을 입고 흰말을 타고 그분을 따르더라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계</a:t>
            </a:r>
            <a:r>
              <a:rPr lang="en-US" altLang="ko-KR" sz="1400" b="1" dirty="0"/>
              <a:t>19:14) 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     </a:t>
            </a:r>
            <a:r>
              <a:rPr lang="en-US" altLang="ko-KR" sz="1400" b="1" dirty="0" smtClean="0"/>
              <a:t>=&gt; </a:t>
            </a:r>
            <a:r>
              <a:rPr lang="ko-KR" altLang="en-US" sz="1400" b="1" dirty="0" err="1" smtClean="0"/>
              <a:t>지상재림때</a:t>
            </a:r>
            <a:r>
              <a:rPr lang="ko-KR" altLang="en-US" sz="1400" b="1" dirty="0" smtClean="0"/>
              <a:t> </a:t>
            </a:r>
            <a:r>
              <a:rPr lang="ko-KR" altLang="en-US" sz="1400" b="1" dirty="0" smtClean="0"/>
              <a:t>공중 </a:t>
            </a:r>
            <a:r>
              <a:rPr lang="ko-KR" altLang="en-US" sz="1400" b="1" dirty="0" err="1" smtClean="0"/>
              <a:t>재림시</a:t>
            </a:r>
            <a:r>
              <a:rPr lang="ko-KR" altLang="en-US" sz="1400" b="1" dirty="0" smtClean="0"/>
              <a:t> 부르셨던 </a:t>
            </a:r>
            <a:r>
              <a:rPr lang="ko-KR" altLang="en-US" sz="1400" b="1" dirty="0" smtClean="0"/>
              <a:t>성도들과 마지막 사탄과 그들의 종들을 멸하시러 오심</a:t>
            </a:r>
            <a:endParaRPr lang="en-US" altLang="ko-KR" sz="1400" b="1" dirty="0"/>
          </a:p>
          <a:p>
            <a:r>
              <a:rPr lang="en-US" altLang="ko-KR" sz="1400" b="1" dirty="0"/>
              <a:t> - </a:t>
            </a:r>
            <a:r>
              <a:rPr lang="ko-KR" altLang="en-US" sz="1400" b="1" dirty="0" err="1"/>
              <a:t>무너졌도다</a:t>
            </a:r>
            <a:r>
              <a:rPr lang="ko-KR" altLang="en-US" sz="1400" b="1" dirty="0"/>
              <a:t> 큰 성 바빌론이여 모든 나라에게 그의 음행으로 말미암아 진노의 포도주를 먹이던 </a:t>
            </a:r>
            <a:r>
              <a:rPr lang="ko-KR" altLang="en-US" sz="1400" b="1" dirty="0" err="1"/>
              <a:t>자로다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계</a:t>
            </a:r>
            <a:r>
              <a:rPr lang="en-US" altLang="ko-KR" sz="1400" b="1" dirty="0"/>
              <a:t>14:8)</a:t>
            </a:r>
          </a:p>
          <a:p>
            <a:r>
              <a:rPr lang="en-US" altLang="ko-KR" sz="1400" b="1" dirty="0"/>
              <a:t>    -&gt; </a:t>
            </a:r>
            <a:r>
              <a:rPr lang="ko-KR" altLang="en-US" sz="1400" b="1" dirty="0"/>
              <a:t>음행의 교회와 교단에 포함되어 있는지 확인하고 그 속에 속해 있다면 </a:t>
            </a:r>
            <a:r>
              <a:rPr lang="ko-KR" altLang="en-US" sz="1400" b="1" dirty="0" smtClean="0"/>
              <a:t>나와야 </a:t>
            </a:r>
            <a:r>
              <a:rPr lang="ko-KR" altLang="en-US" sz="1400" b="1" dirty="0"/>
              <a:t>한다</a:t>
            </a:r>
            <a:r>
              <a:rPr lang="en-US" altLang="ko-KR" sz="1400" b="1" dirty="0" smtClean="0"/>
              <a:t>.</a:t>
            </a:r>
            <a:endParaRPr lang="en-US" altLang="ko-KR" sz="1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E6F280B-85E1-403B-9870-B32953AEB514}"/>
              </a:ext>
            </a:extLst>
          </p:cNvPr>
          <p:cNvSpPr txBox="1"/>
          <p:nvPr/>
        </p:nvSpPr>
        <p:spPr>
          <a:xfrm>
            <a:off x="164416" y="126258"/>
            <a:ext cx="11898147" cy="3077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b="1" dirty="0"/>
              <a:t>※ </a:t>
            </a:r>
            <a:r>
              <a:rPr lang="en-US" altLang="ko-KR" sz="1400" b="1" dirty="0"/>
              <a:t>6</a:t>
            </a:r>
            <a:r>
              <a:rPr lang="ko-KR" altLang="en-US" sz="1400" b="1" dirty="0"/>
              <a:t>강 </a:t>
            </a:r>
            <a:r>
              <a:rPr lang="ko-KR" altLang="en-US" sz="1400" b="1" dirty="0" err="1"/>
              <a:t>바벨론의</a:t>
            </a:r>
            <a:r>
              <a:rPr lang="ko-KR" altLang="en-US" sz="1400" b="1" dirty="0"/>
              <a:t> 멸망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성경에서의 </a:t>
            </a:r>
            <a:r>
              <a:rPr lang="ko-KR" altLang="en-US" sz="1400" b="1" dirty="0" err="1"/>
              <a:t>바벨론은</a:t>
            </a:r>
            <a:r>
              <a:rPr lang="ko-KR" altLang="en-US" sz="1400" b="1" dirty="0"/>
              <a:t> 사탄이 만들어 놓은 세상을 대표적으로 나타냄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132019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2515</TotalTime>
  <Words>1176</Words>
  <Application>Microsoft Office PowerPoint</Application>
  <PresentationFormat>와이드스크린</PresentationFormat>
  <Paragraphs>79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KKK</dc:creator>
  <cp:lastModifiedBy>Administrator</cp:lastModifiedBy>
  <cp:revision>129</cp:revision>
  <dcterms:created xsi:type="dcterms:W3CDTF">2020-12-05T13:11:49Z</dcterms:created>
  <dcterms:modified xsi:type="dcterms:W3CDTF">2021-02-02T14:31:53Z</dcterms:modified>
</cp:coreProperties>
</file>