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7</a:t>
            </a:r>
            <a:r>
              <a:rPr lang="ko-KR" altLang="en-US" sz="1400" b="1" dirty="0" smtClean="0"/>
              <a:t>강 기도는 능력이다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 smtClean="0"/>
              <a:t>총리들과 고관들이 국사에 대하여 </a:t>
            </a:r>
            <a:r>
              <a:rPr lang="ko-KR" altLang="en-US" sz="1400" b="1" dirty="0" err="1" smtClean="0"/>
              <a:t>다니엘을</a:t>
            </a:r>
            <a:r>
              <a:rPr lang="ko-KR" altLang="en-US" sz="1400" b="1" dirty="0" smtClean="0"/>
              <a:t> 고발할 근거를 찾고자 하였으나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6:4)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3</a:t>
            </a:r>
            <a:r>
              <a:rPr lang="ko-KR" altLang="en-US" sz="1400" b="1" dirty="0" smtClean="0"/>
              <a:t>명의 총리 중 이스라엘 사람이며 왕의 총애를 받는 </a:t>
            </a:r>
            <a:r>
              <a:rPr lang="ko-KR" altLang="en-US" sz="1400" b="1" dirty="0" err="1" smtClean="0"/>
              <a:t>다니엘을</a:t>
            </a:r>
            <a:r>
              <a:rPr lang="ko-KR" altLang="en-US" sz="1400" b="1" dirty="0" smtClean="0"/>
              <a:t> 미워함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하나님의 율법에서 근거를 찾지 못하면 그를 고발 할 수 없으리라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6:5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    -&gt; </a:t>
            </a:r>
            <a:r>
              <a:rPr lang="ko-KR" altLang="en-US" sz="1400" b="1" dirty="0" smtClean="0"/>
              <a:t>하나님의 율법을 지킬 수 없게 만들어 하나님께 멀어지게 하여 하나님으로 부터의 사랑으로 멀어지게 하던가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   </a:t>
            </a:r>
            <a:r>
              <a:rPr lang="ko-KR" altLang="en-US" sz="1400" b="1" dirty="0" smtClean="0"/>
              <a:t>왕의 율법을 지킬 수 없게 만들어 해하려 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삼십일 동안에 </a:t>
            </a:r>
            <a:r>
              <a:rPr lang="ko-KR" altLang="en-US" sz="1400" b="1" dirty="0" err="1" smtClean="0"/>
              <a:t>왕외의</a:t>
            </a:r>
            <a:r>
              <a:rPr lang="ko-KR" altLang="en-US" sz="1400" b="1" dirty="0" smtClean="0"/>
              <a:t> 어떤 신에게 무엇을 구하면 </a:t>
            </a:r>
            <a:r>
              <a:rPr lang="ko-KR" altLang="en-US" sz="1400" b="1" dirty="0" err="1" smtClean="0"/>
              <a:t>사자굴에</a:t>
            </a:r>
            <a:r>
              <a:rPr lang="ko-KR" altLang="en-US" sz="1400" b="1" dirty="0" smtClean="0"/>
              <a:t> 던져 넣기로 한 </a:t>
            </a:r>
            <a:r>
              <a:rPr lang="ko-KR" altLang="en-US" sz="1400" b="1" dirty="0" err="1" smtClean="0"/>
              <a:t>것이니이다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6:7)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err="1" smtClean="0"/>
              <a:t>다니엘에게</a:t>
            </a:r>
            <a:r>
              <a:rPr lang="ko-KR" altLang="en-US" sz="1400" b="1" dirty="0" smtClean="0"/>
              <a:t> 해를 가하고자 하는 이들이 모의함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전에 하던 대로 하루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번씩 무릎을 꿇고 기도하며 그의 하나님께 감사하였더라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6:10)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핍박이 있고 고난이 있을 줄 알고도 타협하지 않음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우리 세대가 배워야 할 내용 하나의 환난과 타협하면 다른 환란이 계속 옴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처음부터 이길 수 있는 마음을 </a:t>
            </a:r>
            <a:r>
              <a:rPr lang="ko-KR" altLang="en-US" sz="1400" b="1" dirty="0" err="1" smtClean="0"/>
              <a:t>갖어야</a:t>
            </a:r>
            <a:r>
              <a:rPr lang="ko-KR" altLang="en-US" sz="1400" b="1" dirty="0" smtClean="0"/>
              <a:t> 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왕과 왕의 도장이 찍힌 금령을 존중하지 아니하고 하루 </a:t>
            </a:r>
            <a:r>
              <a:rPr lang="ko-KR" altLang="en-US" sz="1400" b="1" dirty="0" err="1" smtClean="0"/>
              <a:t>세번씩</a:t>
            </a:r>
            <a:r>
              <a:rPr lang="ko-KR" altLang="en-US" sz="1400" b="1" dirty="0" smtClean="0"/>
              <a:t> 기도하나이다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6:13)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하나님 때문에 고소를 당해야 </a:t>
            </a:r>
            <a:r>
              <a:rPr lang="ko-KR" altLang="en-US" sz="1400" b="1" dirty="0" smtClean="0"/>
              <a:t>함</a:t>
            </a:r>
            <a:r>
              <a:rPr lang="en-US" altLang="ko-KR" sz="1400" b="1" dirty="0" smtClean="0"/>
              <a:t>.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*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나로 인하여 사람들이 너희를 욕하고 핍박하여 너희를 대적하여 거짓되이 온갖 악한 말을 할 때에는 너희에게 복이 있나니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마</a:t>
            </a:r>
            <a:r>
              <a:rPr lang="en-US" altLang="ko-KR" sz="1400" b="1" dirty="0" smtClean="0"/>
              <a:t>5:11)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자식이 부모 말씀 때문에 고난을 자초하면 부모는 기쁜 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하나님 말씀이 </a:t>
            </a:r>
            <a:r>
              <a:rPr lang="ko-KR" altLang="en-US" sz="1400" b="1" dirty="0" err="1" smtClean="0"/>
              <a:t>맞다고</a:t>
            </a:r>
            <a:r>
              <a:rPr lang="ko-KR" altLang="en-US" sz="1400" b="1" dirty="0" smtClean="0"/>
              <a:t> 외치고 하나님 편에 드는 자가 되어야 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우리는 세상 시험이나 고난이 오더라도 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경우 처럼 하나님의 일에 죽기를 </a:t>
            </a:r>
            <a:r>
              <a:rPr lang="ko-KR" altLang="en-US" sz="1400" b="1" dirty="0"/>
              <a:t>각</a:t>
            </a:r>
            <a:r>
              <a:rPr lang="ko-KR" altLang="en-US" sz="1400" b="1" dirty="0" smtClean="0"/>
              <a:t>오해야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나의 하나님이 사자들의 입을 봉하셨으므로 사자들이 나를 상해하지 못 </a:t>
            </a:r>
            <a:r>
              <a:rPr lang="ko-KR" altLang="en-US" sz="1400" b="1" dirty="0" err="1" smtClean="0"/>
              <a:t>하였사오니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 </a:t>
            </a:r>
            <a:r>
              <a:rPr lang="en-US" altLang="ko-KR" sz="1400" b="1" dirty="0" smtClean="0"/>
              <a:t>6:22)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참소한 사람들을 끌어오게 하고 그들을 그들의 처자들과 함께 </a:t>
            </a:r>
            <a:r>
              <a:rPr lang="ko-KR" altLang="en-US" sz="1400" b="1" dirty="0" err="1" smtClean="0"/>
              <a:t>사자굴에</a:t>
            </a:r>
            <a:r>
              <a:rPr lang="ko-KR" altLang="en-US" sz="1400" b="1" dirty="0" smtClean="0"/>
              <a:t> 던져 넣게 하였더니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6:24)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십계명중 제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계명 우상을 만들지 말고 절하지도 섬기지도 말라 하였음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이를 어길 시에 자녀 </a:t>
            </a:r>
            <a:r>
              <a:rPr lang="ko-KR" altLang="en-US" sz="1400" b="1" dirty="0" err="1" smtClean="0"/>
              <a:t>삼사대까지</a:t>
            </a:r>
            <a:r>
              <a:rPr lang="ko-KR" altLang="en-US" sz="1400" b="1" dirty="0" smtClean="0"/>
              <a:t> 저주를 받는다고 하셨음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부모의 영향이란 것이 중요함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하나님의 말씀을 지킬 것인가 거역할 것인가에 대한 우리의 선택 반드시 하나님 말씀을 따르고 지키면서 살아야 함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네게 대하여 들은 즉 네 안에는 신들의 영이 있으므로 네가 명철과 총명과 비상한 지혜가 있다 하도다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5:14)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하나님의 말씀을 따라 살 수 있었던 이유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신들의 영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성령님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이 있었음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성령님이 공급하여 주심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기도하므로 성령님과 주파수를 맞추어 하나가 될 수 있었음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하루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번을 주파수를 맞추어 기도함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똑똑해지고 명철과 총명과 비상한 지혜가 생김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이에 이 은밀한 것이 밤에 환상으로 </a:t>
            </a:r>
            <a:r>
              <a:rPr lang="ko-KR" altLang="en-US" sz="1400" b="1" dirty="0" err="1" smtClean="0"/>
              <a:t>다니엘에게</a:t>
            </a:r>
            <a:r>
              <a:rPr lang="ko-KR" altLang="en-US" sz="1400" b="1" dirty="0" smtClean="0"/>
              <a:t> 나타나 보이매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2:19)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기도하는 사람에게 성령님이 알려주심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밤에 환상을 보았는데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7:2) : </a:t>
            </a:r>
            <a:r>
              <a:rPr lang="ko-KR" altLang="en-US" sz="1400" b="1" dirty="0" smtClean="0"/>
              <a:t>한때 </a:t>
            </a:r>
            <a:r>
              <a:rPr lang="ko-KR" altLang="en-US" sz="1400" b="1" dirty="0" err="1" smtClean="0"/>
              <a:t>두때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</a:t>
            </a:r>
            <a:r>
              <a:rPr lang="ko-KR" altLang="en-US" sz="1400" b="1" dirty="0" smtClean="0"/>
              <a:t> 예언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아무에게 알려 주시지 않음 하나님의 계획 비전을 공유할 수 있는 </a:t>
            </a:r>
            <a:r>
              <a:rPr lang="ko-KR" altLang="en-US" sz="1400" b="1" dirty="0" smtClean="0"/>
              <a:t>사람에게 하나님은 비밀을 고유하심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먼저 하나님의 나라와 의를 구하면 그 외에 일들에 대하여서는 더해 주심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하나님의 비전을 알려주심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7</a:t>
            </a:r>
            <a:r>
              <a:rPr lang="ko-KR" altLang="en-US" sz="1400" b="1" dirty="0" smtClean="0"/>
              <a:t>강 기도는 능력이다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5" y="582067"/>
            <a:ext cx="11627124" cy="5324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처음 나타난 환상 후 </a:t>
            </a:r>
            <a:r>
              <a:rPr lang="ko-KR" altLang="en-US" sz="1400" b="1" dirty="0" err="1" smtClean="0"/>
              <a:t>벨사살</a:t>
            </a:r>
            <a:r>
              <a:rPr lang="ko-KR" altLang="en-US" sz="1400" b="1" dirty="0" smtClean="0"/>
              <a:t> 왕 제 </a:t>
            </a:r>
            <a:r>
              <a:rPr lang="ko-KR" altLang="en-US" sz="1400" b="1" dirty="0" err="1" smtClean="0"/>
              <a:t>삼년에</a:t>
            </a:r>
            <a:r>
              <a:rPr lang="ko-KR" altLang="en-US" sz="1400" b="1" dirty="0" smtClean="0"/>
              <a:t> 다시 한 환상이 </a:t>
            </a:r>
            <a:r>
              <a:rPr lang="ko-KR" altLang="en-US" sz="1400" b="1" dirty="0" err="1" smtClean="0"/>
              <a:t>나타나니라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8:1) : 2300</a:t>
            </a:r>
            <a:r>
              <a:rPr lang="ko-KR" altLang="en-US" sz="1400" b="1" dirty="0" smtClean="0"/>
              <a:t>주야 예언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하나님 아버지의 </a:t>
            </a:r>
            <a:r>
              <a:rPr lang="ko-KR" altLang="en-US" sz="1400" b="1" dirty="0" smtClean="0"/>
              <a:t>마음을 </a:t>
            </a:r>
            <a:r>
              <a:rPr lang="ko-KR" altLang="en-US" sz="1400" b="1" dirty="0" smtClean="0"/>
              <a:t>알려고 나아가면 </a:t>
            </a:r>
            <a:r>
              <a:rPr lang="ko-KR" altLang="en-US" sz="1400" b="1" dirty="0" smtClean="0"/>
              <a:t>많은 것을 보여주심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네가 기도를 시작할 즈음에 명령이 내렸으므로 이제 네게 알리러 왔느니라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9:23) : 70</a:t>
            </a:r>
            <a:r>
              <a:rPr lang="ko-KR" altLang="en-US" sz="1400" b="1" dirty="0" smtClean="0"/>
              <a:t>이레 예언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err="1" smtClean="0"/>
              <a:t>다니엘에게만</a:t>
            </a:r>
            <a:r>
              <a:rPr lang="ko-KR" altLang="en-US" sz="1400" b="1" dirty="0" smtClean="0"/>
              <a:t> 있는 일이 아닌 하나님께 기도하는 모든 사람에게 발생할 수 있는 일임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때에 나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세이레 동안을 슬퍼하며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10:2) : 1290 + 1335</a:t>
            </a:r>
            <a:r>
              <a:rPr lang="ko-KR" altLang="en-US" sz="1400" b="1" dirty="0" smtClean="0"/>
              <a:t>일 예언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1)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기도는 비전을 보는 능력</a:t>
            </a:r>
            <a:r>
              <a:rPr lang="ko-KR" altLang="en-US" sz="1400" b="1" dirty="0" smtClean="0"/>
              <a:t>이다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하나님의 비전을 공유 할 수 있음</a:t>
            </a:r>
            <a:r>
              <a:rPr lang="en-US" altLang="ko-KR" sz="1400" b="1" dirty="0" smtClean="0"/>
              <a:t>) : </a:t>
            </a:r>
            <a:r>
              <a:rPr lang="ko-KR" altLang="en-US" sz="1400" b="1" dirty="0" smtClean="0"/>
              <a:t>기쁜 마음으로 기도 드리라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그 두루마리를 취하시매 네 생물과 </a:t>
            </a:r>
            <a:r>
              <a:rPr lang="en-US" altLang="ko-KR" sz="1400" b="1" dirty="0" smtClean="0"/>
              <a:t>24</a:t>
            </a:r>
            <a:r>
              <a:rPr lang="ko-KR" altLang="en-US" sz="1400" b="1" dirty="0" smtClean="0"/>
              <a:t>장로들이 그 어린양 앞에 엎드려 각각 거문고와 향이 가득한 </a:t>
            </a:r>
            <a:r>
              <a:rPr lang="ko-KR" altLang="en-US" sz="1400" b="1" dirty="0" err="1" smtClean="0"/>
              <a:t>금대접을</a:t>
            </a:r>
            <a:r>
              <a:rPr lang="ko-KR" altLang="en-US" sz="1400" b="1" dirty="0" smtClean="0"/>
              <a:t> 가졌으니 이 향은 </a:t>
            </a:r>
            <a:r>
              <a:rPr lang="ko-KR" altLang="en-US" sz="1400" b="1" dirty="0" smtClean="0"/>
              <a:t>성도들의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</a:t>
            </a:r>
            <a:r>
              <a:rPr lang="ko-KR" altLang="en-US" sz="1400" b="1" dirty="0" smtClean="0"/>
              <a:t>기도라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5:8)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-&gt; </a:t>
            </a:r>
            <a:r>
              <a:rPr lang="ko-KR" altLang="en-US" sz="1400" b="1" dirty="0" smtClean="0"/>
              <a:t>성도들의 기도가 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마귀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를 심판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2)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기도는 심판의 능력</a:t>
            </a:r>
            <a:r>
              <a:rPr lang="ko-KR" altLang="en-US" sz="1400" b="1" dirty="0" smtClean="0"/>
              <a:t>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-&gt; </a:t>
            </a:r>
            <a:r>
              <a:rPr lang="ko-KR" altLang="en-US" sz="1400" b="1" dirty="0" smtClean="0"/>
              <a:t>회계기도를 하여 죄를 심판하라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* </a:t>
            </a:r>
            <a:r>
              <a:rPr lang="ko-KR" altLang="en-US" sz="1400" b="1" dirty="0" smtClean="0"/>
              <a:t>천사가 향로를 가지고 재단의 불을 담아다가 땅에 쏟으매 우레와 음성과 번개와 지진이 나더라 </a:t>
            </a:r>
            <a:r>
              <a:rPr lang="ko-KR" altLang="en-US" sz="1400" b="1" dirty="0" err="1" smtClean="0"/>
              <a:t>일곱나팔을</a:t>
            </a:r>
            <a:r>
              <a:rPr lang="ko-KR" altLang="en-US" sz="1400" b="1" dirty="0" smtClean="0"/>
              <a:t> 가진 </a:t>
            </a:r>
            <a:r>
              <a:rPr lang="ko-KR" altLang="en-US" sz="1400" b="1" dirty="0" err="1" smtClean="0"/>
              <a:t>일곱천사가</a:t>
            </a:r>
            <a:r>
              <a:rPr lang="ko-KR" altLang="en-US" sz="1400" b="1" dirty="0" smtClean="0"/>
              <a:t> 나팔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            </a:t>
            </a:r>
            <a:r>
              <a:rPr lang="ko-KR" altLang="en-US" sz="1400" b="1" dirty="0" smtClean="0"/>
              <a:t>불기를 준비하더라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8: 5,6)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-&gt; </a:t>
            </a:r>
            <a:r>
              <a:rPr lang="ko-KR" altLang="en-US" sz="1400" b="1" dirty="0" smtClean="0"/>
              <a:t>하나님의 공의를 위하여 사탄에게 심판을 내리기 위해 성도의 기도를 통하여 심판함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* </a:t>
            </a:r>
            <a:r>
              <a:rPr lang="ko-KR" altLang="en-US" sz="1400" b="1" dirty="0" smtClean="0"/>
              <a:t>무엇이든지 기도하고 구하는 것은 받은 줄로 믿으라 그리하면 너희에게 그대로 되리라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막</a:t>
            </a:r>
            <a:r>
              <a:rPr lang="en-US" altLang="ko-KR" sz="1400" b="1" dirty="0" smtClean="0"/>
              <a:t>11:24)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-&gt; </a:t>
            </a:r>
            <a:r>
              <a:rPr lang="ko-KR" altLang="en-US" sz="1400" b="1" dirty="0" smtClean="0"/>
              <a:t>믿음은 성령님과 주파수를 맞추어 기도했나 안 했느냐에 따라 확신을 갖고 기도 할 수 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-&gt;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기도는 성령님을 만나기 위함이다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400" b="1" dirty="0" smtClean="0"/>
              <a:t>우리보다 더 우리와 하나되길 원하시는 분이 성령님임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* </a:t>
            </a:r>
            <a:r>
              <a:rPr lang="ko-KR" altLang="en-US" sz="1400" b="1" dirty="0" smtClean="0"/>
              <a:t>나를 </a:t>
            </a:r>
            <a:r>
              <a:rPr lang="ko-KR" altLang="en-US" sz="1400" b="1" dirty="0" smtClean="0"/>
              <a:t>믿는 자는 </a:t>
            </a:r>
            <a:r>
              <a:rPr lang="ko-KR" altLang="en-US" sz="1400" b="1" dirty="0" smtClean="0"/>
              <a:t>내가 하는 일을 그도 할 것이요 또한 그 보다 큰일도 하리니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</a:t>
            </a:r>
            <a:r>
              <a:rPr lang="en-US" altLang="ko-KR" sz="1400" b="1" dirty="0" smtClean="0"/>
              <a:t>14:12)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* </a:t>
            </a:r>
            <a:r>
              <a:rPr lang="ko-KR" altLang="en-US" sz="1400" b="1" dirty="0" smtClean="0"/>
              <a:t>내 이름으로 무엇이든지 내게 구하면 내가 행하리라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</a:t>
            </a:r>
            <a:r>
              <a:rPr lang="en-US" altLang="ko-KR" sz="1400" b="1" dirty="0" smtClean="0"/>
              <a:t>14:14)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-&gt; </a:t>
            </a:r>
            <a:r>
              <a:rPr lang="ko-KR" altLang="en-US" sz="1400" b="1" dirty="0" smtClean="0"/>
              <a:t>기도 중간 중간에도 예수님의 권능의 이름을 선포하며 </a:t>
            </a:r>
            <a:r>
              <a:rPr lang="ko-KR" altLang="en-US" sz="1400" b="1" dirty="0" smtClean="0"/>
              <a:t>기도하라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에수</a:t>
            </a:r>
            <a:r>
              <a:rPr lang="ko-KR" altLang="en-US" sz="1400" b="1" dirty="0" smtClean="0"/>
              <a:t> 그리스도의 이름으로 </a:t>
            </a:r>
            <a:r>
              <a:rPr lang="ko-KR" altLang="en-US" sz="1400" b="1" dirty="0" err="1" smtClean="0"/>
              <a:t>명하노니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~~)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* </a:t>
            </a:r>
            <a:r>
              <a:rPr lang="ko-KR" altLang="en-US" sz="1400" b="1" dirty="0" smtClean="0"/>
              <a:t>이러므로 하나님이 그를 지극히 높여 모든 </a:t>
            </a:r>
            <a:r>
              <a:rPr lang="ko-KR" altLang="en-US" sz="1400" b="1" dirty="0" smtClean="0"/>
              <a:t>이름 위에 </a:t>
            </a:r>
            <a:r>
              <a:rPr lang="ko-KR" altLang="en-US" sz="1400" b="1" dirty="0" smtClean="0"/>
              <a:t>뛰어난 이름을 주사 모든 무릎을 예수의 이름에 꿇게 하시고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빌</a:t>
            </a:r>
            <a:r>
              <a:rPr lang="en-US" altLang="ko-KR" sz="1400" b="1" dirty="0" smtClean="0"/>
              <a:t>2:9,10)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-&gt; </a:t>
            </a:r>
            <a:r>
              <a:rPr lang="ko-KR" altLang="en-US" sz="1400" b="1" dirty="0" smtClean="0"/>
              <a:t>육신의 생각으론 </a:t>
            </a:r>
            <a:r>
              <a:rPr lang="en-US" altLang="ko-KR" sz="1400" b="1" dirty="0" smtClean="0"/>
              <a:t>1000</a:t>
            </a:r>
            <a:r>
              <a:rPr lang="ko-KR" altLang="en-US" sz="1400" b="1" dirty="0" smtClean="0"/>
              <a:t>번을 기도해도 안됨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성령님과 코드가 맞는 상황에서 기도 </a:t>
            </a:r>
            <a:r>
              <a:rPr lang="ko-KR" altLang="en-US" sz="1400" b="1" dirty="0" smtClean="0"/>
              <a:t>해야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3)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기도는 모든 이름 위에 뛰어난 능력</a:t>
            </a:r>
            <a:r>
              <a:rPr lang="ko-KR" altLang="en-US" sz="1400" b="1" dirty="0" smtClean="0"/>
              <a:t>이다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9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7</a:t>
            </a:r>
            <a:r>
              <a:rPr lang="ko-KR" altLang="en-US" sz="1400" b="1" dirty="0" smtClean="0"/>
              <a:t>강 기도는 능력이다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8" y="625227"/>
            <a:ext cx="10583752" cy="5944430"/>
          </a:xfrm>
          <a:prstGeom prst="rect">
            <a:avLst/>
          </a:prstGeom>
        </p:spPr>
      </p:pic>
      <p:sp>
        <p:nvSpPr>
          <p:cNvPr id="6" name="톱니 모양의 오른쪽 화살표 5"/>
          <p:cNvSpPr/>
          <p:nvPr/>
        </p:nvSpPr>
        <p:spPr>
          <a:xfrm>
            <a:off x="4005942" y="1930401"/>
            <a:ext cx="566057" cy="261257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톱니 모양의 오른쪽 화살표 6"/>
          <p:cNvSpPr/>
          <p:nvPr/>
        </p:nvSpPr>
        <p:spPr>
          <a:xfrm>
            <a:off x="7482113" y="1872345"/>
            <a:ext cx="566057" cy="261257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톱니 모양의 오른쪽 화살표 8"/>
          <p:cNvSpPr/>
          <p:nvPr/>
        </p:nvSpPr>
        <p:spPr>
          <a:xfrm flipH="1">
            <a:off x="7395026" y="4506688"/>
            <a:ext cx="653144" cy="32656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톱니 모양의 오른쪽 화살표 9"/>
          <p:cNvSpPr/>
          <p:nvPr/>
        </p:nvSpPr>
        <p:spPr>
          <a:xfrm flipH="1">
            <a:off x="3918855" y="4506687"/>
            <a:ext cx="653144" cy="32656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9158513" y="3522770"/>
            <a:ext cx="261258" cy="4220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7</a:t>
            </a:r>
            <a:r>
              <a:rPr lang="ko-KR" altLang="en-US" sz="1400" b="1" dirty="0" smtClean="0"/>
              <a:t>강 기도는 능력이다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2" y="718479"/>
            <a:ext cx="1055517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5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7</a:t>
            </a:r>
            <a:r>
              <a:rPr lang="ko-KR" altLang="en-US" sz="1400" b="1" dirty="0" smtClean="0"/>
              <a:t>강 기도는 능력이다</a:t>
            </a:r>
            <a:endParaRPr lang="en-US" altLang="ko-KR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1" y="809259"/>
            <a:ext cx="1000264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7</a:t>
            </a:r>
            <a:r>
              <a:rPr lang="ko-KR" altLang="en-US" sz="1400" b="1" dirty="0" smtClean="0"/>
              <a:t>강 기도는 능력이다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9" y="651085"/>
            <a:ext cx="1011696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835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102</cp:revision>
  <dcterms:created xsi:type="dcterms:W3CDTF">2020-12-05T13:11:49Z</dcterms:created>
  <dcterms:modified xsi:type="dcterms:W3CDTF">2021-02-03T14:06:49Z</dcterms:modified>
</cp:coreProperties>
</file>