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102" y="116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037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68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92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4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20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47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8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40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90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42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07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4FEFF-963D-47FC-B88D-2F004F85CDDA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0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6F280B-85E1-403B-9870-B32953AEB514}"/>
              </a:ext>
            </a:extLst>
          </p:cNvPr>
          <p:cNvSpPr txBox="1"/>
          <p:nvPr/>
        </p:nvSpPr>
        <p:spPr>
          <a:xfrm>
            <a:off x="164416" y="126258"/>
            <a:ext cx="11898147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/>
              <a:t>※ 다니엘서</a:t>
            </a:r>
            <a:r>
              <a:rPr lang="en-US" altLang="ko-KR" sz="1400" b="1" dirty="0"/>
              <a:t>-8</a:t>
            </a:r>
            <a:r>
              <a:rPr lang="ko-KR" altLang="en-US" sz="1400" b="1" dirty="0"/>
              <a:t>강</a:t>
            </a:r>
            <a:r>
              <a:rPr lang="en-US" altLang="ko-KR" sz="1400" b="1" dirty="0"/>
              <a:t>_</a:t>
            </a:r>
            <a:r>
              <a:rPr lang="ko-KR" altLang="en-US" sz="1400" b="1" dirty="0"/>
              <a:t>한때 </a:t>
            </a:r>
            <a:r>
              <a:rPr lang="ko-KR" altLang="en-US" sz="1400" b="1" dirty="0" err="1"/>
              <a:t>두때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반때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예언 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다니엘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7</a:t>
            </a:r>
            <a:r>
              <a:rPr lang="ko-KR" altLang="en-US" sz="1400" b="1" dirty="0" smtClean="0"/>
              <a:t>장</a:t>
            </a:r>
            <a:r>
              <a:rPr lang="en-US" altLang="ko-KR" sz="1400" b="1" dirty="0" smtClean="0"/>
              <a:t>) -&gt; </a:t>
            </a:r>
            <a:r>
              <a:rPr lang="ko-KR" altLang="en-US" sz="1400" b="1" dirty="0" err="1" smtClean="0"/>
              <a:t>다니엘이</a:t>
            </a:r>
            <a:r>
              <a:rPr lang="ko-KR" altLang="en-US" sz="1400" b="1" dirty="0" smtClean="0"/>
              <a:t> 비전을 봄 </a:t>
            </a:r>
            <a:r>
              <a:rPr lang="ko-KR" altLang="en-US" sz="1400" b="1" dirty="0" err="1" smtClean="0"/>
              <a:t>다니엘은</a:t>
            </a:r>
            <a:r>
              <a:rPr lang="ko-KR" altLang="en-US" sz="1400" b="1" dirty="0" smtClean="0"/>
              <a:t> 기도하는 사람이므로 비전을 보게 됨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259A7CE-D620-412D-B7D7-EA0550CA55C4}"/>
              </a:ext>
            </a:extLst>
          </p:cNvPr>
          <p:cNvSpPr txBox="1"/>
          <p:nvPr/>
        </p:nvSpPr>
        <p:spPr>
          <a:xfrm>
            <a:off x="320234" y="582067"/>
            <a:ext cx="11651187" cy="504753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그 네 큰 짐승은 세상에 일어날 네 왕이라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7:17)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그러나 지극히 높으신 이의 성도들이 그 왕국을 취하고 영원히 곧 영원 무궁토록 그 왕국을 소유하리라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7:18)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내가 보니 그 뿔이 성도들과 싸워 그들을 이겼으나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7:21)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마침내 </a:t>
            </a:r>
            <a:r>
              <a:rPr lang="en-US" altLang="ko-KR" sz="1400" b="1" dirty="0" smtClean="0"/>
              <a:t>… </a:t>
            </a:r>
            <a:r>
              <a:rPr lang="ko-KR" altLang="en-US" sz="1400" b="1" dirty="0" smtClean="0"/>
              <a:t>때가 이르매 성도들이 그 왕국을 소유 하였더라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7:22)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핍박을 성도들에게 주실 수 </a:t>
            </a:r>
            <a:r>
              <a:rPr lang="ko-KR" altLang="en-US" sz="1400" b="1" dirty="0" smtClean="0"/>
              <a:t>있음 그러나 이것은 </a:t>
            </a:r>
            <a:r>
              <a:rPr lang="ko-KR" altLang="en-US" sz="1400" b="1" dirty="0" smtClean="0"/>
              <a:t>하나님의 뜻이고 이것을 극복할 수 있도록 하심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때가 되면 왕국을 소유하게 됨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열 뿔은 </a:t>
            </a:r>
            <a:r>
              <a:rPr lang="ko-KR" altLang="en-US" sz="1400" b="1" dirty="0" smtClean="0"/>
              <a:t>후 마지막 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년 반으로 짧은 시간이 될 수 있다</a:t>
            </a:r>
            <a:r>
              <a:rPr lang="en-US" altLang="ko-KR" sz="1400" b="1" dirty="0" smtClean="0"/>
              <a:t>.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</a:t>
            </a:r>
            <a:r>
              <a:rPr lang="ko-KR" altLang="en-US" sz="1400" b="1" dirty="0" smtClean="0"/>
              <a:t>연관구절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짐승이 과장되고 신성모독을 말하는 입을 받고 또 </a:t>
            </a:r>
            <a:r>
              <a:rPr lang="en-US" altLang="ko-KR" sz="1400" b="1" dirty="0" smtClean="0"/>
              <a:t>42</a:t>
            </a:r>
            <a:r>
              <a:rPr lang="ko-KR" altLang="en-US" sz="1400" b="1" dirty="0" smtClean="0"/>
              <a:t>달 동안 일할 권세를 </a:t>
            </a:r>
            <a:r>
              <a:rPr lang="ko-KR" altLang="en-US" sz="1400" b="1" dirty="0" err="1" smtClean="0"/>
              <a:t>받으니라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계</a:t>
            </a:r>
            <a:r>
              <a:rPr lang="en-US" altLang="ko-KR" sz="1400" b="1" dirty="0" smtClean="0"/>
              <a:t>13:5)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              </a:t>
            </a:r>
            <a:r>
              <a:rPr lang="ko-KR" altLang="en-US" sz="1400" b="1" dirty="0" smtClean="0"/>
              <a:t>그가 장차 </a:t>
            </a:r>
            <a:r>
              <a:rPr lang="en-US" altLang="ko-KR" sz="1400" b="1" dirty="0" smtClean="0"/>
              <a:t>… </a:t>
            </a:r>
            <a:r>
              <a:rPr lang="ko-KR" altLang="en-US" sz="1400" b="1" dirty="0" smtClean="0"/>
              <a:t>지극히 높으신 이의 성도들을 지치게 하고 </a:t>
            </a:r>
            <a:r>
              <a:rPr lang="en-US" altLang="ko-KR" sz="1400" b="1" dirty="0" smtClean="0"/>
              <a:t>… </a:t>
            </a:r>
            <a:r>
              <a:rPr lang="ko-KR" altLang="en-US" sz="1400" b="1" dirty="0" smtClean="0"/>
              <a:t>그들은 한때와 두 때와 반 때까지 그의 손에 주어지리라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7:25)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               -&gt; </a:t>
            </a:r>
            <a:r>
              <a:rPr lang="ko-KR" altLang="en-US" sz="1400" b="1" dirty="0" smtClean="0"/>
              <a:t>그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적그리스도</a:t>
            </a:r>
            <a:r>
              <a:rPr lang="en-US" altLang="ko-KR" sz="1400" b="1" dirty="0" smtClean="0"/>
              <a:t>),    </a:t>
            </a:r>
            <a:r>
              <a:rPr lang="ko-KR" altLang="en-US" sz="1400" b="1" dirty="0" smtClean="0"/>
              <a:t>한때 </a:t>
            </a:r>
            <a:r>
              <a:rPr lang="en-US" altLang="ko-KR" sz="1400" b="1" dirty="0" smtClean="0"/>
              <a:t>+ </a:t>
            </a:r>
            <a:r>
              <a:rPr lang="ko-KR" altLang="en-US" sz="1400" b="1" dirty="0" smtClean="0"/>
              <a:t>두 때 </a:t>
            </a:r>
            <a:r>
              <a:rPr lang="en-US" altLang="ko-KR" sz="1400" b="1" dirty="0" smtClean="0"/>
              <a:t>+ </a:t>
            </a:r>
            <a:r>
              <a:rPr lang="ko-KR" altLang="en-US" sz="1400" b="1" dirty="0" smtClean="0"/>
              <a:t>반 때 </a:t>
            </a:r>
            <a:r>
              <a:rPr lang="en-US" altLang="ko-KR" sz="1400" b="1" dirty="0" smtClean="0"/>
              <a:t>(3</a:t>
            </a:r>
            <a:r>
              <a:rPr lang="ko-KR" altLang="en-US" sz="1400" b="1" dirty="0" smtClean="0"/>
              <a:t>년 반</a:t>
            </a:r>
            <a:r>
              <a:rPr lang="en-US" altLang="ko-KR" sz="1400" b="1" dirty="0" smtClean="0"/>
              <a:t>) </a:t>
            </a:r>
            <a:r>
              <a:rPr lang="ko-KR" altLang="en-US" sz="1400" b="1" dirty="0" smtClean="0"/>
              <a:t>여기서는 후 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년 </a:t>
            </a:r>
            <a:r>
              <a:rPr lang="ko-KR" altLang="en-US" sz="1400" b="1" smtClean="0"/>
              <a:t>반을 </a:t>
            </a:r>
            <a:r>
              <a:rPr lang="ko-KR" altLang="en-US" sz="1400" b="1" smtClean="0"/>
              <a:t>말함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               -&gt; 42</a:t>
            </a:r>
            <a:r>
              <a:rPr lang="ko-KR" altLang="en-US" sz="1400" b="1" dirty="0" smtClean="0"/>
              <a:t>달 </a:t>
            </a:r>
            <a:r>
              <a:rPr lang="en-US" altLang="ko-KR" sz="1400" b="1" dirty="0" smtClean="0"/>
              <a:t>= </a:t>
            </a:r>
            <a:r>
              <a:rPr lang="ko-KR" altLang="en-US" sz="1400" b="1" dirty="0" smtClean="0"/>
              <a:t>한때 </a:t>
            </a:r>
            <a:r>
              <a:rPr lang="ko-KR" altLang="en-US" sz="1400" b="1" dirty="0" err="1" smtClean="0"/>
              <a:t>두때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반때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= 3</a:t>
            </a:r>
            <a:r>
              <a:rPr lang="ko-KR" altLang="en-US" sz="1400" b="1" dirty="0" err="1" smtClean="0"/>
              <a:t>년반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그러나 심판이 진행된 즉 그들이 그의 통치 권세를 빼앗아 그것을 끝까지 소멸시키고 파멸 </a:t>
            </a:r>
            <a:r>
              <a:rPr lang="ko-KR" altLang="en-US" sz="1400" b="1" dirty="0" err="1" smtClean="0"/>
              <a:t>시킬것이요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7:26)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그가 장차 </a:t>
            </a:r>
            <a:r>
              <a:rPr lang="en-US" altLang="ko-KR" sz="1400" b="1" dirty="0" smtClean="0"/>
              <a:t>…. </a:t>
            </a:r>
            <a:r>
              <a:rPr lang="ko-KR" altLang="en-US" sz="1400" b="1" dirty="0" smtClean="0"/>
              <a:t>한 이레 동안의 언약을 굳게 맺고 그가 그 이레의 절반에 제사와 예물을 금지할 것이며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9:27)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그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적그리스도</a:t>
            </a:r>
            <a:r>
              <a:rPr lang="en-US" altLang="ko-KR" sz="1400" b="1" dirty="0" smtClean="0"/>
              <a:t>), </a:t>
            </a:r>
            <a:r>
              <a:rPr lang="ko-KR" altLang="en-US" sz="1400" b="1" dirty="0" smtClean="0"/>
              <a:t>한이레</a:t>
            </a:r>
            <a:r>
              <a:rPr lang="en-US" altLang="ko-KR" sz="1400" b="1" dirty="0" smtClean="0"/>
              <a:t>(7</a:t>
            </a:r>
            <a:r>
              <a:rPr lang="ko-KR" altLang="en-US" sz="1400" b="1" dirty="0" smtClean="0"/>
              <a:t>년</a:t>
            </a:r>
            <a:r>
              <a:rPr lang="en-US" altLang="ko-KR" sz="1400" b="1" dirty="0" smtClean="0"/>
              <a:t>), </a:t>
            </a:r>
            <a:r>
              <a:rPr lang="ko-KR" altLang="en-US" sz="1400" b="1" dirty="0" smtClean="0"/>
              <a:t>그 이레의 절반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후 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년 반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말씀을 전하는 자들은 핍박을 받음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반드시 한때 두 때 반 때를 지나서 성도의 권세가 다 깨지기까지이니 그렇게 되면 이 모든 일이 다 끝나리라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12:7)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예수님 안에서 모든 것을 내려놓고 말씀을 이해하라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내가 나의 두 증인에게 권세를 주리니 그들이 굵은 베옷을 입고 천이백육십일을 예언하리라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계</a:t>
            </a:r>
            <a:r>
              <a:rPr lang="en-US" altLang="ko-KR" sz="1400" b="1" dirty="0" smtClean="0"/>
              <a:t>12:3)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두 증인이 천이백육십일</a:t>
            </a:r>
            <a:r>
              <a:rPr lang="en-US" altLang="ko-KR" sz="1400" b="1" dirty="0" smtClean="0"/>
              <a:t>(3</a:t>
            </a:r>
            <a:r>
              <a:rPr lang="ko-KR" altLang="en-US" sz="1400" b="1" dirty="0" smtClean="0"/>
              <a:t>년 반</a:t>
            </a:r>
            <a:r>
              <a:rPr lang="en-US" altLang="ko-KR" sz="1400" b="1" dirty="0" smtClean="0"/>
              <a:t>) </a:t>
            </a:r>
            <a:r>
              <a:rPr lang="ko-KR" altLang="en-US" sz="1400" b="1" dirty="0" smtClean="0"/>
              <a:t>즉 </a:t>
            </a:r>
            <a:r>
              <a:rPr lang="en-US" altLang="ko-KR" sz="1400" b="1" dirty="0" smtClean="0"/>
              <a:t>7</a:t>
            </a:r>
            <a:r>
              <a:rPr lang="ko-KR" altLang="en-US" sz="1400" b="1" dirty="0" smtClean="0"/>
              <a:t>년 환란의 전 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년 반 동안 선교하고 순교한다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그 여자가 광야로 도망하매 거기서 천이백육십일 동안 그를 양육하기 위하여 하나님께서 예비 하신 곳이 있더라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계</a:t>
            </a:r>
            <a:r>
              <a:rPr lang="en-US" altLang="ko-KR" sz="1400" b="1" dirty="0" smtClean="0"/>
              <a:t>12:6)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그 여자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이스라엘</a:t>
            </a:r>
            <a:r>
              <a:rPr lang="en-US" altLang="ko-KR" sz="1400" b="1" dirty="0" smtClean="0"/>
              <a:t>)</a:t>
            </a:r>
            <a:r>
              <a:rPr lang="ko-KR" altLang="en-US" sz="1400" b="1" dirty="0"/>
              <a:t>가</a:t>
            </a:r>
            <a:r>
              <a:rPr lang="ko-KR" altLang="en-US" sz="1400" b="1" dirty="0" smtClean="0"/>
              <a:t> 낳은 이방교회가 하늘로 채어 올라가지고 그 후에 천이백육십일</a:t>
            </a:r>
            <a:r>
              <a:rPr lang="en-US" altLang="ko-KR" sz="1400" b="1" dirty="0" smtClean="0"/>
              <a:t>(3</a:t>
            </a:r>
            <a:r>
              <a:rPr lang="ko-KR" altLang="en-US" sz="1400" b="1" dirty="0" smtClean="0"/>
              <a:t>년 반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동안 즉 </a:t>
            </a:r>
            <a:r>
              <a:rPr lang="en-US" altLang="ko-KR" sz="1400" b="1" dirty="0" smtClean="0"/>
              <a:t>7</a:t>
            </a:r>
            <a:r>
              <a:rPr lang="ko-KR" altLang="en-US" sz="1400" b="1" dirty="0" smtClean="0"/>
              <a:t>년 환란의 전 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년 반 동안 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</a:t>
            </a:r>
            <a:r>
              <a:rPr lang="ko-KR" altLang="en-US" sz="1400" b="1" dirty="0" smtClean="0"/>
              <a:t>양육 받게 된다</a:t>
            </a:r>
            <a:r>
              <a:rPr lang="en-US" altLang="ko-KR" sz="1400" b="1" dirty="0" smtClean="0"/>
              <a:t>.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그녀와 함께 간음하는 자들도 만일 자기 행실을 회개하지 아니하면 큰 환란 속에 던져 넣을 것이며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계</a:t>
            </a:r>
            <a:r>
              <a:rPr lang="en-US" altLang="ko-KR" sz="1400" b="1" dirty="0" smtClean="0"/>
              <a:t>2:23)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그녀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음녀</a:t>
            </a:r>
            <a:r>
              <a:rPr lang="en-US" altLang="ko-KR" sz="1400" b="1" dirty="0" smtClean="0"/>
              <a:t>=</a:t>
            </a:r>
            <a:r>
              <a:rPr lang="ko-KR" altLang="en-US" sz="1400" b="1" dirty="0" err="1" smtClean="0"/>
              <a:t>둘쨰</a:t>
            </a:r>
            <a:r>
              <a:rPr lang="ko-KR" altLang="en-US" sz="1400" b="1" dirty="0" smtClean="0"/>
              <a:t> 짐승</a:t>
            </a:r>
            <a:r>
              <a:rPr lang="en-US" altLang="ko-KR" sz="1400" b="1" dirty="0" smtClean="0"/>
              <a:t>=</a:t>
            </a:r>
            <a:r>
              <a:rPr lang="ko-KR" altLang="en-US" sz="1400" b="1" dirty="0" err="1" smtClean="0"/>
              <a:t>교황권</a:t>
            </a:r>
            <a:r>
              <a:rPr lang="en-US" altLang="ko-KR" sz="1400" b="1" dirty="0" smtClean="0"/>
              <a:t>), </a:t>
            </a:r>
            <a:r>
              <a:rPr lang="ko-KR" altLang="en-US" sz="1400" b="1" dirty="0" smtClean="0"/>
              <a:t>함께 간음하는 자</a:t>
            </a:r>
            <a:r>
              <a:rPr lang="en-US" altLang="ko-KR" sz="1400" b="1" dirty="0" smtClean="0"/>
              <a:t>(WCC, WEA, NCCK</a:t>
            </a:r>
            <a:r>
              <a:rPr lang="ko-KR" altLang="en-US" sz="1400" b="1" dirty="0" smtClean="0"/>
              <a:t>에 포함된 개신교 교단</a:t>
            </a:r>
            <a:r>
              <a:rPr lang="en-US" altLang="ko-KR" sz="14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498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6F280B-85E1-403B-9870-B32953AEB514}"/>
              </a:ext>
            </a:extLst>
          </p:cNvPr>
          <p:cNvSpPr txBox="1"/>
          <p:nvPr/>
        </p:nvSpPr>
        <p:spPr>
          <a:xfrm>
            <a:off x="164416" y="126258"/>
            <a:ext cx="11898147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/>
              <a:t>※ 다니엘서</a:t>
            </a:r>
            <a:r>
              <a:rPr lang="en-US" altLang="ko-KR" sz="1400" b="1" dirty="0"/>
              <a:t>-8</a:t>
            </a:r>
            <a:r>
              <a:rPr lang="ko-KR" altLang="en-US" sz="1400" b="1" dirty="0"/>
              <a:t>강</a:t>
            </a:r>
            <a:r>
              <a:rPr lang="en-US" altLang="ko-KR" sz="1400" b="1" dirty="0"/>
              <a:t>_</a:t>
            </a:r>
            <a:r>
              <a:rPr lang="ko-KR" altLang="en-US" sz="1400" b="1" dirty="0"/>
              <a:t>한때 </a:t>
            </a:r>
            <a:r>
              <a:rPr lang="ko-KR" altLang="en-US" sz="1400" b="1" dirty="0" err="1"/>
              <a:t>두때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반때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예언 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다니엘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7</a:t>
            </a:r>
            <a:r>
              <a:rPr lang="ko-KR" altLang="en-US" sz="1400" b="1" dirty="0" smtClean="0"/>
              <a:t>장</a:t>
            </a:r>
            <a:r>
              <a:rPr lang="en-US" altLang="ko-KR" sz="1400" b="1" dirty="0" smtClean="0"/>
              <a:t>) -&gt; </a:t>
            </a:r>
            <a:r>
              <a:rPr lang="ko-KR" altLang="en-US" sz="1400" b="1" dirty="0" err="1" smtClean="0"/>
              <a:t>다니엘이</a:t>
            </a:r>
            <a:r>
              <a:rPr lang="ko-KR" altLang="en-US" sz="1400" b="1" dirty="0" smtClean="0"/>
              <a:t> 비전을 봄 </a:t>
            </a:r>
            <a:r>
              <a:rPr lang="ko-KR" altLang="en-US" sz="1400" b="1" dirty="0" err="1" smtClean="0"/>
              <a:t>다니엘은</a:t>
            </a:r>
            <a:r>
              <a:rPr lang="ko-KR" altLang="en-US" sz="1400" b="1" dirty="0" smtClean="0"/>
              <a:t> 기도하는 사람이므로 비전을 보게 됨</a:t>
            </a:r>
            <a:endParaRPr lang="en-US" altLang="ko-KR" sz="14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76" y="598659"/>
            <a:ext cx="10574226" cy="59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6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6F280B-85E1-403B-9870-B32953AEB514}"/>
              </a:ext>
            </a:extLst>
          </p:cNvPr>
          <p:cNvSpPr txBox="1"/>
          <p:nvPr/>
        </p:nvSpPr>
        <p:spPr>
          <a:xfrm>
            <a:off x="164416" y="126258"/>
            <a:ext cx="11898147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/>
              <a:t>※ 다니엘서</a:t>
            </a:r>
            <a:r>
              <a:rPr lang="en-US" altLang="ko-KR" sz="1400" b="1" dirty="0"/>
              <a:t>-8</a:t>
            </a:r>
            <a:r>
              <a:rPr lang="ko-KR" altLang="en-US" sz="1400" b="1" dirty="0"/>
              <a:t>강</a:t>
            </a:r>
            <a:r>
              <a:rPr lang="en-US" altLang="ko-KR" sz="1400" b="1" dirty="0"/>
              <a:t>_</a:t>
            </a:r>
            <a:r>
              <a:rPr lang="ko-KR" altLang="en-US" sz="1400" b="1" dirty="0"/>
              <a:t>한때 </a:t>
            </a:r>
            <a:r>
              <a:rPr lang="ko-KR" altLang="en-US" sz="1400" b="1" dirty="0" err="1"/>
              <a:t>두때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반때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예언 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다니엘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7</a:t>
            </a:r>
            <a:r>
              <a:rPr lang="ko-KR" altLang="en-US" sz="1400" b="1" dirty="0" smtClean="0"/>
              <a:t>장</a:t>
            </a:r>
            <a:r>
              <a:rPr lang="en-US" altLang="ko-KR" sz="1400" b="1" dirty="0" smtClean="0"/>
              <a:t>) -&gt; </a:t>
            </a:r>
            <a:r>
              <a:rPr lang="ko-KR" altLang="en-US" sz="1400" b="1" dirty="0" err="1" smtClean="0"/>
              <a:t>다니엘이</a:t>
            </a:r>
            <a:r>
              <a:rPr lang="ko-KR" altLang="en-US" sz="1400" b="1" dirty="0" smtClean="0"/>
              <a:t> 비전을 봄 </a:t>
            </a:r>
            <a:r>
              <a:rPr lang="ko-KR" altLang="en-US" sz="1400" b="1" dirty="0" err="1" smtClean="0"/>
              <a:t>다니엘은</a:t>
            </a:r>
            <a:r>
              <a:rPr lang="ko-KR" altLang="en-US" sz="1400" b="1" dirty="0" smtClean="0"/>
              <a:t> 기도하는 사람이므로 비전을 보게 됨</a:t>
            </a:r>
            <a:endParaRPr lang="en-US" altLang="ko-KR" sz="1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39" y="598412"/>
            <a:ext cx="10564699" cy="58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5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501</Words>
  <Application>Microsoft Office PowerPoint</Application>
  <PresentationFormat>와이드스크린</PresentationFormat>
  <Paragraphs>26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KKK</dc:creator>
  <cp:lastModifiedBy>Administrator</cp:lastModifiedBy>
  <cp:revision>104</cp:revision>
  <dcterms:created xsi:type="dcterms:W3CDTF">2020-12-05T13:11:49Z</dcterms:created>
  <dcterms:modified xsi:type="dcterms:W3CDTF">2021-02-03T14:10:38Z</dcterms:modified>
</cp:coreProperties>
</file>