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02" y="8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03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68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92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4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20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47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8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40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90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42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07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4FEFF-963D-47FC-B88D-2F004F85CDD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0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다니엘서</a:t>
            </a:r>
            <a:r>
              <a:rPr lang="en-US" altLang="ko-KR" sz="1400" b="1" dirty="0" smtClean="0"/>
              <a:t>-9</a:t>
            </a:r>
            <a:r>
              <a:rPr lang="ko-KR" altLang="en-US" sz="1400" b="1" dirty="0" smtClean="0"/>
              <a:t>강</a:t>
            </a:r>
            <a:r>
              <a:rPr lang="en-US" altLang="ko-KR" sz="1400" b="1" dirty="0" smtClean="0"/>
              <a:t>_2300</a:t>
            </a:r>
            <a:r>
              <a:rPr lang="ko-KR" altLang="en-US" sz="1400" b="1" dirty="0" smtClean="0"/>
              <a:t>주야 예언 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다니엘</a:t>
            </a:r>
            <a:r>
              <a:rPr lang="ko-KR" altLang="en-US" sz="1400" b="1" dirty="0" smtClean="0"/>
              <a:t> </a:t>
            </a:r>
            <a:r>
              <a:rPr lang="en-US" altLang="ko-KR" sz="1400" b="1" dirty="0"/>
              <a:t>8</a:t>
            </a:r>
            <a:r>
              <a:rPr lang="ko-KR" altLang="en-US" sz="1400" b="1" dirty="0" smtClean="0"/>
              <a:t>장</a:t>
            </a:r>
            <a:r>
              <a:rPr lang="en-US" altLang="ko-KR" sz="1400" b="1" dirty="0" smtClean="0"/>
              <a:t>) -&gt; </a:t>
            </a:r>
            <a:r>
              <a:rPr lang="ko-KR" altLang="en-US" sz="1400" b="1" dirty="0" err="1" smtClean="0"/>
              <a:t>벨사살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년 </a:t>
            </a:r>
            <a:r>
              <a:rPr lang="ko-KR" altLang="en-US" sz="1400" b="1" dirty="0" err="1" smtClean="0"/>
              <a:t>수산궁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을래강가에서</a:t>
            </a:r>
            <a:r>
              <a:rPr lang="ko-KR" altLang="en-US" sz="1400" b="1" dirty="0" smtClean="0"/>
              <a:t> 환상을 봄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259A7CE-D620-412D-B7D7-EA0550CA55C4}"/>
              </a:ext>
            </a:extLst>
          </p:cNvPr>
          <p:cNvSpPr txBox="1"/>
          <p:nvPr/>
        </p:nvSpPr>
        <p:spPr>
          <a:xfrm>
            <a:off x="320234" y="582067"/>
            <a:ext cx="11651187" cy="547842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그 일을 </a:t>
            </a:r>
            <a:r>
              <a:rPr lang="ko-KR" altLang="en-US" sz="1400" b="1" dirty="0" err="1" smtClean="0"/>
              <a:t>꺠닫고</a:t>
            </a:r>
            <a:r>
              <a:rPr lang="ko-KR" altLang="en-US" sz="1400" b="1" dirty="0" smtClean="0"/>
              <a:t> 그 환상을 깊이 생각할지니라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9:23)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깊이 생각하고 연구하면 보통사람들도 알 수 있음</a:t>
            </a:r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err="1" smtClean="0"/>
              <a:t>마지막때는</a:t>
            </a:r>
            <a:r>
              <a:rPr lang="ko-KR" altLang="en-US" sz="1400" b="1" dirty="0" smtClean="0"/>
              <a:t> 성령의 때이므로 깊이 생각하고 기도하면 성령께서 깨닫게 해 주신다</a:t>
            </a:r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깨지고 비워지면 성령이 채워지는 것이 마치 예수님께서 비유하신 </a:t>
            </a:r>
            <a:r>
              <a:rPr lang="ko-KR" altLang="en-US" sz="1400" b="1" dirty="0" err="1" smtClean="0"/>
              <a:t>다섯처녀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준비된자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의 기름 채우심과 같은 상태가 된다</a:t>
            </a:r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2600</a:t>
            </a:r>
            <a:r>
              <a:rPr lang="ko-KR" altLang="en-US" sz="1400" b="1" dirty="0" smtClean="0"/>
              <a:t>년 전 </a:t>
            </a:r>
            <a:r>
              <a:rPr lang="ko-KR" altLang="en-US" sz="1400" b="1" dirty="0" err="1" smtClean="0"/>
              <a:t>다니엘</a:t>
            </a:r>
            <a:r>
              <a:rPr lang="ko-KR" altLang="en-US" sz="1400" b="1" dirty="0" smtClean="0"/>
              <a:t> 시대 때 하나님께서 인류의 역사를 계획하심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이는 힘으로 되지 아니하며 능력으로 되지 아니하고 오직 나의 영으로 되느니라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슥</a:t>
            </a:r>
            <a:r>
              <a:rPr lang="en-US" altLang="ko-KR" sz="1400" b="1" dirty="0" smtClean="0"/>
              <a:t>4:6)</a:t>
            </a:r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* </a:t>
            </a:r>
            <a:r>
              <a:rPr lang="ko-KR" altLang="en-US" sz="1400" b="1" dirty="0" smtClean="0"/>
              <a:t>메데</a:t>
            </a: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페르시아의 도래를 예언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두 뿔 가진 숫양이 섰는데 그 두 뿔이 다 길었으며 그 중 한 뿔은 다른 뿔보다 길었고 그 긴 것은 나중에 난 것이더라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8:3)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작은 뿔은 메데 긴 뿔은 페르시아를 </a:t>
            </a:r>
            <a:r>
              <a:rPr lang="ko-KR" altLang="en-US" sz="1400" b="1" dirty="0" err="1" smtClean="0"/>
              <a:t>가르킴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다른 짐승 곧 둘째는 곰과 같은데 그것이 몸 한쪽을 들었고 그 입의 </a:t>
            </a:r>
            <a:r>
              <a:rPr lang="ko-KR" altLang="en-US" sz="1400" b="1" dirty="0" err="1" smtClean="0"/>
              <a:t>잇</a:t>
            </a:r>
            <a:r>
              <a:rPr lang="ko-KR" altLang="en-US" sz="1400" b="1" dirty="0" smtClean="0"/>
              <a:t> 사이에는 세 갈비대가 물었는데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7:5)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숫양이 아닌 다른 짐승으로 예언을 함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몸의 한쪽을 들었음</a:t>
            </a:r>
            <a:r>
              <a:rPr lang="en-US" altLang="ko-KR" sz="1400" b="1" dirty="0" smtClean="0"/>
              <a:t>( </a:t>
            </a:r>
            <a:r>
              <a:rPr lang="ko-KR" altLang="en-US" sz="1400" b="1" dirty="0" smtClean="0"/>
              <a:t>양쪽</a:t>
            </a:r>
            <a:r>
              <a:rPr lang="en-US" altLang="ko-KR" sz="1400" b="1" dirty="0" smtClean="0"/>
              <a:t>-</a:t>
            </a:r>
            <a:r>
              <a:rPr lang="ko-KR" altLang="en-US" sz="1400" b="1" dirty="0" err="1" smtClean="0"/>
              <a:t>메데와</a:t>
            </a:r>
            <a:r>
              <a:rPr lang="ko-KR" altLang="en-US" sz="1400" b="1" dirty="0" smtClean="0"/>
              <a:t> 페르시아 중 한쪽인 페르시아가 올라감을 예언함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세 갈빗대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광활한 영토 즉 서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북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남쪽으로 정복을 함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숫양이 서쪽과 북쪽과 남쪽을 향하여 받으나 그것을 당할 짐승이 하나도 없고 그것이 원하는 대로 행하고 강하여 졌더라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8:4)</a:t>
            </a:r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* </a:t>
            </a:r>
            <a:r>
              <a:rPr lang="ko-KR" altLang="en-US" sz="1400" b="1" dirty="0" err="1" smtClean="0"/>
              <a:t>알렉산더의</a:t>
            </a:r>
            <a:r>
              <a:rPr lang="ko-KR" altLang="en-US" sz="1400" b="1" dirty="0" smtClean="0"/>
              <a:t> 그리스 예언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- </a:t>
            </a:r>
            <a:r>
              <a:rPr lang="ko-KR" altLang="en-US" sz="1400" b="1" dirty="0" smtClean="0"/>
              <a:t>한 숫염소가 서쪽에서 부터 와서 온 지면에 두루 다니되 땅에 닿지 아니하며 두 눈 사이에는 현저한 뿔이 있더라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8:5)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숫염소가 숫양에게로 가까이 나아가서는 더욱 성내어 그 숫양을 쳐서 두 뿔을 </a:t>
            </a:r>
            <a:r>
              <a:rPr lang="ko-KR" altLang="en-US" sz="1400" b="1" dirty="0" err="1" smtClean="0"/>
              <a:t>꺽으나</a:t>
            </a:r>
            <a:r>
              <a:rPr lang="ko-KR" altLang="en-US" sz="1400" b="1" dirty="0"/>
              <a:t>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8:6)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숫염소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그리스 </a:t>
            </a:r>
            <a:r>
              <a:rPr lang="ko-KR" altLang="en-US" sz="1400" b="1" dirty="0" err="1" smtClean="0"/>
              <a:t>알렉산더</a:t>
            </a:r>
            <a:r>
              <a:rPr lang="ko-KR" altLang="en-US" sz="1400" b="1" dirty="0" smtClean="0"/>
              <a:t> 대왕</a:t>
            </a:r>
            <a:r>
              <a:rPr lang="en-US" altLang="ko-KR" sz="1400" b="1" dirty="0" smtClean="0"/>
              <a:t>), </a:t>
            </a:r>
            <a:r>
              <a:rPr lang="ko-KR" altLang="en-US" sz="1400" b="1" dirty="0" smtClean="0"/>
              <a:t>숫양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메데</a:t>
            </a: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페르시아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숫염소가 스스로 심히 강대하여 가더니 </a:t>
            </a:r>
            <a:r>
              <a:rPr lang="ko-KR" altLang="en-US" sz="1400" b="1" dirty="0" err="1" smtClean="0"/>
              <a:t>강성할때에</a:t>
            </a:r>
            <a:r>
              <a:rPr lang="ko-KR" altLang="en-US" sz="1400" b="1" dirty="0" smtClean="0"/>
              <a:t> 그 </a:t>
            </a:r>
            <a:r>
              <a:rPr lang="ko-KR" altLang="en-US" sz="1400" b="1" dirty="0" err="1" smtClean="0"/>
              <a:t>큰뿔이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꺽이고</a:t>
            </a:r>
            <a:r>
              <a:rPr lang="ko-KR" altLang="en-US" sz="1400" b="1" dirty="0" smtClean="0"/>
              <a:t> 그 대신에 현저한 뿔 넷이 하늘 사방을 향하여 났더라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8:7)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err="1" smtClean="0"/>
              <a:t>알렉산더가</a:t>
            </a:r>
            <a:r>
              <a:rPr lang="ko-KR" altLang="en-US" sz="1400" b="1" dirty="0" smtClean="0"/>
              <a:t> 단명함 </a:t>
            </a:r>
            <a:r>
              <a:rPr lang="en-US" altLang="ko-KR" sz="1400" b="1" dirty="0" smtClean="0"/>
              <a:t>(BC334 </a:t>
            </a:r>
            <a:r>
              <a:rPr lang="ko-KR" altLang="en-US" sz="1400" b="1" dirty="0" smtClean="0"/>
              <a:t>정복시작 </a:t>
            </a:r>
            <a:r>
              <a:rPr lang="en-US" altLang="ko-KR" sz="1400" b="1" dirty="0" smtClean="0"/>
              <a:t>~ BC323 </a:t>
            </a:r>
            <a:r>
              <a:rPr lang="ko-KR" altLang="en-US" sz="1400" b="1" dirty="0" smtClean="0"/>
              <a:t>죽음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err="1" smtClean="0"/>
              <a:t>알렉산더</a:t>
            </a:r>
            <a:r>
              <a:rPr lang="ko-KR" altLang="en-US" sz="1400" b="1" dirty="0" smtClean="0"/>
              <a:t> 휘하의 </a:t>
            </a:r>
            <a:r>
              <a:rPr lang="en-US" altLang="ko-KR" sz="1400" b="1" dirty="0" smtClean="0"/>
              <a:t>4</a:t>
            </a:r>
            <a:r>
              <a:rPr lang="ko-KR" altLang="en-US" sz="1400" b="1" dirty="0" smtClean="0"/>
              <a:t>장군에 의해 그리스 제국이 쪼개짐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이 쪼개진 </a:t>
            </a:r>
            <a:r>
              <a:rPr lang="en-US" altLang="ko-KR" sz="1400" b="1" dirty="0" smtClean="0"/>
              <a:t>4</a:t>
            </a:r>
            <a:r>
              <a:rPr lang="ko-KR" altLang="en-US" sz="1400" b="1" dirty="0" smtClean="0"/>
              <a:t>개의 나라의 건국시기가 틀림 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셀레우코스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: BC312, </a:t>
            </a:r>
            <a:r>
              <a:rPr lang="ko-KR" altLang="en-US" sz="1400" b="1" dirty="0" err="1" smtClean="0"/>
              <a:t>카산드로스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BC305, </a:t>
            </a:r>
            <a:r>
              <a:rPr lang="ko-KR" altLang="en-US" sz="1400" b="1" dirty="0" err="1" smtClean="0"/>
              <a:t>프롤레마이오스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BC303, </a:t>
            </a:r>
            <a:r>
              <a:rPr lang="ko-KR" altLang="en-US" sz="1400" b="1" dirty="0" err="1" smtClean="0"/>
              <a:t>리시마코스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BC281)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마지막에 건국한 </a:t>
            </a:r>
            <a:r>
              <a:rPr lang="ko-KR" altLang="en-US" sz="1400" b="1" dirty="0" err="1" smtClean="0"/>
              <a:t>리시마코스의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페르가몬</a:t>
            </a:r>
            <a:r>
              <a:rPr lang="ko-KR" altLang="en-US" sz="1400" b="1" dirty="0" smtClean="0"/>
              <a:t> 왕국에서 로마가 출발함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61498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다니엘서</a:t>
            </a:r>
            <a:r>
              <a:rPr lang="en-US" altLang="ko-KR" sz="1400" b="1" dirty="0" smtClean="0"/>
              <a:t>-9</a:t>
            </a:r>
            <a:r>
              <a:rPr lang="ko-KR" altLang="en-US" sz="1400" b="1" dirty="0" smtClean="0"/>
              <a:t>강</a:t>
            </a:r>
            <a:r>
              <a:rPr lang="en-US" altLang="ko-KR" sz="1400" b="1" dirty="0" smtClean="0"/>
              <a:t>_2300</a:t>
            </a:r>
            <a:r>
              <a:rPr lang="ko-KR" altLang="en-US" sz="1400" b="1" dirty="0" smtClean="0"/>
              <a:t>주야 예언 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다니엘</a:t>
            </a:r>
            <a:r>
              <a:rPr lang="ko-KR" altLang="en-US" sz="1400" b="1" dirty="0" smtClean="0"/>
              <a:t> </a:t>
            </a:r>
            <a:r>
              <a:rPr lang="en-US" altLang="ko-KR" sz="1400" b="1" dirty="0"/>
              <a:t>8</a:t>
            </a:r>
            <a:r>
              <a:rPr lang="ko-KR" altLang="en-US" sz="1400" b="1" dirty="0" smtClean="0"/>
              <a:t>장</a:t>
            </a:r>
            <a:r>
              <a:rPr lang="en-US" altLang="ko-KR" sz="1400" b="1" dirty="0" smtClean="0"/>
              <a:t>) -&gt; </a:t>
            </a:r>
            <a:r>
              <a:rPr lang="ko-KR" altLang="en-US" sz="1400" b="1" dirty="0" err="1" smtClean="0"/>
              <a:t>벨사살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년 </a:t>
            </a:r>
            <a:r>
              <a:rPr lang="ko-KR" altLang="en-US" sz="1400" b="1" dirty="0" err="1" smtClean="0"/>
              <a:t>수산궁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을래강가에서</a:t>
            </a:r>
            <a:r>
              <a:rPr lang="ko-KR" altLang="en-US" sz="1400" b="1" dirty="0" smtClean="0"/>
              <a:t> 환상을 봄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259A7CE-D620-412D-B7D7-EA0550CA55C4}"/>
              </a:ext>
            </a:extLst>
          </p:cNvPr>
          <p:cNvSpPr txBox="1"/>
          <p:nvPr/>
        </p:nvSpPr>
        <p:spPr>
          <a:xfrm>
            <a:off x="320234" y="582067"/>
            <a:ext cx="11651187" cy="6340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  * </a:t>
            </a:r>
            <a:r>
              <a:rPr lang="ko-KR" altLang="en-US" sz="1400" b="1" dirty="0" smtClean="0"/>
              <a:t>로마의 출발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그 중 한 뿔에서 또 작은 뿔 하나가 나서 남쪽과 동쪽과 또 영화로운 땅을 향하여 심히 커지더니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8:9)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영화로운 땅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예루살렘이 있는 이스라엘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err="1" smtClean="0"/>
              <a:t>페르가몬</a:t>
            </a:r>
            <a:r>
              <a:rPr lang="ko-KR" altLang="en-US" sz="1400" b="1" dirty="0" smtClean="0"/>
              <a:t> 왕조에서 </a:t>
            </a:r>
            <a:r>
              <a:rPr lang="en-US" altLang="ko-KR" sz="1400" b="1" dirty="0" smtClean="0"/>
              <a:t>BC168 </a:t>
            </a:r>
            <a:r>
              <a:rPr lang="ko-KR" altLang="en-US" sz="1400" b="1" dirty="0" smtClean="0"/>
              <a:t>로마 탄생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스스로 높아져서 군대의 주재를 대적하며 그에게 매일 드리는 제사를 없애 그의 성소를 헐었으며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8:11)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예루살렘의 성전을 파괴하기 위하여 세력이 커짐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사탄의 인류에 대한 궁극적인 계략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AD70</a:t>
            </a:r>
            <a:r>
              <a:rPr lang="ko-KR" altLang="en-US" sz="1400" b="1" dirty="0" smtClean="0"/>
              <a:t>년 예루살렘의 성전을 완전히 무너뜨림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예루살렘은 이방인의 때가 차기까지 이방인들에게 밟히리라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눅</a:t>
            </a:r>
            <a:r>
              <a:rPr lang="en-US" altLang="ko-KR" sz="1400" b="1" dirty="0" smtClean="0"/>
              <a:t>21:24)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이방인의 때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지구상의 여러 민족들이 예수님을 영접하여 추수가 되어야 할 시점이 될 때까지</a:t>
            </a:r>
            <a:r>
              <a:rPr lang="en-US" altLang="ko-KR" sz="1400" b="1" dirty="0" smtClean="0"/>
              <a:t>) </a:t>
            </a:r>
            <a:r>
              <a:rPr lang="ko-KR" altLang="en-US" sz="1400" b="1" dirty="0" smtClean="0"/>
              <a:t>즉</a:t>
            </a:r>
            <a:r>
              <a:rPr lang="en-US" altLang="ko-KR" sz="1400" b="1" dirty="0" smtClean="0"/>
              <a:t> </a:t>
            </a:r>
            <a:r>
              <a:rPr lang="ko-KR" altLang="en-US" sz="1400" b="1" dirty="0"/>
              <a:t>제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성전 </a:t>
            </a:r>
            <a:r>
              <a:rPr lang="ko-KR" altLang="en-US" sz="1400" b="1" dirty="0" smtClean="0"/>
              <a:t>건축 때까지</a:t>
            </a:r>
            <a:endParaRPr lang="en-US" altLang="ko-KR" sz="1400" b="1" dirty="0"/>
          </a:p>
          <a:p>
            <a:r>
              <a:rPr lang="en-US" altLang="ko-KR" sz="1400" b="1" dirty="0" smtClean="0"/>
              <a:t>   -&gt; </a:t>
            </a:r>
            <a:r>
              <a:rPr lang="ko-KR" altLang="en-US" sz="1400" b="1" dirty="0" smtClean="0"/>
              <a:t>이스라엘이 </a:t>
            </a:r>
            <a:r>
              <a:rPr lang="ko-KR" altLang="en-US" sz="1400" b="1" dirty="0" err="1" smtClean="0"/>
              <a:t>초림하신</a:t>
            </a:r>
            <a:r>
              <a:rPr lang="ko-KR" altLang="en-US" sz="1400" b="1" dirty="0" smtClean="0"/>
              <a:t> 예수님을 버리고 죽임으로 때가 이방인에게 넘어갔으나 마지막 때도 이방인들이 예수님을 제대로 믿지 않고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</a:t>
            </a:r>
            <a:r>
              <a:rPr lang="ko-KR" altLang="en-US" sz="1400" b="1" dirty="0" smtClean="0"/>
              <a:t>배교하여 음행의 포도주</a:t>
            </a:r>
            <a:r>
              <a:rPr lang="en-US" altLang="ko-KR" sz="1400" b="1" dirty="0" smtClean="0"/>
              <a:t>(WCC, WEA, NCCK</a:t>
            </a:r>
            <a:r>
              <a:rPr lang="ko-KR" altLang="en-US" sz="1400" b="1" dirty="0" smtClean="0"/>
              <a:t>등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에 취해 있으므로 이방인의 추수가 끝나고 다시 이스라엘 자녀들의 구원역사가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</a:t>
            </a:r>
            <a:r>
              <a:rPr lang="ko-KR" altLang="en-US" sz="1400" b="1" dirty="0" smtClean="0"/>
              <a:t>이루어지는 </a:t>
            </a:r>
            <a:r>
              <a:rPr lang="en-US" altLang="ko-KR" sz="1400" b="1" dirty="0" smtClean="0"/>
              <a:t>70</a:t>
            </a:r>
            <a:r>
              <a:rPr lang="ko-KR" altLang="en-US" sz="1400" b="1" dirty="0" smtClean="0"/>
              <a:t>이레 마지막 한이레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환란의 시작지점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의 처음 반 이레에 두 증인에 의해서 이루어짐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이방인의 충만한 수가 채워지고 제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성전이 건축되는 때</a:t>
            </a:r>
            <a:endParaRPr lang="en-US" altLang="ko-KR" sz="1400" b="1" dirty="0"/>
          </a:p>
          <a:p>
            <a:r>
              <a:rPr lang="en-US" altLang="ko-KR" sz="1400" b="1" dirty="0" smtClean="0"/>
              <a:t>   -&gt; </a:t>
            </a:r>
            <a:r>
              <a:rPr lang="ko-KR" altLang="en-US" sz="1400" b="1" dirty="0" smtClean="0"/>
              <a:t>예수가 없어도 구원이 있다고 하는 가증한 개신교 교파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주축은 </a:t>
            </a:r>
            <a:r>
              <a:rPr lang="en-US" altLang="ko-KR" sz="1400" b="1" dirty="0" smtClean="0"/>
              <a:t>WCC, WEA, NCCK), </a:t>
            </a:r>
            <a:r>
              <a:rPr lang="ko-KR" altLang="en-US" sz="1400" b="1" dirty="0" smtClean="0"/>
              <a:t>모든 종교를 하나로 묶는 가증한 짓을 함</a:t>
            </a:r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매일 드리는 제사와 망하게 하는 죄악에 대한 일과 성소와 백성이 내 준바 되며 짓밟힐 일이 어느 때까지 이를꼬 하매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8:13)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여호와께 드리는 제사가 언제 회복될지에 대한 </a:t>
            </a:r>
            <a:r>
              <a:rPr lang="ko-KR" altLang="en-US" sz="1400" b="1" dirty="0" err="1" smtClean="0"/>
              <a:t>다니엘이</a:t>
            </a:r>
            <a:r>
              <a:rPr lang="ko-KR" altLang="en-US" sz="1400" b="1" dirty="0" smtClean="0"/>
              <a:t> 여쭈어 봄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즉 성전이 언제 다시 세워 </a:t>
            </a:r>
            <a:r>
              <a:rPr lang="ko-KR" altLang="en-US" sz="1400" b="1" dirty="0" err="1" smtClean="0"/>
              <a:t>지겠는지에</a:t>
            </a:r>
            <a:r>
              <a:rPr lang="ko-KR" altLang="en-US" sz="1400" b="1" dirty="0" smtClean="0"/>
              <a:t> 대한 것</a:t>
            </a:r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그가 이르되 </a:t>
            </a:r>
            <a:r>
              <a:rPr lang="en-US" altLang="ko-KR" sz="1400" b="1" dirty="0" smtClean="0"/>
              <a:t>2300</a:t>
            </a:r>
            <a:r>
              <a:rPr lang="ko-KR" altLang="en-US" sz="1400" b="1" dirty="0" smtClean="0"/>
              <a:t>주야 까지니 그때에 성소가 정결하게 되리라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8:14)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주야를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년으로 봄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예언서는 하루를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년으로 보기도 함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마지막 끝점에 대하여 알려주심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시작점을 알아야 할 필요가 생김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err="1" smtClean="0"/>
              <a:t>알렉산더의</a:t>
            </a:r>
            <a:r>
              <a:rPr lang="ko-KR" altLang="en-US" sz="1400" b="1" dirty="0" smtClean="0"/>
              <a:t> 정복의 시작</a:t>
            </a:r>
            <a:r>
              <a:rPr lang="en-US" altLang="ko-KR" sz="1400" b="1" dirty="0" smtClean="0"/>
              <a:t>(BC334)</a:t>
            </a:r>
            <a:r>
              <a:rPr lang="ko-KR" altLang="en-US" sz="1400" b="1" dirty="0" smtClean="0"/>
              <a:t>으로 부터 </a:t>
            </a:r>
            <a:r>
              <a:rPr lang="en-US" altLang="ko-KR" sz="1400" b="1" dirty="0" smtClean="0"/>
              <a:t>2300</a:t>
            </a:r>
            <a:r>
              <a:rPr lang="ko-KR" altLang="en-US" sz="1400" b="1" dirty="0" smtClean="0"/>
              <a:t>주야 </a:t>
            </a:r>
            <a:r>
              <a:rPr lang="en-US" altLang="ko-KR" sz="1400" b="1" dirty="0" smtClean="0"/>
              <a:t>=&gt; 1967</a:t>
            </a:r>
            <a:r>
              <a:rPr lang="ko-KR" altLang="en-US" sz="1400" b="1" dirty="0" smtClean="0"/>
              <a:t>년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이스라엘이 예루살렘을 회복한 해</a:t>
            </a:r>
            <a:r>
              <a:rPr lang="en-US" altLang="ko-KR" sz="1400" b="1" dirty="0" smtClean="0"/>
              <a:t>) =&gt; </a:t>
            </a:r>
            <a:r>
              <a:rPr lang="ko-KR" altLang="en-US" sz="1400" b="1" dirty="0" smtClean="0"/>
              <a:t>제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성전 건립이 안됨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네 뿔의 마지막 </a:t>
            </a:r>
            <a:r>
              <a:rPr lang="ko-KR" altLang="en-US" sz="1400" b="1" dirty="0" smtClean="0"/>
              <a:t>건국 년도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페르가몬</a:t>
            </a:r>
            <a:r>
              <a:rPr lang="ko-KR" altLang="en-US" sz="1400" b="1" dirty="0" smtClean="0"/>
              <a:t> 가문</a:t>
            </a:r>
            <a:r>
              <a:rPr lang="en-US" altLang="ko-KR" sz="1400" b="1" dirty="0" smtClean="0"/>
              <a:t>) BC281</a:t>
            </a:r>
            <a:r>
              <a:rPr lang="ko-KR" altLang="en-US" sz="1400" b="1" dirty="0" smtClean="0"/>
              <a:t>으로 부터 </a:t>
            </a:r>
            <a:r>
              <a:rPr lang="en-US" altLang="ko-KR" sz="1400" b="1" dirty="0" smtClean="0"/>
              <a:t>2300</a:t>
            </a:r>
            <a:r>
              <a:rPr lang="ko-KR" altLang="en-US" sz="1400" b="1" dirty="0" smtClean="0"/>
              <a:t>주야 </a:t>
            </a:r>
            <a:r>
              <a:rPr lang="en-US" altLang="ko-KR" sz="1400" b="1" dirty="0" smtClean="0"/>
              <a:t>=&gt; </a:t>
            </a:r>
            <a:r>
              <a:rPr lang="en-US" altLang="ko-KR" sz="1400" b="1" dirty="0" smtClean="0"/>
              <a:t>2020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이 네 나라 마지막 때에 반역자들이 가득할 즈음에 한 왕이 일어나리니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8:23)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네 나라의 마지막 때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네 나라의 마지막 로마이며 현재도 로마시대의 연장이라고 봄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그가 장차 많은 사람들과 더불어 한 이레 동안의 언약을 굳게 맺고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9:27)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그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적그리스도</a:t>
            </a:r>
            <a:r>
              <a:rPr lang="en-US" altLang="ko-KR" sz="1400" b="1" dirty="0" smtClean="0"/>
              <a:t>), </a:t>
            </a:r>
            <a:r>
              <a:rPr lang="ko-KR" altLang="en-US" sz="1400" b="1" dirty="0" smtClean="0"/>
              <a:t>한 이레 </a:t>
            </a:r>
            <a:r>
              <a:rPr lang="en-US" altLang="ko-KR" sz="1400" b="1" dirty="0" smtClean="0"/>
              <a:t>(7</a:t>
            </a:r>
            <a:r>
              <a:rPr lang="ko-KR" altLang="en-US" sz="1400" b="1" dirty="0" smtClean="0"/>
              <a:t>년</a:t>
            </a:r>
            <a:r>
              <a:rPr lang="en-US" altLang="ko-KR" sz="1400" b="1" dirty="0" smtClean="0"/>
              <a:t>), </a:t>
            </a:r>
            <a:r>
              <a:rPr lang="ko-KR" altLang="en-US" sz="1400" b="1" dirty="0" smtClean="0"/>
              <a:t>언약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평화협약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하나님의 성전과 제단과 그 안에서 경배하는 자들을 측량하되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계</a:t>
            </a:r>
            <a:r>
              <a:rPr lang="en-US" altLang="ko-KR" sz="1400" b="1" dirty="0" smtClean="0"/>
              <a:t>11:1)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그렇기 때문에 제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성전이 있어야 함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현재 예루살렘에는 여호와 하나님께 제사를 지낼 성전이 없음</a:t>
            </a:r>
            <a:r>
              <a:rPr lang="en-US" altLang="ko-KR" sz="1400" b="1" dirty="0" smtClean="0"/>
              <a:t>: AD70</a:t>
            </a:r>
            <a:r>
              <a:rPr lang="ko-KR" altLang="en-US" sz="1400" b="1" dirty="0" smtClean="0"/>
              <a:t>년 로마에 의해 무너뜨려짐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73539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다니엘서</a:t>
            </a:r>
            <a:r>
              <a:rPr lang="en-US" altLang="ko-KR" sz="1400" b="1" dirty="0" smtClean="0"/>
              <a:t>-9</a:t>
            </a:r>
            <a:r>
              <a:rPr lang="ko-KR" altLang="en-US" sz="1400" b="1" dirty="0" smtClean="0"/>
              <a:t>강</a:t>
            </a:r>
            <a:r>
              <a:rPr lang="en-US" altLang="ko-KR" sz="1400" b="1" dirty="0" smtClean="0"/>
              <a:t>_2300</a:t>
            </a:r>
            <a:r>
              <a:rPr lang="ko-KR" altLang="en-US" sz="1400" b="1" dirty="0" smtClean="0"/>
              <a:t>주야 예언 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다니엘</a:t>
            </a:r>
            <a:r>
              <a:rPr lang="ko-KR" altLang="en-US" sz="1400" b="1" dirty="0" smtClean="0"/>
              <a:t> </a:t>
            </a:r>
            <a:r>
              <a:rPr lang="en-US" altLang="ko-KR" sz="1400" b="1" dirty="0"/>
              <a:t>8</a:t>
            </a:r>
            <a:r>
              <a:rPr lang="ko-KR" altLang="en-US" sz="1400" b="1" dirty="0" smtClean="0"/>
              <a:t>장</a:t>
            </a:r>
            <a:r>
              <a:rPr lang="en-US" altLang="ko-KR" sz="1400" b="1" dirty="0" smtClean="0"/>
              <a:t>) -&gt; </a:t>
            </a:r>
            <a:r>
              <a:rPr lang="ko-KR" altLang="en-US" sz="1400" b="1" dirty="0" err="1" smtClean="0"/>
              <a:t>벨사살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년 </a:t>
            </a:r>
            <a:r>
              <a:rPr lang="ko-KR" altLang="en-US" sz="1400" b="1" dirty="0" err="1" smtClean="0"/>
              <a:t>수산궁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을래강가에서</a:t>
            </a:r>
            <a:r>
              <a:rPr lang="ko-KR" altLang="en-US" sz="1400" b="1" dirty="0" smtClean="0"/>
              <a:t> 환상을 봄</a:t>
            </a:r>
            <a:endParaRPr lang="en-US" altLang="ko-KR" sz="1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04" y="549412"/>
            <a:ext cx="10955279" cy="6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4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다니엘서</a:t>
            </a:r>
            <a:r>
              <a:rPr lang="en-US" altLang="ko-KR" sz="1400" b="1" dirty="0" smtClean="0"/>
              <a:t>-9</a:t>
            </a:r>
            <a:r>
              <a:rPr lang="ko-KR" altLang="en-US" sz="1400" b="1" dirty="0" smtClean="0"/>
              <a:t>강</a:t>
            </a:r>
            <a:r>
              <a:rPr lang="en-US" altLang="ko-KR" sz="1400" b="1" dirty="0" smtClean="0"/>
              <a:t>_2300</a:t>
            </a:r>
            <a:r>
              <a:rPr lang="ko-KR" altLang="en-US" sz="1400" b="1" dirty="0" smtClean="0"/>
              <a:t>주야 예언 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다니엘</a:t>
            </a:r>
            <a:r>
              <a:rPr lang="ko-KR" altLang="en-US" sz="1400" b="1" dirty="0" smtClean="0"/>
              <a:t> </a:t>
            </a:r>
            <a:r>
              <a:rPr lang="en-US" altLang="ko-KR" sz="1400" b="1" dirty="0"/>
              <a:t>8</a:t>
            </a:r>
            <a:r>
              <a:rPr lang="ko-KR" altLang="en-US" sz="1400" b="1" dirty="0" smtClean="0"/>
              <a:t>장</a:t>
            </a:r>
            <a:r>
              <a:rPr lang="en-US" altLang="ko-KR" sz="1400" b="1" dirty="0" smtClean="0"/>
              <a:t>) -&gt; </a:t>
            </a:r>
            <a:r>
              <a:rPr lang="ko-KR" altLang="en-US" sz="1400" b="1" dirty="0" err="1" smtClean="0"/>
              <a:t>벨사살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년 </a:t>
            </a:r>
            <a:r>
              <a:rPr lang="ko-KR" altLang="en-US" sz="1400" b="1" dirty="0" err="1" smtClean="0"/>
              <a:t>수산궁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을래강가에서</a:t>
            </a:r>
            <a:r>
              <a:rPr lang="ko-KR" altLang="en-US" sz="1400" b="1" dirty="0" smtClean="0"/>
              <a:t> 환상을 봄</a:t>
            </a:r>
            <a:endParaRPr lang="en-US" altLang="ko-KR" sz="1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39" y="544649"/>
            <a:ext cx="10926700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895</Words>
  <Application>Microsoft Office PowerPoint</Application>
  <PresentationFormat>와이드스크린</PresentationFormat>
  <Paragraphs>58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KKK</dc:creator>
  <cp:lastModifiedBy>Administrator</cp:lastModifiedBy>
  <cp:revision>131</cp:revision>
  <dcterms:created xsi:type="dcterms:W3CDTF">2020-12-05T13:11:49Z</dcterms:created>
  <dcterms:modified xsi:type="dcterms:W3CDTF">2021-02-04T22:07:15Z</dcterms:modified>
</cp:coreProperties>
</file>