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372D7C-1539-4BE0-9B32-15CF8BDC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系統簡介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HK" altLang="zh-HK" dirty="0"/>
              <a:t>公司有經營多間門市提供零售、直接批發到客戶。本系統用於處理公司入貨區</a:t>
            </a:r>
            <a:r>
              <a:rPr lang="en-US" altLang="zh-HK" dirty="0"/>
              <a:t>(A1)</a:t>
            </a:r>
            <a:r>
              <a:rPr lang="zh-HK" altLang="zh-HK" dirty="0"/>
              <a:t>、主貨倉區</a:t>
            </a:r>
            <a:r>
              <a:rPr lang="en-US" altLang="zh-HK" dirty="0"/>
              <a:t>(A2)</a:t>
            </a:r>
            <a:r>
              <a:rPr lang="zh-HK" altLang="zh-HK" dirty="0"/>
              <a:t>及出貨區</a:t>
            </a:r>
            <a:r>
              <a:rPr lang="en-US" altLang="zh-HK" dirty="0"/>
              <a:t>(A3)</a:t>
            </a:r>
            <a:r>
              <a:rPr lang="zh-HK" altLang="zh-HK" dirty="0"/>
              <a:t>的每天運作。</a:t>
            </a:r>
            <a:endParaRPr lang="en-US" altLang="zh-HK" dirty="0"/>
          </a:p>
          <a:p>
            <a:r>
              <a:rPr lang="en-US" altLang="zh-HK" dirty="0"/>
              <a:t>A1 </a:t>
            </a:r>
            <a:r>
              <a:rPr lang="zh-TW" altLang="zh-HK" dirty="0"/>
              <a:t>區對應供應商的貨品供應</a:t>
            </a:r>
          </a:p>
          <a:p>
            <a:pPr lvl="0"/>
            <a:r>
              <a:rPr lang="en-US" altLang="zh-HK" dirty="0"/>
              <a:t>A2 </a:t>
            </a:r>
            <a:r>
              <a:rPr lang="zh-TW" altLang="zh-HK" dirty="0"/>
              <a:t>區為主貨倉區，放置了多個貨架，貨架分為四層</a:t>
            </a:r>
            <a:r>
              <a:rPr lang="en-US" altLang="zh-HK" dirty="0"/>
              <a:t> (S0102 </a:t>
            </a:r>
            <a:r>
              <a:rPr lang="zh-TW" altLang="zh-HK" dirty="0"/>
              <a:t>代表第一號貨架的第二層</a:t>
            </a:r>
            <a:r>
              <a:rPr lang="en-US" altLang="zh-HK" dirty="0"/>
              <a:t>)</a:t>
            </a:r>
            <a:endParaRPr lang="zh-TW" altLang="zh-HK" dirty="0"/>
          </a:p>
          <a:p>
            <a:r>
              <a:rPr lang="en-US" altLang="zh-HK" dirty="0"/>
              <a:t>A3 </a:t>
            </a:r>
            <a:r>
              <a:rPr lang="zh-TW" altLang="zh-HK" dirty="0"/>
              <a:t>區為出貨區，理貨員會跟據該工作日或下工作日的貨品直送到批發客戶處；或運送到各分店補貨用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本系統透以</a:t>
            </a:r>
            <a:r>
              <a:rPr lang="en-US" altLang="zh-TW" dirty="0"/>
              <a:t>JavaScript, node.js</a:t>
            </a:r>
            <a:r>
              <a:rPr lang="zh-TW" altLang="en-US" dirty="0"/>
              <a:t>及 </a:t>
            </a:r>
            <a:r>
              <a:rPr lang="en-US" altLang="zh-TW" dirty="0"/>
              <a:t>MongoDB </a:t>
            </a:r>
            <a:r>
              <a:rPr lang="zh-TW" altLang="en-US" dirty="0"/>
              <a:t>而編寫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0670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功能介紹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用戶維護</a:t>
            </a:r>
            <a:endParaRPr lang="en-US" altLang="zh-TW" dirty="0"/>
          </a:p>
          <a:p>
            <a:pPr lvl="1"/>
            <a:r>
              <a:rPr lang="zh-TW" altLang="en-US" dirty="0"/>
              <a:t>包括 </a:t>
            </a:r>
            <a:r>
              <a:rPr lang="en-US" altLang="zh-TW" dirty="0"/>
              <a:t>CRUD </a:t>
            </a:r>
            <a:br>
              <a:rPr lang="en-US" altLang="zh-TW" dirty="0"/>
            </a:br>
            <a:r>
              <a:rPr lang="en-US" altLang="zh-TW" dirty="0"/>
              <a:t>Create (</a:t>
            </a:r>
            <a:r>
              <a:rPr lang="zh-TW" altLang="en-US" dirty="0"/>
              <a:t>新增</a:t>
            </a:r>
            <a:r>
              <a:rPr lang="en-US" altLang="zh-TW" dirty="0"/>
              <a:t>); Read (</a:t>
            </a:r>
            <a:r>
              <a:rPr lang="zh-TW" altLang="en-US" dirty="0"/>
              <a:t>讀取</a:t>
            </a:r>
            <a:r>
              <a:rPr lang="en-US" altLang="zh-TW" dirty="0"/>
              <a:t>); Update (</a:t>
            </a:r>
            <a:r>
              <a:rPr lang="zh-TW" altLang="en-US" dirty="0"/>
              <a:t>更新</a:t>
            </a:r>
            <a:r>
              <a:rPr lang="en-US" altLang="zh-TW" dirty="0"/>
              <a:t>) </a:t>
            </a:r>
            <a:r>
              <a:rPr lang="zh-TW" altLang="en-US" dirty="0"/>
              <a:t>及</a:t>
            </a:r>
            <a:r>
              <a:rPr lang="en-US" altLang="zh-TW" dirty="0"/>
              <a:t>Delete (</a:t>
            </a:r>
            <a:r>
              <a:rPr lang="zh-TW" altLang="en-US" dirty="0"/>
              <a:t>刪除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其他特別部份</a:t>
            </a:r>
            <a:endParaRPr lang="en-US" altLang="zh-TW" dirty="0"/>
          </a:p>
          <a:p>
            <a:pPr lvl="2"/>
            <a:r>
              <a:rPr lang="zh-TW" altLang="en-US" dirty="0"/>
              <a:t>以 </a:t>
            </a:r>
            <a:r>
              <a:rPr lang="en-US" altLang="zh-HK" b="1" dirty="0" err="1"/>
              <a:t>Crypto.createHash</a:t>
            </a:r>
            <a:r>
              <a:rPr lang="en-US" altLang="zh-HK" b="1" dirty="0"/>
              <a:t>(‘sha512’) </a:t>
            </a:r>
            <a:r>
              <a:rPr lang="zh-TW" altLang="en-US" b="1" dirty="0"/>
              <a:t>把用戶的密碼加碼成不容易在</a:t>
            </a:r>
            <a:r>
              <a:rPr lang="en-US" altLang="zh-TW" b="1" dirty="0"/>
              <a:t>MongoDB </a:t>
            </a:r>
            <a:r>
              <a:rPr lang="zh-TW" altLang="en-US" b="1" dirty="0"/>
              <a:t>中認出</a:t>
            </a:r>
            <a:br>
              <a:rPr lang="en-US" altLang="zh-TW" b="1" dirty="0"/>
            </a:br>
            <a:r>
              <a:rPr lang="en-US" altLang="zh-TW" b="1" dirty="0"/>
              <a:t>(</a:t>
            </a:r>
            <a:r>
              <a:rPr lang="zh-TW" altLang="en-US" b="1" dirty="0"/>
              <a:t>例子</a:t>
            </a:r>
            <a:r>
              <a:rPr lang="en-US" altLang="zh-TW" b="1" dirty="0"/>
              <a:t>:  “123456” </a:t>
            </a:r>
            <a:r>
              <a:rPr lang="zh-TW" altLang="en-US" b="1" dirty="0"/>
              <a:t>變為</a:t>
            </a:r>
            <a:r>
              <a:rPr lang="en-US" altLang="zh-TW" b="1" dirty="0"/>
              <a:t> </a:t>
            </a:r>
            <a:r>
              <a:rPr lang="en-US" altLang="zh-HK" b="1" dirty="0"/>
              <a:t>'1MugTkMoHDJhdsL6+h5XLMJvp5GNOt5IgAqe0ZQlBSM=‘</a:t>
            </a:r>
          </a:p>
          <a:p>
            <a:pPr lvl="2"/>
            <a:r>
              <a:rPr lang="zh-TW" altLang="en-US" dirty="0"/>
              <a:t>新增或刪除用戶，會以另一檔案記錄，作為日後查核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0193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演示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儲存位置</a:t>
            </a:r>
            <a:endParaRPr lang="en-US" altLang="zh-TW" dirty="0"/>
          </a:p>
          <a:p>
            <a:r>
              <a:rPr lang="zh-TW" altLang="en-US" dirty="0"/>
              <a:t>貨品記錄</a:t>
            </a:r>
            <a:endParaRPr lang="en-US" altLang="zh-TW" dirty="0"/>
          </a:p>
          <a:p>
            <a:r>
              <a:rPr lang="zh-TW" altLang="en-US" dirty="0"/>
              <a:t>貨單 </a:t>
            </a:r>
            <a:r>
              <a:rPr lang="en-US" altLang="zh-TW" dirty="0"/>
              <a:t>(</a:t>
            </a:r>
            <a:r>
              <a:rPr lang="zh-TW" altLang="en-US" dirty="0"/>
              <a:t>送貨單、入貨單</a:t>
            </a:r>
            <a:r>
              <a:rPr lang="en-US" altLang="zh-TW" dirty="0"/>
              <a:t>)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5740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回收箱 </a:t>
            </a:r>
            <a:r>
              <a:rPr lang="en-US" altLang="zh-TW" dirty="0"/>
              <a:t>(</a:t>
            </a:r>
            <a:r>
              <a:rPr lang="zh-TW" altLang="en-US" dirty="0"/>
              <a:t>收存刪除貨品記錄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日夜模式 </a:t>
            </a:r>
            <a:r>
              <a:rPr lang="en-US" altLang="zh-TW" dirty="0"/>
              <a:t>(</a:t>
            </a:r>
            <a:r>
              <a:rPr lang="zh-TW" altLang="en-US" dirty="0"/>
              <a:t>螢幕顯示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40189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229</TotalTime>
  <Words>315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Gill Sans MT</vt:lpstr>
      <vt:lpstr>Gallery</vt:lpstr>
      <vt:lpstr>PowerPoint Presentation</vt:lpstr>
      <vt:lpstr>系統簡介</vt:lpstr>
      <vt:lpstr>功能介紹</vt:lpstr>
      <vt:lpstr>演示</vt:lpstr>
      <vt:lpstr>其他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貨物出入系統</dc:title>
  <dc:creator>lab310erb</dc:creator>
  <cp:lastModifiedBy>User</cp:lastModifiedBy>
  <cp:revision>11</cp:revision>
  <dcterms:created xsi:type="dcterms:W3CDTF">2024-07-16T04:18:05Z</dcterms:created>
  <dcterms:modified xsi:type="dcterms:W3CDTF">2024-07-18T01:28:52Z</dcterms:modified>
</cp:coreProperties>
</file>