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0574000" cy="10287000"/>
  <p:notesSz cx="10287000" cy="2057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CFF"/>
    <a:srgbClr val="568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4" autoAdjust="0"/>
    <p:restoredTop sz="94897" autoAdjust="0"/>
  </p:normalViewPr>
  <p:slideViewPr>
    <p:cSldViewPr>
      <p:cViewPr>
        <p:scale>
          <a:sx n="100" d="100"/>
          <a:sy n="100" d="100"/>
        </p:scale>
        <p:origin x="-5347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16.png"/><Relationship Id="rId7" Type="http://schemas.openxmlformats.org/officeDocument/2006/relationships/image" Target="../media/image4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26.png"/><Relationship Id="rId10" Type="http://schemas.openxmlformats.org/officeDocument/2006/relationships/image" Target="../media/image50.png"/><Relationship Id="rId4" Type="http://schemas.openxmlformats.org/officeDocument/2006/relationships/image" Target="../media/image25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6.png"/><Relationship Id="rId7" Type="http://schemas.openxmlformats.org/officeDocument/2006/relationships/image" Target="../media/image53.png"/><Relationship Id="rId12" Type="http://schemas.openxmlformats.org/officeDocument/2006/relationships/image" Target="../media/image5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26.png"/><Relationship Id="rId10" Type="http://schemas.openxmlformats.org/officeDocument/2006/relationships/image" Target="../media/image56.png"/><Relationship Id="rId4" Type="http://schemas.openxmlformats.org/officeDocument/2006/relationships/image" Target="../media/image25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1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26.png"/><Relationship Id="rId10" Type="http://schemas.openxmlformats.org/officeDocument/2006/relationships/image" Target="../media/image63.jpg"/><Relationship Id="rId4" Type="http://schemas.openxmlformats.org/officeDocument/2006/relationships/image" Target="../media/image25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jpg"/><Relationship Id="rId3" Type="http://schemas.openxmlformats.org/officeDocument/2006/relationships/image" Target="../media/image1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73.png"/><Relationship Id="rId5" Type="http://schemas.openxmlformats.org/officeDocument/2006/relationships/image" Target="../media/image25.png"/><Relationship Id="rId10" Type="http://schemas.openxmlformats.org/officeDocument/2006/relationships/image" Target="../media/image72.png"/><Relationship Id="rId4" Type="http://schemas.openxmlformats.org/officeDocument/2006/relationships/image" Target="../media/image16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g"/><Relationship Id="rId3" Type="http://schemas.openxmlformats.org/officeDocument/2006/relationships/image" Target="../media/image16.png"/><Relationship Id="rId7" Type="http://schemas.openxmlformats.org/officeDocument/2006/relationships/image" Target="../media/image7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3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5.jpg"/><Relationship Id="rId12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26.png"/><Relationship Id="rId10" Type="http://schemas.openxmlformats.org/officeDocument/2006/relationships/image" Target="../media/image45.jpg"/><Relationship Id="rId4" Type="http://schemas.openxmlformats.org/officeDocument/2006/relationships/image" Target="../media/image25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03874" y="2614205"/>
            <a:ext cx="3520460" cy="3520460"/>
            <a:chOff x="16003874" y="2614205"/>
            <a:chExt cx="3520460" cy="3520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3429" y="1083760"/>
              <a:ext cx="7040920" cy="704092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3874" y="2614205"/>
              <a:ext cx="3520460" cy="352046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4312" y="2487573"/>
            <a:ext cx="3805995" cy="154182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2374" y="5074287"/>
            <a:ext cx="3296660" cy="8281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8792" y="6346640"/>
            <a:ext cx="2465213" cy="8281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4163" y="7770116"/>
            <a:ext cx="2455689" cy="8281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893102" y="5142857"/>
            <a:ext cx="1864216" cy="671334"/>
            <a:chOff x="5893102" y="5142857"/>
            <a:chExt cx="1864216" cy="67133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93102" y="5142857"/>
              <a:ext cx="1864216" cy="671334"/>
              <a:chOff x="5893102" y="5142857"/>
              <a:chExt cx="1864216" cy="6713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93102" y="5142857"/>
                <a:ext cx="1864216" cy="67133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6425" y="5118388"/>
              <a:ext cx="1393254" cy="6960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38271" y="5142857"/>
            <a:ext cx="1864216" cy="671334"/>
            <a:chOff x="7938271" y="5142857"/>
            <a:chExt cx="1864216" cy="67133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938271" y="5142857"/>
              <a:ext cx="1864216" cy="671334"/>
              <a:chOff x="7938271" y="5142857"/>
              <a:chExt cx="1864216" cy="67133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38271" y="5142857"/>
                <a:ext cx="1864216" cy="671334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1598" y="5118389"/>
              <a:ext cx="1724683" cy="7246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37046" y="5142857"/>
            <a:ext cx="1864216" cy="671334"/>
            <a:chOff x="9937046" y="5142857"/>
            <a:chExt cx="1864216" cy="67133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937046" y="5142857"/>
              <a:ext cx="1864216" cy="671334"/>
              <a:chOff x="9937046" y="5142857"/>
              <a:chExt cx="1864216" cy="67133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937046" y="5142857"/>
                <a:ext cx="1864216" cy="67133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50322" y="5118389"/>
              <a:ext cx="1686588" cy="72461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29133" y="6369496"/>
            <a:ext cx="4475081" cy="54970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09296" y="6794296"/>
            <a:ext cx="10369091" cy="128111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80725" y="8479534"/>
            <a:ext cx="10373548" cy="134853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788973" y="8056687"/>
            <a:ext cx="12873014" cy="605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" y="1877757"/>
            <a:ext cx="7903501" cy="77615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88" y="1877757"/>
            <a:ext cx="3820481" cy="776154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2527" y="3886200"/>
            <a:ext cx="3093893" cy="3810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2929846" y="3547532"/>
            <a:ext cx="295059" cy="275963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515513" y="3542702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94030" y="3164717"/>
            <a:ext cx="721483" cy="721483"/>
            <a:chOff x="8675160" y="2300309"/>
            <a:chExt cx="785280" cy="785280"/>
          </a:xfrm>
        </p:grpSpPr>
        <p:sp>
          <p:nvSpPr>
            <p:cNvPr id="13" name="타원 12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713095" y="3886200"/>
            <a:ext cx="304800" cy="3810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46470" y="3886200"/>
            <a:ext cx="328303" cy="3810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52527" y="4832619"/>
            <a:ext cx="3924473" cy="713083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5860625" y="3315337"/>
            <a:ext cx="514148" cy="539512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324600" y="3338197"/>
            <a:ext cx="1368634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7750880" y="2997168"/>
            <a:ext cx="721483" cy="721483"/>
            <a:chOff x="8675160" y="2300309"/>
            <a:chExt cx="785280" cy="785280"/>
          </a:xfrm>
        </p:grpSpPr>
        <p:sp>
          <p:nvSpPr>
            <p:cNvPr id="28" name="타원 2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50880" y="3823495"/>
            <a:ext cx="721483" cy="721483"/>
            <a:chOff x="8675160" y="2300309"/>
            <a:chExt cx="785280" cy="785280"/>
          </a:xfrm>
        </p:grpSpPr>
        <p:sp>
          <p:nvSpPr>
            <p:cNvPr id="31" name="타원 3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6374773" y="4161376"/>
            <a:ext cx="1318461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2807129" y="5606370"/>
            <a:ext cx="417776" cy="331805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515513" y="5933344"/>
            <a:ext cx="1291616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794029" y="5555359"/>
            <a:ext cx="721483" cy="721483"/>
            <a:chOff x="8675160" y="2300309"/>
            <a:chExt cx="785280" cy="785280"/>
          </a:xfrm>
        </p:grpSpPr>
        <p:sp>
          <p:nvSpPr>
            <p:cNvPr id="39" name="타원 3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6017895" y="3040393"/>
            <a:ext cx="0" cy="612271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4932777" y="3335900"/>
            <a:ext cx="1032484" cy="25619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021858" y="2860401"/>
            <a:ext cx="490119" cy="369332"/>
            <a:chOff x="4554321" y="3001906"/>
            <a:chExt cx="490119" cy="369332"/>
          </a:xfrm>
        </p:grpSpPr>
        <p:sp>
          <p:nvSpPr>
            <p:cNvPr id="46" name="타원 45"/>
            <p:cNvSpPr/>
            <p:nvPr/>
          </p:nvSpPr>
          <p:spPr>
            <a:xfrm>
              <a:off x="4554321" y="3003154"/>
              <a:ext cx="458439" cy="360742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59578" y="3001906"/>
              <a:ext cx="484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04" y="2790050"/>
            <a:ext cx="552160" cy="83578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07" y="2158828"/>
            <a:ext cx="1082716" cy="775643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 flipV="1">
            <a:off x="6017895" y="3033342"/>
            <a:ext cx="1275444" cy="31647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6477000" y="2617425"/>
            <a:ext cx="490119" cy="369332"/>
            <a:chOff x="4554321" y="3001906"/>
            <a:chExt cx="490119" cy="369332"/>
          </a:xfrm>
        </p:grpSpPr>
        <p:sp>
          <p:nvSpPr>
            <p:cNvPr id="54" name="타원 53"/>
            <p:cNvSpPr/>
            <p:nvPr/>
          </p:nvSpPr>
          <p:spPr>
            <a:xfrm>
              <a:off x="4554321" y="3003154"/>
              <a:ext cx="458439" cy="360742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59578" y="3001906"/>
              <a:ext cx="484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01" y="5814914"/>
            <a:ext cx="1270895" cy="74016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05" y="4823813"/>
            <a:ext cx="1489579" cy="991101"/>
          </a:xfrm>
          <a:prstGeom prst="rect">
            <a:avLst/>
          </a:prstGeom>
        </p:spPr>
      </p:pic>
      <p:cxnSp>
        <p:nvCxnSpPr>
          <p:cNvPr id="60" name="직선 연결선 59"/>
          <p:cNvCxnSpPr/>
          <p:nvPr/>
        </p:nvCxnSpPr>
        <p:spPr>
          <a:xfrm>
            <a:off x="6746897" y="4206957"/>
            <a:ext cx="0" cy="2069885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59" idx="1"/>
          </p:cNvCxnSpPr>
          <p:nvPr/>
        </p:nvCxnSpPr>
        <p:spPr>
          <a:xfrm>
            <a:off x="6746897" y="5295670"/>
            <a:ext cx="697108" cy="23694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6853432" y="4777393"/>
            <a:ext cx="490119" cy="369332"/>
            <a:chOff x="4554321" y="3001906"/>
            <a:chExt cx="490119" cy="369332"/>
          </a:xfrm>
        </p:grpSpPr>
        <p:sp>
          <p:nvSpPr>
            <p:cNvPr id="63" name="타원 62"/>
            <p:cNvSpPr/>
            <p:nvPr/>
          </p:nvSpPr>
          <p:spPr>
            <a:xfrm>
              <a:off x="4554321" y="3003154"/>
              <a:ext cx="458439" cy="360742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59578" y="3001906"/>
              <a:ext cx="484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6108564" y="6249311"/>
            <a:ext cx="650086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6153081" y="5731434"/>
            <a:ext cx="490119" cy="369332"/>
            <a:chOff x="4554321" y="3001906"/>
            <a:chExt cx="490119" cy="369332"/>
          </a:xfrm>
        </p:grpSpPr>
        <p:sp>
          <p:nvSpPr>
            <p:cNvPr id="71" name="타원 70"/>
            <p:cNvSpPr/>
            <p:nvPr/>
          </p:nvSpPr>
          <p:spPr>
            <a:xfrm>
              <a:off x="4554321" y="3003154"/>
              <a:ext cx="458439" cy="360742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59578" y="3001906"/>
              <a:ext cx="484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C2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8955203" y="3793449"/>
            <a:ext cx="2260023" cy="413507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V="1">
            <a:off x="10618826" y="2799044"/>
            <a:ext cx="2326294" cy="882995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3091662" y="2347678"/>
            <a:ext cx="680470" cy="68047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77" name="타원 7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연결선 81"/>
          <p:cNvCxnSpPr/>
          <p:nvPr/>
        </p:nvCxnSpPr>
        <p:spPr>
          <a:xfrm flipV="1">
            <a:off x="11563965" y="3515718"/>
            <a:ext cx="1369975" cy="26168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13091662" y="3244858"/>
            <a:ext cx="680470" cy="68047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85" name="타원 8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3091662" y="4142038"/>
            <a:ext cx="680470" cy="68047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88" name="타원 8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0" name="직선 연결선 89"/>
          <p:cNvCxnSpPr>
            <a:endCxn id="88" idx="2"/>
          </p:cNvCxnSpPr>
          <p:nvPr/>
        </p:nvCxnSpPr>
        <p:spPr>
          <a:xfrm>
            <a:off x="12436290" y="4000202"/>
            <a:ext cx="655372" cy="482071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9115517" y="4874913"/>
            <a:ext cx="3505352" cy="812734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endCxn id="97" idx="2"/>
          </p:cNvCxnSpPr>
          <p:nvPr/>
        </p:nvCxnSpPr>
        <p:spPr>
          <a:xfrm>
            <a:off x="12632456" y="5379632"/>
            <a:ext cx="459206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13091662" y="5039397"/>
            <a:ext cx="680470" cy="68047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97" name="타원 9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14096807" y="2303202"/>
            <a:ext cx="2133942" cy="221126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4255965" y="2091273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16670996" y="2159113"/>
            <a:ext cx="433920" cy="445674"/>
            <a:chOff x="8675160" y="2300309"/>
            <a:chExt cx="785280" cy="785280"/>
          </a:xfrm>
        </p:grpSpPr>
        <p:sp>
          <p:nvSpPr>
            <p:cNvPr id="102" name="타원 101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7487649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195559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8079722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07" name="타원 10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8896375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604285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096807" y="2929212"/>
            <a:ext cx="6611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보유 포인트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작성한 나의 일기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 일기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작성한 커뮤니티 게시글 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달성한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퀘스트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오픈 모임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알림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4096807" y="4034961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프로필 사진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096807" y="4508878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닉네임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096807" y="4967171"/>
            <a:ext cx="4743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정보 수정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D1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프로필 사진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닉네임 변경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D2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변경된 정보로 페이지에 표시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096807" y="6348793"/>
            <a:ext cx="4123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비밀번호 변경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E1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비밀번호 입력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E2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비밀번호로 변경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1248748" y="3787354"/>
            <a:ext cx="620847" cy="413507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874993" y="3787354"/>
            <a:ext cx="561298" cy="413507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7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" y="2095500"/>
            <a:ext cx="8525287" cy="77890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90800" y="3270857"/>
            <a:ext cx="533400" cy="1962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514600" y="3118123"/>
            <a:ext cx="944880" cy="123297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8" idx="2"/>
          </p:cNvCxnSpPr>
          <p:nvPr/>
        </p:nvCxnSpPr>
        <p:spPr>
          <a:xfrm>
            <a:off x="2857500" y="3467101"/>
            <a:ext cx="0" cy="287901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219057" y="3364829"/>
            <a:ext cx="356821" cy="492443"/>
            <a:chOff x="1996204" y="3330424"/>
            <a:chExt cx="356821" cy="492443"/>
          </a:xfrm>
        </p:grpSpPr>
        <p:sp>
          <p:nvSpPr>
            <p:cNvPr id="12" name="타원 11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261360" y="3270857"/>
            <a:ext cx="396240" cy="1962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5240" y="3270857"/>
            <a:ext cx="396240" cy="1962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84670" y="3270857"/>
            <a:ext cx="400690" cy="1962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59058" y="3270857"/>
            <a:ext cx="298742" cy="1962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451132" y="3270857"/>
            <a:ext cx="305778" cy="1962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90800" y="3755002"/>
            <a:ext cx="4419600" cy="2607697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1600200" y="3118123"/>
            <a:ext cx="914400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795161" y="3084202"/>
            <a:ext cx="356821" cy="492443"/>
            <a:chOff x="1996204" y="3330424"/>
            <a:chExt cx="356821" cy="492443"/>
          </a:xfrm>
        </p:grpSpPr>
        <p:sp>
          <p:nvSpPr>
            <p:cNvPr id="42" name="타원 41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3459480" y="2863603"/>
            <a:ext cx="609600" cy="398732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600200" y="2863603"/>
            <a:ext cx="1859280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1811906" y="2362862"/>
            <a:ext cx="356821" cy="492443"/>
            <a:chOff x="1996204" y="3330424"/>
            <a:chExt cx="356821" cy="492443"/>
          </a:xfrm>
        </p:grpSpPr>
        <p:sp>
          <p:nvSpPr>
            <p:cNvPr id="50" name="타원 49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직선 연결선 51"/>
          <p:cNvCxnSpPr/>
          <p:nvPr/>
        </p:nvCxnSpPr>
        <p:spPr>
          <a:xfrm flipH="1">
            <a:off x="4585015" y="2971839"/>
            <a:ext cx="312259" cy="290496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69003" y="2975593"/>
            <a:ext cx="2680314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5023485" y="3178017"/>
            <a:ext cx="315326" cy="89452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331720" y="3178017"/>
            <a:ext cx="2217597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24" idx="2"/>
          </p:cNvCxnSpPr>
          <p:nvPr/>
        </p:nvCxnSpPr>
        <p:spPr>
          <a:xfrm flipH="1" flipV="1">
            <a:off x="5604021" y="3467101"/>
            <a:ext cx="605139" cy="914399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162420" y="4381500"/>
            <a:ext cx="1359189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6883781" y="2485773"/>
            <a:ext cx="356821" cy="492443"/>
            <a:chOff x="1996204" y="3330424"/>
            <a:chExt cx="356821" cy="492443"/>
          </a:xfrm>
        </p:grpSpPr>
        <p:sp>
          <p:nvSpPr>
            <p:cNvPr id="73" name="타원 72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883781" y="3205475"/>
            <a:ext cx="356821" cy="492443"/>
            <a:chOff x="1996204" y="3330424"/>
            <a:chExt cx="356821" cy="492443"/>
          </a:xfrm>
        </p:grpSpPr>
        <p:sp>
          <p:nvSpPr>
            <p:cNvPr id="76" name="타원 75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E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7089346" y="3821192"/>
            <a:ext cx="356821" cy="492443"/>
            <a:chOff x="1996204" y="3330424"/>
            <a:chExt cx="356821" cy="492443"/>
          </a:xfrm>
        </p:grpSpPr>
        <p:sp>
          <p:nvSpPr>
            <p:cNvPr id="79" name="타원 78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7" y="3042782"/>
            <a:ext cx="951940" cy="53386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50" y="3134115"/>
            <a:ext cx="1252822" cy="82988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49" y="4099721"/>
            <a:ext cx="1290457" cy="81517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9" y="2528597"/>
            <a:ext cx="952427" cy="38175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75" y="2334511"/>
            <a:ext cx="1308555" cy="782576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14096807" y="2303202"/>
            <a:ext cx="2339424" cy="182571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4054088" y="199243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 게시글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6670996" y="2159113"/>
            <a:ext cx="433920" cy="445674"/>
            <a:chOff x="8675160" y="2300309"/>
            <a:chExt cx="785280" cy="785280"/>
          </a:xfrm>
        </p:grpSpPr>
        <p:sp>
          <p:nvSpPr>
            <p:cNvPr id="89" name="타원 8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7487649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195559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79722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94" name="타원 93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8896375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604285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096807" y="2929212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커뮤니티 게시글 전체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096807" y="3350016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요리 게시글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096807" y="3770820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운동 게시글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096807" y="4191624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영화 게시글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4096807" y="4612428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책 게시글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096807" y="5033232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고민 게시글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74" y="2095500"/>
            <a:ext cx="2573736" cy="7789033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10866687" y="3101511"/>
            <a:ext cx="639513" cy="139910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9803937" y="2978216"/>
            <a:ext cx="2311863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12161045" y="2584731"/>
            <a:ext cx="433255" cy="492443"/>
            <a:chOff x="12118554" y="2517457"/>
            <a:chExt cx="433255" cy="492443"/>
          </a:xfrm>
        </p:grpSpPr>
        <p:sp>
          <p:nvSpPr>
            <p:cNvPr id="110" name="타원 109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9472406" y="3331345"/>
            <a:ext cx="674995" cy="135756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0174965" y="3331345"/>
            <a:ext cx="674995" cy="135756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0866687" y="3331345"/>
            <a:ext cx="674995" cy="135756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9466440" y="3548781"/>
            <a:ext cx="674995" cy="135756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/>
          <p:nvPr/>
        </p:nvCxnSpPr>
        <p:spPr>
          <a:xfrm>
            <a:off x="9817806" y="2978216"/>
            <a:ext cx="0" cy="123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210575" y="3396105"/>
            <a:ext cx="0" cy="203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9466440" y="3110139"/>
            <a:ext cx="674995" cy="135756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11506200" y="3189513"/>
            <a:ext cx="609600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12161045" y="3073474"/>
            <a:ext cx="433255" cy="492443"/>
            <a:chOff x="12118554" y="2517457"/>
            <a:chExt cx="433255" cy="492443"/>
          </a:xfrm>
        </p:grpSpPr>
        <p:sp>
          <p:nvSpPr>
            <p:cNvPr id="133" name="타원 132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5" name="직선 연결선 134"/>
          <p:cNvCxnSpPr/>
          <p:nvPr/>
        </p:nvCxnSpPr>
        <p:spPr>
          <a:xfrm flipH="1">
            <a:off x="9194337" y="3399223"/>
            <a:ext cx="27210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114" idx="2"/>
          </p:cNvCxnSpPr>
          <p:nvPr/>
        </p:nvCxnSpPr>
        <p:spPr>
          <a:xfrm>
            <a:off x="11204185" y="3467101"/>
            <a:ext cx="882080" cy="310112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12161045" y="3548781"/>
            <a:ext cx="433255" cy="492443"/>
            <a:chOff x="12118554" y="2517457"/>
            <a:chExt cx="433255" cy="492443"/>
          </a:xfrm>
        </p:grpSpPr>
        <p:sp>
          <p:nvSpPr>
            <p:cNvPr id="143" name="타원 142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E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5" name="직선 연결선 144"/>
          <p:cNvCxnSpPr>
            <a:stCxn id="113" idx="2"/>
          </p:cNvCxnSpPr>
          <p:nvPr/>
        </p:nvCxnSpPr>
        <p:spPr>
          <a:xfrm>
            <a:off x="10512463" y="3467101"/>
            <a:ext cx="1558078" cy="846534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2161045" y="4084875"/>
            <a:ext cx="433255" cy="492443"/>
            <a:chOff x="12118554" y="2517457"/>
            <a:chExt cx="433255" cy="492443"/>
          </a:xfrm>
        </p:grpSpPr>
        <p:sp>
          <p:nvSpPr>
            <p:cNvPr id="149" name="타원 148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D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161045" y="4612428"/>
            <a:ext cx="433255" cy="492443"/>
            <a:chOff x="12118554" y="2517457"/>
            <a:chExt cx="433255" cy="492443"/>
          </a:xfrm>
        </p:grpSpPr>
        <p:sp>
          <p:nvSpPr>
            <p:cNvPr id="152" name="타원 151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F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4" name="직선 연결선 153"/>
          <p:cNvCxnSpPr>
            <a:stCxn id="115" idx="2"/>
          </p:cNvCxnSpPr>
          <p:nvPr/>
        </p:nvCxnSpPr>
        <p:spPr>
          <a:xfrm>
            <a:off x="9803938" y="3684537"/>
            <a:ext cx="2250792" cy="1117982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9194337" y="5433342"/>
            <a:ext cx="2891928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12161045" y="5148364"/>
            <a:ext cx="433255" cy="492443"/>
            <a:chOff x="12118554" y="2517457"/>
            <a:chExt cx="433255" cy="492443"/>
          </a:xfrm>
        </p:grpSpPr>
        <p:sp>
          <p:nvSpPr>
            <p:cNvPr id="161" name="타원 160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C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93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" y="2171700"/>
            <a:ext cx="5853881" cy="755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5" y="6782533"/>
            <a:ext cx="1361347" cy="7212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4" y="4517031"/>
            <a:ext cx="1219200" cy="7509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2" y="5707173"/>
            <a:ext cx="1185192" cy="62590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4896650" y="2929212"/>
            <a:ext cx="234363" cy="1542119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138890" y="2934182"/>
            <a:ext cx="5689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5714867" y="2687960"/>
            <a:ext cx="356821" cy="492443"/>
            <a:chOff x="1996204" y="3330424"/>
            <a:chExt cx="356821" cy="492443"/>
          </a:xfrm>
        </p:grpSpPr>
        <p:sp>
          <p:nvSpPr>
            <p:cNvPr id="14" name="타원 13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 flipH="1">
            <a:off x="1371600" y="4122420"/>
            <a:ext cx="527968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497989" y="3576835"/>
            <a:ext cx="356821" cy="492443"/>
            <a:chOff x="1996204" y="3330424"/>
            <a:chExt cx="356821" cy="492443"/>
          </a:xfrm>
        </p:grpSpPr>
        <p:sp>
          <p:nvSpPr>
            <p:cNvPr id="18" name="타원 17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752600" y="4122420"/>
            <a:ext cx="0" cy="3078480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914400" y="4311338"/>
            <a:ext cx="76200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440387" y="4126672"/>
            <a:ext cx="442288" cy="369332"/>
            <a:chOff x="1119812" y="4553188"/>
            <a:chExt cx="442288" cy="369332"/>
          </a:xfrm>
        </p:grpSpPr>
        <p:sp>
          <p:nvSpPr>
            <p:cNvPr id="34" name="타원 33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B1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 flipH="1">
            <a:off x="914400" y="5473710"/>
            <a:ext cx="76200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40387" y="5289044"/>
            <a:ext cx="442288" cy="369332"/>
            <a:chOff x="1119812" y="4553188"/>
            <a:chExt cx="442288" cy="369332"/>
          </a:xfrm>
        </p:grpSpPr>
        <p:sp>
          <p:nvSpPr>
            <p:cNvPr id="41" name="타원 40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B2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 flipH="1">
            <a:off x="914400" y="6539379"/>
            <a:ext cx="76200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40387" y="6354713"/>
            <a:ext cx="442288" cy="369332"/>
            <a:chOff x="1119812" y="4553188"/>
            <a:chExt cx="442288" cy="369332"/>
          </a:xfrm>
        </p:grpSpPr>
        <p:sp>
          <p:nvSpPr>
            <p:cNvPr id="45" name="타원 44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B3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898354" y="4477866"/>
            <a:ext cx="3130846" cy="310403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4096807" y="2303202"/>
            <a:ext cx="2847404" cy="170423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4054088" y="1992437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일기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 일기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236301" y="2159113"/>
            <a:ext cx="433920" cy="445674"/>
            <a:chOff x="8675160" y="2300309"/>
            <a:chExt cx="785280" cy="785280"/>
          </a:xfrm>
        </p:grpSpPr>
        <p:sp>
          <p:nvSpPr>
            <p:cNvPr id="54" name="타원 53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8052954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760864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8645027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59" name="타원 5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9461680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169590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096807" y="2929212"/>
            <a:ext cx="3802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일기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 일기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A1.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일기 작성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일기 작성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096807" y="3934694"/>
            <a:ext cx="4836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날짜별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일기 목록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B1.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연도에 해당하는 일기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월에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해당하는 일기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B3.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일에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해당하는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096807" y="5277656"/>
            <a:ext cx="3802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일기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C1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일기 작성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C2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일기 작성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95211" y="4727904"/>
            <a:ext cx="281590" cy="110796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endCxn id="70" idx="2"/>
          </p:cNvCxnSpPr>
          <p:nvPr/>
        </p:nvCxnSpPr>
        <p:spPr>
          <a:xfrm flipH="1" flipV="1">
            <a:off x="4736006" y="4838700"/>
            <a:ext cx="427992" cy="355445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163998" y="5194145"/>
            <a:ext cx="566685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5738092" y="4947923"/>
            <a:ext cx="356821" cy="492443"/>
            <a:chOff x="1996204" y="3330424"/>
            <a:chExt cx="356821" cy="492443"/>
          </a:xfrm>
        </p:grpSpPr>
        <p:sp>
          <p:nvSpPr>
            <p:cNvPr id="74" name="타원 73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12949" y="3330424"/>
              <a:ext cx="3341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53" y="2171700"/>
            <a:ext cx="1870364" cy="7558244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7717050" y="4865085"/>
            <a:ext cx="486302" cy="82838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8720623" y="4908325"/>
            <a:ext cx="755733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9540496" y="4629019"/>
            <a:ext cx="433255" cy="492443"/>
            <a:chOff x="12118554" y="2517457"/>
            <a:chExt cx="433255" cy="492443"/>
          </a:xfrm>
        </p:grpSpPr>
        <p:sp>
          <p:nvSpPr>
            <p:cNvPr id="88" name="타원 87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8220467" y="4865085"/>
            <a:ext cx="486302" cy="82838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881552" y="5326068"/>
            <a:ext cx="433255" cy="492443"/>
            <a:chOff x="12118554" y="2517457"/>
            <a:chExt cx="433255" cy="492443"/>
          </a:xfrm>
        </p:grpSpPr>
        <p:sp>
          <p:nvSpPr>
            <p:cNvPr id="103" name="타원 102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5" name="직선 연결선 104"/>
          <p:cNvCxnSpPr/>
          <p:nvPr/>
        </p:nvCxnSpPr>
        <p:spPr>
          <a:xfrm>
            <a:off x="8838351" y="4025900"/>
            <a:ext cx="638005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9540496" y="3755191"/>
            <a:ext cx="433255" cy="492443"/>
            <a:chOff x="12118554" y="2517457"/>
            <a:chExt cx="433255" cy="492443"/>
          </a:xfrm>
        </p:grpSpPr>
        <p:sp>
          <p:nvSpPr>
            <p:cNvPr id="108" name="타원 107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7202304" y="5126182"/>
            <a:ext cx="1560696" cy="2455717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stCxn id="85" idx="2"/>
            <a:endCxn id="111" idx="0"/>
          </p:cNvCxnSpPr>
          <p:nvPr/>
        </p:nvCxnSpPr>
        <p:spPr>
          <a:xfrm>
            <a:off x="7960201" y="4947923"/>
            <a:ext cx="22451" cy="178259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904649" y="4042157"/>
            <a:ext cx="2941308" cy="205477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075597" y="3940862"/>
            <a:ext cx="1757673" cy="181558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5257800" y="2929212"/>
            <a:ext cx="0" cy="1318422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257800" y="3238500"/>
            <a:ext cx="831179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6126729" y="2980684"/>
            <a:ext cx="442288" cy="369332"/>
            <a:chOff x="1119812" y="4553188"/>
            <a:chExt cx="442288" cy="369332"/>
          </a:xfrm>
        </p:grpSpPr>
        <p:sp>
          <p:nvSpPr>
            <p:cNvPr id="82" name="타원 81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A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5257800" y="4122420"/>
            <a:ext cx="831179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6126729" y="3940862"/>
            <a:ext cx="442288" cy="369332"/>
            <a:chOff x="1119812" y="4553188"/>
            <a:chExt cx="442288" cy="369332"/>
          </a:xfrm>
        </p:grpSpPr>
        <p:sp>
          <p:nvSpPr>
            <p:cNvPr id="94" name="타원 93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A</a:t>
              </a:r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88" y="3484720"/>
            <a:ext cx="693758" cy="36995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79" y="4434619"/>
            <a:ext cx="801188" cy="45520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31" y="5631480"/>
            <a:ext cx="878718" cy="58702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343" y="6537357"/>
            <a:ext cx="968812" cy="599329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>
          <a:xfrm>
            <a:off x="5257800" y="5198529"/>
            <a:ext cx="0" cy="1318422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257800" y="5507817"/>
            <a:ext cx="831179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250180" y="6415005"/>
            <a:ext cx="831179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/>
          <p:cNvGrpSpPr/>
          <p:nvPr/>
        </p:nvGrpSpPr>
        <p:grpSpPr>
          <a:xfrm>
            <a:off x="6126729" y="5289044"/>
            <a:ext cx="442288" cy="369332"/>
            <a:chOff x="1119812" y="4553188"/>
            <a:chExt cx="442288" cy="369332"/>
          </a:xfrm>
        </p:grpSpPr>
        <p:sp>
          <p:nvSpPr>
            <p:cNvPr id="100" name="타원 99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126729" y="6249222"/>
            <a:ext cx="442288" cy="369332"/>
            <a:chOff x="1119812" y="4553188"/>
            <a:chExt cx="442288" cy="369332"/>
          </a:xfrm>
        </p:grpSpPr>
        <p:sp>
          <p:nvSpPr>
            <p:cNvPr id="110" name="타원 109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39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1" y="2414208"/>
            <a:ext cx="7539325" cy="6058458"/>
          </a:xfrm>
          <a:prstGeom prst="rect">
            <a:avLst/>
          </a:prstGeom>
        </p:spPr>
      </p:pic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84" y="2432659"/>
            <a:ext cx="1383033" cy="6372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9" y="4190338"/>
            <a:ext cx="1367593" cy="9506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" y="2410824"/>
            <a:ext cx="1367593" cy="7228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84" y="3499102"/>
            <a:ext cx="1383033" cy="80619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88210" y="3446319"/>
            <a:ext cx="226390" cy="149915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2586321" y="3593260"/>
            <a:ext cx="115853" cy="483440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389113" y="3593260"/>
            <a:ext cx="12292" cy="215274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114945" y="3755031"/>
            <a:ext cx="296047" cy="492443"/>
            <a:chOff x="1996204" y="3288326"/>
            <a:chExt cx="356821" cy="593534"/>
          </a:xfrm>
        </p:grpSpPr>
        <p:sp>
          <p:nvSpPr>
            <p:cNvPr id="17" name="타원 16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574850" y="3446319"/>
            <a:ext cx="254710" cy="149915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936240" y="3446319"/>
            <a:ext cx="254710" cy="149915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97630" y="3446319"/>
            <a:ext cx="283770" cy="149915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337" y="3446319"/>
            <a:ext cx="283770" cy="149915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17392" y="3778054"/>
            <a:ext cx="3854807" cy="181333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1447885" y="4078770"/>
            <a:ext cx="1138439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3043079" y="3285275"/>
            <a:ext cx="20516" cy="176284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1447885" y="3307784"/>
            <a:ext cx="1623331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1123800" y="3032161"/>
            <a:ext cx="296047" cy="492443"/>
            <a:chOff x="1996204" y="3288326"/>
            <a:chExt cx="356821" cy="593534"/>
          </a:xfrm>
        </p:grpSpPr>
        <p:sp>
          <p:nvSpPr>
            <p:cNvPr id="49" name="타원 48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900242" y="3373417"/>
            <a:ext cx="296047" cy="492443"/>
            <a:chOff x="1996204" y="3288326"/>
            <a:chExt cx="356821" cy="593534"/>
          </a:xfrm>
        </p:grpSpPr>
        <p:sp>
          <p:nvSpPr>
            <p:cNvPr id="53" name="타원 52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3421380" y="3160695"/>
            <a:ext cx="3276600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429000" y="3152371"/>
            <a:ext cx="0" cy="286933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10000" y="3307784"/>
            <a:ext cx="0" cy="131520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802380" y="3307784"/>
            <a:ext cx="2895600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6219973" y="2664090"/>
            <a:ext cx="296047" cy="492443"/>
            <a:chOff x="1996204" y="3288326"/>
            <a:chExt cx="356821" cy="593534"/>
          </a:xfrm>
        </p:grpSpPr>
        <p:sp>
          <p:nvSpPr>
            <p:cNvPr id="73" name="타원 72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D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229188" y="3278382"/>
            <a:ext cx="296047" cy="492443"/>
            <a:chOff x="1996204" y="3288326"/>
            <a:chExt cx="356821" cy="593534"/>
          </a:xfrm>
        </p:grpSpPr>
        <p:sp>
          <p:nvSpPr>
            <p:cNvPr id="76" name="타원 75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E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3995946" y="3446319"/>
            <a:ext cx="411345" cy="146941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78" idx="2"/>
          </p:cNvCxnSpPr>
          <p:nvPr/>
        </p:nvCxnSpPr>
        <p:spPr>
          <a:xfrm>
            <a:off x="4201619" y="3593260"/>
            <a:ext cx="1336936" cy="864440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501640" y="4450080"/>
            <a:ext cx="1196340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6241731" y="4001252"/>
            <a:ext cx="296047" cy="492443"/>
            <a:chOff x="1996204" y="3288326"/>
            <a:chExt cx="356821" cy="593534"/>
          </a:xfrm>
        </p:grpSpPr>
        <p:sp>
          <p:nvSpPr>
            <p:cNvPr id="85" name="타원 84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F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>
            <a:off x="6324600" y="4450080"/>
            <a:ext cx="0" cy="1478280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324600" y="4838700"/>
            <a:ext cx="100930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7382357" y="4654034"/>
            <a:ext cx="442288" cy="369332"/>
            <a:chOff x="1119812" y="4553188"/>
            <a:chExt cx="442288" cy="369332"/>
          </a:xfrm>
        </p:grpSpPr>
        <p:sp>
          <p:nvSpPr>
            <p:cNvPr id="91" name="타원 90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6347053" y="5905500"/>
            <a:ext cx="986847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7406312" y="5720834"/>
            <a:ext cx="442288" cy="369332"/>
            <a:chOff x="1119812" y="4553188"/>
            <a:chExt cx="442288" cy="369332"/>
          </a:xfrm>
        </p:grpSpPr>
        <p:sp>
          <p:nvSpPr>
            <p:cNvPr id="95" name="타원 94"/>
            <p:cNvSpPr/>
            <p:nvPr/>
          </p:nvSpPr>
          <p:spPr>
            <a:xfrm>
              <a:off x="1141168" y="4590212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19812" y="4553188"/>
              <a:ext cx="44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F2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84" y="6155721"/>
            <a:ext cx="1383033" cy="664897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84" y="5198167"/>
            <a:ext cx="1383033" cy="423697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13623122" y="2303203"/>
            <a:ext cx="3538049" cy="150900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3623122" y="1992437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자주 묻는 질문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질문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453261" y="2159113"/>
            <a:ext cx="433920" cy="445674"/>
            <a:chOff x="8675160" y="2300309"/>
            <a:chExt cx="785280" cy="785280"/>
          </a:xfrm>
        </p:grpSpPr>
        <p:sp>
          <p:nvSpPr>
            <p:cNvPr id="109" name="타원 10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8269914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977824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18861987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14" name="타원 113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9678640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386550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4096807" y="2929212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자주 묻는 질문 전체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4096807" y="3350016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이용 안내 목록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4096807" y="3757424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 정보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096807" y="4171935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환불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096807" y="4586446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퀘스트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정보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4096807" y="5012847"/>
            <a:ext cx="3172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질문 목록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F1.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질문 작성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질문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666" y="2410824"/>
            <a:ext cx="3239055" cy="6061998"/>
          </a:xfrm>
          <a:prstGeom prst="rect">
            <a:avLst/>
          </a:prstGeom>
        </p:spPr>
      </p:pic>
      <p:cxnSp>
        <p:nvCxnSpPr>
          <p:cNvPr id="127" name="직선 연결선 126"/>
          <p:cNvCxnSpPr/>
          <p:nvPr/>
        </p:nvCxnSpPr>
        <p:spPr>
          <a:xfrm>
            <a:off x="9215917" y="3313912"/>
            <a:ext cx="2976083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8141495" y="4226644"/>
            <a:ext cx="433255" cy="492443"/>
            <a:chOff x="12118554" y="2517457"/>
            <a:chExt cx="433255" cy="492443"/>
          </a:xfrm>
        </p:grpSpPr>
        <p:sp>
          <p:nvSpPr>
            <p:cNvPr id="129" name="타원 128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8623028" y="3632645"/>
            <a:ext cx="260468" cy="110553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8285757" y="3661401"/>
            <a:ext cx="0" cy="4961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9018405" y="3632645"/>
            <a:ext cx="431398" cy="110553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9593784" y="3632645"/>
            <a:ext cx="431398" cy="110553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10195051" y="3632645"/>
            <a:ext cx="488368" cy="110553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10825620" y="3632645"/>
            <a:ext cx="322264" cy="110553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11323251" y="3632645"/>
            <a:ext cx="322264" cy="110553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8621227" y="3826891"/>
            <a:ext cx="3024288" cy="1545209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/>
          <p:nvPr/>
        </p:nvCxnSpPr>
        <p:spPr>
          <a:xfrm>
            <a:off x="8268171" y="3673125"/>
            <a:ext cx="3530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8285757" y="4142223"/>
            <a:ext cx="335470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9234104" y="3329322"/>
            <a:ext cx="0" cy="31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9814635" y="3567657"/>
            <a:ext cx="2377365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134" idx="0"/>
          </p:cNvCxnSpPr>
          <p:nvPr/>
        </p:nvCxnSpPr>
        <p:spPr>
          <a:xfrm>
            <a:off x="9809483" y="3550071"/>
            <a:ext cx="0" cy="825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12325980" y="3039640"/>
            <a:ext cx="433255" cy="492443"/>
            <a:chOff x="12118554" y="2517457"/>
            <a:chExt cx="433255" cy="492443"/>
          </a:xfrm>
        </p:grpSpPr>
        <p:sp>
          <p:nvSpPr>
            <p:cNvPr id="164" name="타원 163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2325980" y="3517977"/>
            <a:ext cx="433255" cy="492443"/>
            <a:chOff x="12118554" y="2517457"/>
            <a:chExt cx="433255" cy="492443"/>
          </a:xfrm>
        </p:grpSpPr>
        <p:sp>
          <p:nvSpPr>
            <p:cNvPr id="167" name="타원 166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C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9" name="직선 연결선 168"/>
          <p:cNvCxnSpPr/>
          <p:nvPr/>
        </p:nvCxnSpPr>
        <p:spPr>
          <a:xfrm>
            <a:off x="10591800" y="3745176"/>
            <a:ext cx="0" cy="12676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0576210" y="5023366"/>
            <a:ext cx="1615790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10986752" y="3745176"/>
            <a:ext cx="0" cy="973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10969166" y="4715143"/>
            <a:ext cx="1222834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11484383" y="3743198"/>
            <a:ext cx="0" cy="6452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11472659" y="4384873"/>
            <a:ext cx="713479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/>
          <p:cNvGrpSpPr/>
          <p:nvPr/>
        </p:nvGrpSpPr>
        <p:grpSpPr>
          <a:xfrm>
            <a:off x="12325980" y="3994355"/>
            <a:ext cx="433255" cy="492443"/>
            <a:chOff x="12118554" y="2517457"/>
            <a:chExt cx="433255" cy="492443"/>
          </a:xfrm>
        </p:grpSpPr>
        <p:sp>
          <p:nvSpPr>
            <p:cNvPr id="182" name="타원 181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12325980" y="4478258"/>
            <a:ext cx="433255" cy="492443"/>
            <a:chOff x="12118554" y="2517457"/>
            <a:chExt cx="433255" cy="492443"/>
          </a:xfrm>
        </p:grpSpPr>
        <p:sp>
          <p:nvSpPr>
            <p:cNvPr id="185" name="타원 184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E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12325980" y="4952033"/>
            <a:ext cx="433255" cy="492443"/>
            <a:chOff x="12118554" y="2517457"/>
            <a:chExt cx="433255" cy="492443"/>
          </a:xfrm>
        </p:grpSpPr>
        <p:sp>
          <p:nvSpPr>
            <p:cNvPr id="188" name="타원 187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90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" y="2171700"/>
            <a:ext cx="9051685" cy="7315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17" y="4325304"/>
            <a:ext cx="2101658" cy="10325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28392" y="3883661"/>
            <a:ext cx="624408" cy="11684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9" idx="2"/>
          </p:cNvCxnSpPr>
          <p:nvPr/>
        </p:nvCxnSpPr>
        <p:spPr>
          <a:xfrm>
            <a:off x="3040596" y="4000501"/>
            <a:ext cx="0" cy="228599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9" idx="2"/>
          </p:cNvCxnSpPr>
          <p:nvPr/>
        </p:nvCxnSpPr>
        <p:spPr>
          <a:xfrm flipH="1">
            <a:off x="3775901" y="4000501"/>
            <a:ext cx="863" cy="114299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708072" y="4222766"/>
            <a:ext cx="4607128" cy="46353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64560" y="3883661"/>
            <a:ext cx="624408" cy="11684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84109" y="3832861"/>
            <a:ext cx="296047" cy="492443"/>
            <a:chOff x="1996204" y="3288326"/>
            <a:chExt cx="356821" cy="593534"/>
          </a:xfrm>
        </p:grpSpPr>
        <p:sp>
          <p:nvSpPr>
            <p:cNvPr id="21" name="타원 20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859944" y="3832860"/>
            <a:ext cx="296047" cy="492443"/>
            <a:chOff x="1996204" y="3288326"/>
            <a:chExt cx="356821" cy="593534"/>
          </a:xfrm>
        </p:grpSpPr>
        <p:sp>
          <p:nvSpPr>
            <p:cNvPr id="24" name="타원 23"/>
            <p:cNvSpPr/>
            <p:nvPr/>
          </p:nvSpPr>
          <p:spPr>
            <a:xfrm>
              <a:off x="1996204" y="3433213"/>
              <a:ext cx="356821" cy="321789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3765" y="3288326"/>
              <a:ext cx="334142" cy="59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3775901" y="4093272"/>
            <a:ext cx="4072699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623122" y="2303203"/>
            <a:ext cx="3538049" cy="150900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3623122" y="1992437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참여 모임</a:t>
            </a:r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참가 모임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453261" y="2159113"/>
            <a:ext cx="433920" cy="445674"/>
            <a:chOff x="8675160" y="2300309"/>
            <a:chExt cx="785280" cy="785280"/>
          </a:xfrm>
        </p:grpSpPr>
        <p:sp>
          <p:nvSpPr>
            <p:cNvPr id="38" name="타원 3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8269914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977824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861987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43" name="타원 42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678640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386550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096807" y="2929212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오픈 모임 목록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96807" y="3350016"/>
            <a:ext cx="287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참여 모임 목록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36" y="2171700"/>
            <a:ext cx="3805744" cy="73152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0057340" y="4107893"/>
            <a:ext cx="974073" cy="179821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10544376" y="3832860"/>
            <a:ext cx="0" cy="2819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0532652" y="3841653"/>
            <a:ext cx="2878548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3497813" y="3580314"/>
            <a:ext cx="433255" cy="492443"/>
            <a:chOff x="12118554" y="2517457"/>
            <a:chExt cx="433255" cy="492443"/>
          </a:xfrm>
        </p:grpSpPr>
        <p:sp>
          <p:nvSpPr>
            <p:cNvPr id="58" name="타원 57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solidFill>
                    <a:schemeClr val="bg1"/>
                  </a:solidFill>
                </a:rPr>
                <a:t>A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1164483" y="4107893"/>
            <a:ext cx="974073" cy="179821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1623215" y="4287714"/>
            <a:ext cx="0" cy="1668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11604624" y="4448671"/>
            <a:ext cx="1806576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13497813" y="4202449"/>
            <a:ext cx="433255" cy="492443"/>
            <a:chOff x="12118554" y="2517457"/>
            <a:chExt cx="433255" cy="492443"/>
          </a:xfrm>
        </p:grpSpPr>
        <p:sp>
          <p:nvSpPr>
            <p:cNvPr id="71" name="타원 70"/>
            <p:cNvSpPr/>
            <p:nvPr/>
          </p:nvSpPr>
          <p:spPr>
            <a:xfrm>
              <a:off x="12118554" y="2560950"/>
              <a:ext cx="433255" cy="433255"/>
            </a:xfrm>
            <a:prstGeom prst="ellipse">
              <a:avLst/>
            </a:prstGeom>
            <a:solidFill>
              <a:srgbClr val="5682AE"/>
            </a:solidFill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209058" y="2517457"/>
              <a:ext cx="252247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2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12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89671"/>
              </p:ext>
            </p:extLst>
          </p:nvPr>
        </p:nvGraphicFramePr>
        <p:xfrm>
          <a:off x="578175" y="2324100"/>
          <a:ext cx="5536329" cy="153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501378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97917"/>
              </p:ext>
            </p:extLst>
          </p:nvPr>
        </p:nvGraphicFramePr>
        <p:xfrm>
          <a:off x="575900" y="4084338"/>
          <a:ext cx="5536329" cy="245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501378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게시글 목록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요리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운동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책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게시글 작성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요리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운동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책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일기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추천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필터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6304"/>
              </p:ext>
            </p:extLst>
          </p:nvPr>
        </p:nvGraphicFramePr>
        <p:xfrm>
          <a:off x="570456" y="7714815"/>
          <a:ext cx="5536329" cy="73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2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3675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나만의 공간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월별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투두리스트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14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64139"/>
            <a:ext cx="3296765" cy="819793"/>
          </a:xfrm>
          <a:prstGeom prst="rect">
            <a:avLst/>
          </a:prstGeom>
        </p:spPr>
      </p:pic>
      <p:pic>
        <p:nvPicPr>
          <p:cNvPr id="15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89856" y="1308976"/>
            <a:ext cx="11561624" cy="54970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02948"/>
              </p:ext>
            </p:extLst>
          </p:nvPr>
        </p:nvGraphicFramePr>
        <p:xfrm>
          <a:off x="575899" y="6758976"/>
          <a:ext cx="5536329" cy="73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2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3675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그룹채팅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14849"/>
              </p:ext>
            </p:extLst>
          </p:nvPr>
        </p:nvGraphicFramePr>
        <p:xfrm>
          <a:off x="6410742" y="3267232"/>
          <a:ext cx="553632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250689">
                <a:tc rowSpan="8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개인정보설정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포인트 목록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환불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게시글 목록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일기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교환일기 목록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문의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모임 목록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목록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알림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36535"/>
              </p:ext>
            </p:extLst>
          </p:nvPr>
        </p:nvGraphicFramePr>
        <p:xfrm>
          <a:off x="6410741" y="6525065"/>
          <a:ext cx="5536329" cy="153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501378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오늘의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완료한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획득한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뱃지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177"/>
              </p:ext>
            </p:extLst>
          </p:nvPr>
        </p:nvGraphicFramePr>
        <p:xfrm>
          <a:off x="6408466" y="2324100"/>
          <a:ext cx="5536329" cy="73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24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3675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모임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온라인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오프라인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47360"/>
              </p:ext>
            </p:extLst>
          </p:nvPr>
        </p:nvGraphicFramePr>
        <p:xfrm>
          <a:off x="12210504" y="2324100"/>
          <a:ext cx="553632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250689"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관리자페이지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689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고민상담 게시판 관리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모임 게시판 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문의사항 관리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환불신청 관리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39478"/>
              </p:ext>
            </p:extLst>
          </p:nvPr>
        </p:nvGraphicFramePr>
        <p:xfrm>
          <a:off x="12210504" y="5275459"/>
          <a:ext cx="553632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253"/>
                <a:gridCol w="3679076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메인 카테고리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세부 카테고리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250689"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메인 페이지</a:t>
                      </a:r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689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465300"/>
            <a:ext cx="5313356" cy="828156"/>
          </a:xfrm>
          <a:prstGeom prst="rect">
            <a:avLst/>
          </a:prstGeom>
        </p:spPr>
      </p:pic>
      <p:pic>
        <p:nvPicPr>
          <p:cNvPr id="3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7951" y="1310138"/>
            <a:ext cx="13387776" cy="549700"/>
          </a:xfrm>
          <a:prstGeom prst="rect">
            <a:avLst/>
          </a:prstGeom>
        </p:spPr>
      </p:pic>
      <p:grpSp>
        <p:nvGrpSpPr>
          <p:cNvPr id="4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74724"/>
              </p:ext>
            </p:extLst>
          </p:nvPr>
        </p:nvGraphicFramePr>
        <p:xfrm>
          <a:off x="547048" y="2324100"/>
          <a:ext cx="8977952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60"/>
                <a:gridCol w="1705348"/>
                <a:gridCol w="5116044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501378">
                <a:tc rowSpan="8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01.[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가입 정보 입력 및 계정 생성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닉네임 등 가입 필수 및 선택 정보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본인 인증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인증번호 시간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만료시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재인증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중복 가입 불가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입력 정보 조회를 통한 계정 생성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비밀번호를 카카오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서버에서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조회후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해당 회원의 정보를 통해 가입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본인 인증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중복 가입 불가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aseline="0" dirty="0" err="1" smtClean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입력 정보 조회를 통한 계정 생성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비밀번호를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네이버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서버에서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조회후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해당 회원의 정보를 통해 가입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본인 인증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중복 가입 불가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비밀번호 찾기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나의바다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홈페이지에 등록된 회원의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통해 인증 메일 발송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링크를 통해 들어온 사용자만 비밀번호 변경 가능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만료시간이 지나거나 유효한 링크가 아니면 변경 불가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1873" y="478354"/>
            <a:ext cx="5851727" cy="81510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29591"/>
              </p:ext>
            </p:extLst>
          </p:nvPr>
        </p:nvGraphicFramePr>
        <p:xfrm>
          <a:off x="9829800" y="2324100"/>
          <a:ext cx="8991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42"/>
                <a:gridCol w="1693764"/>
                <a:gridCol w="5133794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82296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02.[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요리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운동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책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나의일기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교환일기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로그인 사용자의 게시글 작성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삭제 기능 제공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요리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운동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책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로그인 사용자의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삭제 기능 제공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추천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좋아요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게시글의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추천수 증가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필터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요리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운동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책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 카테고리에 따른 게시글 분류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60314"/>
              </p:ext>
            </p:extLst>
          </p:nvPr>
        </p:nvGraphicFramePr>
        <p:xfrm>
          <a:off x="9829800" y="5920740"/>
          <a:ext cx="8991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42"/>
                <a:gridCol w="1693764"/>
                <a:gridCol w="5133794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03.[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모임채팅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참여한 모임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주최한 모임 등록 시 자동으로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채팅방이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생성되며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해당 모임이 속한 인원들과 실시간 채팅 서비스 제공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710541" y="2737758"/>
            <a:ext cx="6814459" cy="2512422"/>
          </a:xfrm>
          <a:prstGeom prst="rect">
            <a:avLst/>
          </a:prstGeom>
          <a:solidFill>
            <a:srgbClr val="58CCFF">
              <a:alpha val="50000"/>
            </a:srgbClr>
          </a:solidFill>
          <a:ln w="25400">
            <a:solidFill>
              <a:srgbClr val="58CC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0794" y="6515100"/>
            <a:ext cx="6814206" cy="1295400"/>
          </a:xfrm>
          <a:prstGeom prst="rect">
            <a:avLst/>
          </a:prstGeom>
          <a:solidFill>
            <a:srgbClr val="58CCFF">
              <a:alpha val="50000"/>
            </a:srgbClr>
          </a:solidFill>
          <a:ln w="25400">
            <a:solidFill>
              <a:srgbClr val="58CC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288393"/>
              </p:ext>
            </p:extLst>
          </p:nvPr>
        </p:nvGraphicFramePr>
        <p:xfrm>
          <a:off x="9829800" y="7292340"/>
          <a:ext cx="8991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42"/>
                <a:gridCol w="1693764"/>
                <a:gridCol w="5133794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41148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03.[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나만의 공간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오늘 할 일 작성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수정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삭제 기능 제공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월별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작성되어있는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해야 할 일 수정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삭제 기능 제공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829800" y="8850686"/>
            <a:ext cx="1676401" cy="293996"/>
          </a:xfrm>
          <a:prstGeom prst="rect">
            <a:avLst/>
          </a:prstGeom>
          <a:noFill/>
          <a:ln w="57150">
            <a:solidFill>
              <a:srgbClr val="58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19695" y="8755380"/>
            <a:ext cx="7023034" cy="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0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465300"/>
            <a:ext cx="5313356" cy="828156"/>
          </a:xfrm>
          <a:prstGeom prst="rect">
            <a:avLst/>
          </a:prstGeom>
        </p:spPr>
      </p:pic>
      <p:pic>
        <p:nvPicPr>
          <p:cNvPr id="3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7951" y="1310138"/>
            <a:ext cx="13387776" cy="549700"/>
          </a:xfrm>
          <a:prstGeom prst="rect">
            <a:avLst/>
          </a:prstGeom>
        </p:spPr>
      </p:pic>
      <p:grpSp>
        <p:nvGrpSpPr>
          <p:cNvPr id="4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7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1873" y="478354"/>
            <a:ext cx="5851727" cy="81510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5397"/>
              </p:ext>
            </p:extLst>
          </p:nvPr>
        </p:nvGraphicFramePr>
        <p:xfrm>
          <a:off x="547048" y="2324100"/>
          <a:ext cx="89779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60"/>
                <a:gridCol w="1705349"/>
                <a:gridCol w="5116045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3962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05.[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모임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모임 목록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작성된 모임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1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모임 작성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온*오프라인 모임을 스케줄을 작성해 직접 주최할 수 있으며 포인트를 이용해 모임에 참여 게시글 임시저장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수정 서비스 제공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58902"/>
              </p:ext>
            </p:extLst>
          </p:nvPr>
        </p:nvGraphicFramePr>
        <p:xfrm>
          <a:off x="547047" y="4147224"/>
          <a:ext cx="8977954" cy="546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60"/>
                <a:gridCol w="1705349"/>
                <a:gridCol w="5116045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396240">
                <a:tc rowSpan="9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06.[</a:t>
                      </a:r>
                      <a:r>
                        <a:rPr lang="ko-KR" altLang="en-US" sz="1600" b="1" baseline="0" dirty="0" err="1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개인정보설정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프로필사진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닉네임 변경 가능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포인트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목록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충전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환불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포인트 사용 내역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결제를 통한 포인트 충전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및 환불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커뮤니티 게시글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요리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운동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책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작성된 커뮤니티 게시글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일기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작성된 모든 일기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선택 날짜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해당 기간의 일기 목록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교환 일기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전달받은 교환일기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문의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문의사항을 관리자가 답변하며 답변 상태에 따라 내용 및 상태가 다르게 표시됨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모임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참여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오픈 모임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endParaRPr lang="ko-KR" alt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달성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나의 알림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활동을 기록하며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81473"/>
              </p:ext>
            </p:extLst>
          </p:nvPr>
        </p:nvGraphicFramePr>
        <p:xfrm>
          <a:off x="9843446" y="2324100"/>
          <a:ext cx="8977954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60"/>
                <a:gridCol w="1705349"/>
                <a:gridCol w="5116045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39624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07.[</a:t>
                      </a:r>
                      <a:r>
                        <a:rPr lang="ko-KR" altLang="en-US" sz="1600" b="1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오늘의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관리자의 오늘의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등록으로 참여 가능하며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달성시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포인트 지급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완료한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endParaRPr lang="ko-KR" alt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특정 조건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달성시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완료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획득한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뱃지</a:t>
                      </a:r>
                      <a:endParaRPr lang="ko-KR" alt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회원이 달성한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퀘스트에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대한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뱃지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목록들이 표시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35118"/>
              </p:ext>
            </p:extLst>
          </p:nvPr>
        </p:nvGraphicFramePr>
        <p:xfrm>
          <a:off x="9843446" y="4457700"/>
          <a:ext cx="8977954" cy="429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60"/>
                <a:gridCol w="1705349"/>
                <a:gridCol w="5116045"/>
              </a:tblGrid>
              <a:tr h="343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나의 바다</a:t>
                      </a:r>
                      <a:endParaRPr lang="en-US" altLang="ko-KR" sz="1800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solidFill>
                            <a:schemeClr val="bg1"/>
                          </a:solidFill>
                        </a:rPr>
                        <a:t>상세설명</a:t>
                      </a:r>
                      <a:endParaRPr lang="ko-KR" altLang="en-US" sz="1800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CCFF"/>
                    </a:solidFill>
                  </a:tcPr>
                </a:tc>
              </a:tr>
              <a:tr h="396240"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06.[</a:t>
                      </a:r>
                      <a:r>
                        <a:rPr lang="ko-KR" altLang="en-US" sz="1600" b="1" baseline="0" dirty="0" smtClean="0">
                          <a:solidFill>
                            <a:schemeClr val="tx1"/>
                          </a:solidFill>
                        </a:rPr>
                        <a:t>관리자페이지</a:t>
                      </a:r>
                      <a:r>
                        <a:rPr lang="en-US" altLang="ko-KR" sz="1600" b="1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계정을 복구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정지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시킬수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있으며 전체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정지 회원의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4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커뮤니티 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게시글 및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고민상담 게시판 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회원의 게시글 및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댓글은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익명으로 작성되게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모임 게시판 관리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회원이 게시한 모임의 전체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대기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거절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관리자에 의해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추가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수정이 가능하며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9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문의사항 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회원들의 답변 대기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완료 문의 목록을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restful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방식으로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환불신청 관리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회원들의 환불 신청 목록을 신청 순서대로 나열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8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743200" y="4582887"/>
            <a:ext cx="6781801" cy="4011387"/>
          </a:xfrm>
          <a:prstGeom prst="rect">
            <a:avLst/>
          </a:prstGeom>
          <a:solidFill>
            <a:srgbClr val="58CCFF">
              <a:alpha val="50000"/>
            </a:srgbClr>
          </a:solidFill>
          <a:ln w="25400">
            <a:solidFill>
              <a:srgbClr val="58CC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829800" y="8947264"/>
            <a:ext cx="1676401" cy="293996"/>
          </a:xfrm>
          <a:prstGeom prst="rect">
            <a:avLst/>
          </a:prstGeom>
          <a:noFill/>
          <a:ln w="57150">
            <a:solidFill>
              <a:srgbClr val="58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19695" y="8851958"/>
            <a:ext cx="7023034" cy="5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1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0940" y="495300"/>
            <a:ext cx="7688460" cy="847203"/>
          </a:xfrm>
          <a:prstGeom prst="rect">
            <a:avLst/>
          </a:prstGeom>
        </p:spPr>
      </p:pic>
      <p:pic>
        <p:nvPicPr>
          <p:cNvPr id="3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0804" y="1333500"/>
            <a:ext cx="12853738" cy="549700"/>
          </a:xfrm>
          <a:prstGeom prst="rect">
            <a:avLst/>
          </a:prstGeom>
        </p:spPr>
      </p:pic>
      <p:grpSp>
        <p:nvGrpSpPr>
          <p:cNvPr id="4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600" y="1883200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24200" y="2472944"/>
            <a:ext cx="2514600" cy="425038"/>
          </a:xfrm>
          <a:prstGeom prst="rect">
            <a:avLst/>
          </a:prstGeom>
          <a:solidFill>
            <a:srgbClr val="58CCFF"/>
          </a:solidFill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16143" y="5115414"/>
            <a:ext cx="2514600" cy="425038"/>
          </a:xfrm>
          <a:prstGeom prst="rect">
            <a:avLst/>
          </a:prstGeom>
          <a:solidFill>
            <a:srgbClr val="58CCFF"/>
          </a:solidFill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커뮤니티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/>
          <p:cNvCxnSpPr>
            <a:endCxn id="8" idx="1"/>
          </p:cNvCxnSpPr>
          <p:nvPr/>
        </p:nvCxnSpPr>
        <p:spPr>
          <a:xfrm>
            <a:off x="868178" y="2681573"/>
            <a:ext cx="2256022" cy="389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2"/>
            <a:endCxn id="16" idx="0"/>
          </p:cNvCxnSpPr>
          <p:nvPr/>
        </p:nvCxnSpPr>
        <p:spPr>
          <a:xfrm>
            <a:off x="4381500" y="2897982"/>
            <a:ext cx="0" cy="156605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0" idx="1"/>
          </p:cNvCxnSpPr>
          <p:nvPr/>
        </p:nvCxnSpPr>
        <p:spPr>
          <a:xfrm flipV="1">
            <a:off x="884507" y="5327933"/>
            <a:ext cx="12831636" cy="1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124200" y="3054587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24200" y="3648542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24200" y="4258142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PW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24200" y="7461885"/>
            <a:ext cx="2514600" cy="425038"/>
          </a:xfrm>
          <a:prstGeom prst="rect">
            <a:avLst/>
          </a:prstGeom>
          <a:solidFill>
            <a:srgbClr val="58CCFF"/>
          </a:solidFill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모임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68178" y="2308238"/>
            <a:ext cx="0" cy="774806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07872" y="8771346"/>
            <a:ext cx="2514600" cy="425038"/>
          </a:xfrm>
          <a:prstGeom prst="rect">
            <a:avLst/>
          </a:prstGeom>
          <a:solidFill>
            <a:srgbClr val="58CCFF"/>
          </a:solidFill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나의공간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718711" y="5687676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718711" y="6280947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요리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718711" y="6939537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운동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718711" y="7523405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영화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718711" y="8123316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책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연결선 41"/>
          <p:cNvCxnSpPr>
            <a:endCxn id="29" idx="1"/>
          </p:cNvCxnSpPr>
          <p:nvPr/>
        </p:nvCxnSpPr>
        <p:spPr>
          <a:xfrm>
            <a:off x="884507" y="8983865"/>
            <a:ext cx="2223365" cy="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868178" y="7654145"/>
            <a:ext cx="2256022" cy="10878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2"/>
            <a:endCxn id="91" idx="0"/>
          </p:cNvCxnSpPr>
          <p:nvPr/>
        </p:nvCxnSpPr>
        <p:spPr>
          <a:xfrm>
            <a:off x="14976011" y="8548354"/>
            <a:ext cx="0" cy="174873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939953" y="6151199"/>
            <a:ext cx="2514600" cy="425038"/>
          </a:xfrm>
          <a:prstGeom prst="rect">
            <a:avLst/>
          </a:prstGeom>
          <a:solidFill>
            <a:srgbClr val="58CCFF"/>
          </a:solidFill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문의하기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6" name="직선 연결선 85"/>
          <p:cNvCxnSpPr>
            <a:stCxn id="16" idx="2"/>
            <a:endCxn id="17" idx="0"/>
          </p:cNvCxnSpPr>
          <p:nvPr/>
        </p:nvCxnSpPr>
        <p:spPr>
          <a:xfrm>
            <a:off x="4381500" y="3479625"/>
            <a:ext cx="0" cy="168917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17" idx="2"/>
            <a:endCxn id="18" idx="0"/>
          </p:cNvCxnSpPr>
          <p:nvPr/>
        </p:nvCxnSpPr>
        <p:spPr>
          <a:xfrm>
            <a:off x="4381500" y="4073580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3718711" y="8723227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고민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4" name="직선 연결선 93"/>
          <p:cNvCxnSpPr>
            <a:stCxn id="10" idx="2"/>
            <a:endCxn id="34" idx="0"/>
          </p:cNvCxnSpPr>
          <p:nvPr/>
        </p:nvCxnSpPr>
        <p:spPr>
          <a:xfrm>
            <a:off x="14973443" y="5540452"/>
            <a:ext cx="2568" cy="147224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34" idx="2"/>
            <a:endCxn id="35" idx="0"/>
          </p:cNvCxnSpPr>
          <p:nvPr/>
        </p:nvCxnSpPr>
        <p:spPr>
          <a:xfrm>
            <a:off x="14976011" y="6112714"/>
            <a:ext cx="0" cy="168233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5" idx="2"/>
            <a:endCxn id="36" idx="0"/>
          </p:cNvCxnSpPr>
          <p:nvPr/>
        </p:nvCxnSpPr>
        <p:spPr>
          <a:xfrm>
            <a:off x="14976011" y="6705985"/>
            <a:ext cx="0" cy="23355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37" idx="2"/>
            <a:endCxn id="40" idx="0"/>
          </p:cNvCxnSpPr>
          <p:nvPr/>
        </p:nvCxnSpPr>
        <p:spPr>
          <a:xfrm>
            <a:off x="14976011" y="7948443"/>
            <a:ext cx="0" cy="174873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36" idx="2"/>
            <a:endCxn id="37" idx="0"/>
          </p:cNvCxnSpPr>
          <p:nvPr/>
        </p:nvCxnSpPr>
        <p:spPr>
          <a:xfrm>
            <a:off x="14976011" y="7364575"/>
            <a:ext cx="0" cy="15883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stCxn id="73" idx="2"/>
            <a:endCxn id="157" idx="0"/>
          </p:cNvCxnSpPr>
          <p:nvPr/>
        </p:nvCxnSpPr>
        <p:spPr>
          <a:xfrm>
            <a:off x="8197253" y="6576237"/>
            <a:ext cx="0" cy="184706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9" idx="2"/>
            <a:endCxn id="145" idx="0"/>
          </p:cNvCxnSpPr>
          <p:nvPr/>
        </p:nvCxnSpPr>
        <p:spPr>
          <a:xfrm>
            <a:off x="4381500" y="7886923"/>
            <a:ext cx="0" cy="19931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6939953" y="9224985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질문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3124200" y="8086233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모임 게시판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5" name="직선 연결선 154"/>
          <p:cNvCxnSpPr>
            <a:endCxn id="73" idx="1"/>
          </p:cNvCxnSpPr>
          <p:nvPr/>
        </p:nvCxnSpPr>
        <p:spPr>
          <a:xfrm>
            <a:off x="868178" y="6363718"/>
            <a:ext cx="6071775" cy="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6939953" y="6760943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939953" y="8615385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환불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6939953" y="7396185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이용안내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39953" y="8005785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회원정보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67" name="직선 연결선 166"/>
          <p:cNvCxnSpPr>
            <a:stCxn id="29" idx="2"/>
            <a:endCxn id="168" idx="0"/>
          </p:cNvCxnSpPr>
          <p:nvPr/>
        </p:nvCxnSpPr>
        <p:spPr>
          <a:xfrm flipH="1">
            <a:off x="4365171" y="9196384"/>
            <a:ext cx="1" cy="185725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3107871" y="9382109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투두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리스트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5" name="직선 연결선 174"/>
          <p:cNvCxnSpPr>
            <a:stCxn id="158" idx="2"/>
            <a:endCxn id="144" idx="0"/>
          </p:cNvCxnSpPr>
          <p:nvPr/>
        </p:nvCxnSpPr>
        <p:spPr>
          <a:xfrm>
            <a:off x="8197253" y="9040423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162" idx="2"/>
            <a:endCxn id="158" idx="0"/>
          </p:cNvCxnSpPr>
          <p:nvPr/>
        </p:nvCxnSpPr>
        <p:spPr>
          <a:xfrm>
            <a:off x="8197253" y="8430823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59" idx="2"/>
            <a:endCxn id="162" idx="0"/>
          </p:cNvCxnSpPr>
          <p:nvPr/>
        </p:nvCxnSpPr>
        <p:spPr>
          <a:xfrm>
            <a:off x="8197253" y="7821223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57" idx="2"/>
            <a:endCxn id="159" idx="0"/>
          </p:cNvCxnSpPr>
          <p:nvPr/>
        </p:nvCxnSpPr>
        <p:spPr>
          <a:xfrm>
            <a:off x="8197253" y="7185981"/>
            <a:ext cx="0" cy="210204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10328049" y="5734887"/>
            <a:ext cx="2514600" cy="425038"/>
          </a:xfrm>
          <a:prstGeom prst="rect">
            <a:avLst/>
          </a:prstGeom>
          <a:solidFill>
            <a:srgbClr val="58CCFF"/>
          </a:solidFill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관리자페이지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1" name="직선 연결선 190"/>
          <p:cNvCxnSpPr>
            <a:endCxn id="190" idx="1"/>
          </p:cNvCxnSpPr>
          <p:nvPr/>
        </p:nvCxnSpPr>
        <p:spPr>
          <a:xfrm flipV="1">
            <a:off x="851850" y="5947406"/>
            <a:ext cx="9476199" cy="10953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10328049" y="6313311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대시보드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3" name="직선 연결선 192"/>
          <p:cNvCxnSpPr>
            <a:stCxn id="196" idx="2"/>
            <a:endCxn id="197" idx="0"/>
          </p:cNvCxnSpPr>
          <p:nvPr/>
        </p:nvCxnSpPr>
        <p:spPr>
          <a:xfrm>
            <a:off x="11585349" y="8567149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10328049" y="6922911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회원관리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10328049" y="7532511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콘텐츠관리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0328049" y="8142111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문의사항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10328049" y="8751711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환불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8" name="직선 연결선 197"/>
          <p:cNvCxnSpPr>
            <a:stCxn id="195" idx="2"/>
            <a:endCxn id="196" idx="0"/>
          </p:cNvCxnSpPr>
          <p:nvPr/>
        </p:nvCxnSpPr>
        <p:spPr>
          <a:xfrm>
            <a:off x="11585349" y="7957549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94" idx="2"/>
            <a:endCxn id="195" idx="0"/>
          </p:cNvCxnSpPr>
          <p:nvPr/>
        </p:nvCxnSpPr>
        <p:spPr>
          <a:xfrm>
            <a:off x="11585349" y="7347949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92" idx="2"/>
            <a:endCxn id="194" idx="0"/>
          </p:cNvCxnSpPr>
          <p:nvPr/>
        </p:nvCxnSpPr>
        <p:spPr>
          <a:xfrm>
            <a:off x="11585349" y="6738349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endCxn id="192" idx="0"/>
          </p:cNvCxnSpPr>
          <p:nvPr/>
        </p:nvCxnSpPr>
        <p:spPr>
          <a:xfrm>
            <a:off x="11585348" y="6019236"/>
            <a:ext cx="1" cy="294075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/>
          <p:cNvSpPr/>
          <p:nvPr/>
        </p:nvSpPr>
        <p:spPr>
          <a:xfrm>
            <a:off x="17234271" y="4686556"/>
            <a:ext cx="2514600" cy="425038"/>
          </a:xfrm>
          <a:prstGeom prst="rect">
            <a:avLst/>
          </a:prstGeom>
          <a:solidFill>
            <a:srgbClr val="58CCFF"/>
          </a:solidFill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884507" y="4899075"/>
            <a:ext cx="16349764" cy="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17234271" y="5309849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정보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7234271" y="5919449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포인트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17234271" y="6539277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일기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교환일기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17234271" y="7159105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게시글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7234271" y="7778933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달성 </a:t>
            </a:r>
            <a:r>
              <a:rPr lang="ko-KR" altLang="en-US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퀘스트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17234271" y="8398761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참여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 모임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17234271" y="9018589"/>
            <a:ext cx="2514600" cy="425038"/>
          </a:xfrm>
          <a:prstGeom prst="rect">
            <a:avLst/>
          </a:prstGeom>
          <a:noFill/>
          <a:ln w="28575"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알림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12" name="직선 연결선 211"/>
          <p:cNvCxnSpPr>
            <a:stCxn id="205" idx="2"/>
            <a:endCxn id="206" idx="0"/>
          </p:cNvCxnSpPr>
          <p:nvPr/>
        </p:nvCxnSpPr>
        <p:spPr>
          <a:xfrm>
            <a:off x="18491571" y="5734887"/>
            <a:ext cx="0" cy="184562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03" idx="2"/>
            <a:endCxn id="205" idx="0"/>
          </p:cNvCxnSpPr>
          <p:nvPr/>
        </p:nvCxnSpPr>
        <p:spPr>
          <a:xfrm>
            <a:off x="18491571" y="5111594"/>
            <a:ext cx="0" cy="198255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08" idx="2"/>
            <a:endCxn id="209" idx="0"/>
          </p:cNvCxnSpPr>
          <p:nvPr/>
        </p:nvCxnSpPr>
        <p:spPr>
          <a:xfrm>
            <a:off x="18491571" y="7584143"/>
            <a:ext cx="0" cy="19479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7" idx="2"/>
            <a:endCxn id="208" idx="0"/>
          </p:cNvCxnSpPr>
          <p:nvPr/>
        </p:nvCxnSpPr>
        <p:spPr>
          <a:xfrm>
            <a:off x="18491571" y="6964315"/>
            <a:ext cx="0" cy="19479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06" idx="2"/>
            <a:endCxn id="207" idx="0"/>
          </p:cNvCxnSpPr>
          <p:nvPr/>
        </p:nvCxnSpPr>
        <p:spPr>
          <a:xfrm>
            <a:off x="18491571" y="6344487"/>
            <a:ext cx="0" cy="19479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10" idx="2"/>
            <a:endCxn id="211" idx="0"/>
          </p:cNvCxnSpPr>
          <p:nvPr/>
        </p:nvCxnSpPr>
        <p:spPr>
          <a:xfrm>
            <a:off x="18491571" y="8823799"/>
            <a:ext cx="0" cy="19479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09" idx="2"/>
            <a:endCxn id="210" idx="0"/>
          </p:cNvCxnSpPr>
          <p:nvPr/>
        </p:nvCxnSpPr>
        <p:spPr>
          <a:xfrm>
            <a:off x="18491571" y="8203971"/>
            <a:ext cx="0" cy="194790"/>
          </a:xfrm>
          <a:prstGeom prst="line">
            <a:avLst/>
          </a:prstGeom>
          <a:ln w="28575">
            <a:solidFill>
              <a:srgbClr val="58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직사각형 208"/>
          <p:cNvSpPr/>
          <p:nvPr/>
        </p:nvSpPr>
        <p:spPr>
          <a:xfrm>
            <a:off x="15005779" y="2443213"/>
            <a:ext cx="1144099" cy="222837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6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7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7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41" y="2247900"/>
            <a:ext cx="3229640" cy="7854043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35" y="2247900"/>
            <a:ext cx="6912009" cy="7576486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4308055" y="3436620"/>
            <a:ext cx="1676400" cy="3048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308055" y="3801320"/>
            <a:ext cx="1676400" cy="3048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621235" y="4145280"/>
            <a:ext cx="363220" cy="9398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25835" y="4437533"/>
            <a:ext cx="1658620" cy="3048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673815" y="5134973"/>
            <a:ext cx="228600" cy="249827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5040845" y="5134973"/>
            <a:ext cx="228600" cy="249827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407875" y="5134973"/>
            <a:ext cx="228600" cy="249827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1746074" y="2692949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873555" y="2300309"/>
            <a:ext cx="785280" cy="785280"/>
            <a:chOff x="8675160" y="2300309"/>
            <a:chExt cx="785280" cy="785280"/>
          </a:xfrm>
        </p:grpSpPr>
        <p:sp>
          <p:nvSpPr>
            <p:cNvPr id="88" name="타원 8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6" name="직선 연결선 95"/>
          <p:cNvCxnSpPr>
            <a:stCxn id="77" idx="1"/>
          </p:cNvCxnSpPr>
          <p:nvPr/>
        </p:nvCxnSpPr>
        <p:spPr>
          <a:xfrm flipH="1" flipV="1">
            <a:off x="3160407" y="2692949"/>
            <a:ext cx="1147648" cy="896071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78" idx="1"/>
          </p:cNvCxnSpPr>
          <p:nvPr/>
        </p:nvCxnSpPr>
        <p:spPr>
          <a:xfrm flipH="1" flipV="1">
            <a:off x="3167855" y="3524232"/>
            <a:ext cx="1140200" cy="429488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1746074" y="3528603"/>
            <a:ext cx="1421781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866470" y="3238500"/>
            <a:ext cx="785280" cy="785280"/>
            <a:chOff x="8675160" y="2300309"/>
            <a:chExt cx="785280" cy="785280"/>
          </a:xfrm>
        </p:grpSpPr>
        <p:sp>
          <p:nvSpPr>
            <p:cNvPr id="104" name="타원 103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8" name="직선 연결선 107"/>
          <p:cNvCxnSpPr/>
          <p:nvPr/>
        </p:nvCxnSpPr>
        <p:spPr>
          <a:xfrm>
            <a:off x="7086600" y="3221263"/>
            <a:ext cx="1459445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8591821" y="2823816"/>
            <a:ext cx="785280" cy="785280"/>
            <a:chOff x="8675160" y="2300309"/>
            <a:chExt cx="785280" cy="785280"/>
          </a:xfrm>
        </p:grpSpPr>
        <p:sp>
          <p:nvSpPr>
            <p:cNvPr id="110" name="타원 109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2" name="직선 연결선 111"/>
          <p:cNvCxnSpPr/>
          <p:nvPr/>
        </p:nvCxnSpPr>
        <p:spPr>
          <a:xfrm flipV="1">
            <a:off x="6005432" y="3221263"/>
            <a:ext cx="1098323" cy="955015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H="1">
            <a:off x="3160407" y="4543464"/>
            <a:ext cx="1138656" cy="716422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1746074" y="5259886"/>
            <a:ext cx="1421781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891120" y="4882486"/>
            <a:ext cx="785280" cy="785280"/>
            <a:chOff x="8675160" y="2300309"/>
            <a:chExt cx="785280" cy="785280"/>
          </a:xfrm>
        </p:grpSpPr>
        <p:sp>
          <p:nvSpPr>
            <p:cNvPr id="118" name="타원 11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직선 연결선 119"/>
          <p:cNvCxnSpPr/>
          <p:nvPr/>
        </p:nvCxnSpPr>
        <p:spPr>
          <a:xfrm>
            <a:off x="5522175" y="5451943"/>
            <a:ext cx="1599145" cy="758357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124732" y="6210300"/>
            <a:ext cx="142131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8591821" y="5741460"/>
            <a:ext cx="785280" cy="785280"/>
            <a:chOff x="8675160" y="2300309"/>
            <a:chExt cx="785280" cy="785280"/>
          </a:xfrm>
        </p:grpSpPr>
        <p:sp>
          <p:nvSpPr>
            <p:cNvPr id="129" name="타원 12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E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직선 연결선 130"/>
          <p:cNvCxnSpPr/>
          <p:nvPr/>
        </p:nvCxnSpPr>
        <p:spPr>
          <a:xfrm>
            <a:off x="5139905" y="5460468"/>
            <a:ext cx="1984827" cy="1534169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103755" y="6994637"/>
            <a:ext cx="1442290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8591821" y="6601997"/>
            <a:ext cx="785280" cy="785280"/>
            <a:chOff x="8675160" y="2300309"/>
            <a:chExt cx="785280" cy="785280"/>
          </a:xfrm>
        </p:grpSpPr>
        <p:sp>
          <p:nvSpPr>
            <p:cNvPr id="135" name="타원 13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7" name="직선 연결선 146"/>
          <p:cNvCxnSpPr/>
          <p:nvPr/>
        </p:nvCxnSpPr>
        <p:spPr>
          <a:xfrm>
            <a:off x="4788115" y="5460467"/>
            <a:ext cx="2333205" cy="2460356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124732" y="7923754"/>
            <a:ext cx="142131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그룹 153"/>
          <p:cNvGrpSpPr/>
          <p:nvPr/>
        </p:nvGrpSpPr>
        <p:grpSpPr>
          <a:xfrm>
            <a:off x="8591821" y="7531114"/>
            <a:ext cx="785280" cy="785280"/>
            <a:chOff x="8675160" y="2300309"/>
            <a:chExt cx="785280" cy="785280"/>
          </a:xfrm>
        </p:grpSpPr>
        <p:sp>
          <p:nvSpPr>
            <p:cNvPr id="155" name="타원 15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G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직사각형 158"/>
          <p:cNvSpPr/>
          <p:nvPr/>
        </p:nvSpPr>
        <p:spPr>
          <a:xfrm>
            <a:off x="9704630" y="3586576"/>
            <a:ext cx="2874136" cy="261524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9704630" y="3953720"/>
            <a:ext cx="2874136" cy="322322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1969166" y="4340607"/>
            <a:ext cx="609600" cy="117093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759366" y="4661239"/>
            <a:ext cx="2819400" cy="322322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0346106" y="5404632"/>
            <a:ext cx="381000" cy="325608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0965461" y="5404632"/>
            <a:ext cx="381000" cy="325608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11588166" y="5404632"/>
            <a:ext cx="381000" cy="325608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6" name="직선 연결선 165"/>
          <p:cNvCxnSpPr>
            <a:endCxn id="168" idx="2"/>
          </p:cNvCxnSpPr>
          <p:nvPr/>
        </p:nvCxnSpPr>
        <p:spPr>
          <a:xfrm flipV="1">
            <a:off x="12578766" y="2666050"/>
            <a:ext cx="1144906" cy="1051288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/>
          <p:cNvGrpSpPr/>
          <p:nvPr/>
        </p:nvGrpSpPr>
        <p:grpSpPr>
          <a:xfrm>
            <a:off x="13723672" y="2273410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68" name="타원 16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6" name="직선 연결선 175"/>
          <p:cNvCxnSpPr>
            <a:endCxn id="178" idx="2"/>
          </p:cNvCxnSpPr>
          <p:nvPr/>
        </p:nvCxnSpPr>
        <p:spPr>
          <a:xfrm flipV="1">
            <a:off x="12578766" y="3530640"/>
            <a:ext cx="1144906" cy="611952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76"/>
          <p:cNvGrpSpPr/>
          <p:nvPr/>
        </p:nvGrpSpPr>
        <p:grpSpPr>
          <a:xfrm>
            <a:off x="13723672" y="3138000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78" name="타원 17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1" name="직선 연결선 180"/>
          <p:cNvCxnSpPr/>
          <p:nvPr/>
        </p:nvCxnSpPr>
        <p:spPr>
          <a:xfrm flipV="1">
            <a:off x="12578766" y="4411798"/>
            <a:ext cx="1144906" cy="20997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>
            <a:off x="13723672" y="4023780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84" name="타원 183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6" name="직선 연결선 185"/>
          <p:cNvCxnSpPr>
            <a:stCxn id="162" idx="3"/>
            <a:endCxn id="189" idx="2"/>
          </p:cNvCxnSpPr>
          <p:nvPr/>
        </p:nvCxnSpPr>
        <p:spPr>
          <a:xfrm>
            <a:off x="12578766" y="4822400"/>
            <a:ext cx="1144906" cy="470659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/>
          <p:cNvGrpSpPr/>
          <p:nvPr/>
        </p:nvGrpSpPr>
        <p:grpSpPr>
          <a:xfrm>
            <a:off x="13723672" y="4900419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89" name="타원 18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2" name="직선 연결선 191"/>
          <p:cNvCxnSpPr/>
          <p:nvPr/>
        </p:nvCxnSpPr>
        <p:spPr>
          <a:xfrm>
            <a:off x="11789915" y="5841045"/>
            <a:ext cx="1933757" cy="385519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13723672" y="5841045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95" name="타원 19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E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7" name="직선 연결선 196"/>
          <p:cNvCxnSpPr/>
          <p:nvPr/>
        </p:nvCxnSpPr>
        <p:spPr>
          <a:xfrm>
            <a:off x="11169066" y="5841045"/>
            <a:ext cx="2554606" cy="1243003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그룹 199"/>
          <p:cNvGrpSpPr/>
          <p:nvPr/>
        </p:nvGrpSpPr>
        <p:grpSpPr>
          <a:xfrm>
            <a:off x="13723672" y="6694665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201" name="타원 20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3" name="직선 연결선 202"/>
          <p:cNvCxnSpPr/>
          <p:nvPr/>
        </p:nvCxnSpPr>
        <p:spPr>
          <a:xfrm>
            <a:off x="10501363" y="5812539"/>
            <a:ext cx="3239715" cy="2158955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그룹 204"/>
          <p:cNvGrpSpPr/>
          <p:nvPr/>
        </p:nvGrpSpPr>
        <p:grpSpPr>
          <a:xfrm>
            <a:off x="13723672" y="7607360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206" name="타원 205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G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15045878" y="223128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16784049" y="2247900"/>
            <a:ext cx="433920" cy="445674"/>
            <a:chOff x="8675160" y="2300309"/>
            <a:chExt cx="785280" cy="785280"/>
          </a:xfrm>
        </p:grpSpPr>
        <p:sp>
          <p:nvSpPr>
            <p:cNvPr id="211" name="타원 21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7600702" y="227456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308612" y="2285395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0" name="그룹 219"/>
          <p:cNvGrpSpPr/>
          <p:nvPr/>
        </p:nvGrpSpPr>
        <p:grpSpPr>
          <a:xfrm>
            <a:off x="18192775" y="2247900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221" name="타원 22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19009428" y="227456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8717338" y="2285395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5005779" y="3069223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아이디 입력 부분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5005779" y="3524232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입력 부분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5005779" y="3976222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찾기 이동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5005779" y="4432795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 버튼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5005779" y="4889368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카카오 로그인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5005779" y="5345941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구글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로그인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005779" y="5802514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로그인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35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4" y="2091273"/>
            <a:ext cx="7584440" cy="79663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04" y="2095500"/>
            <a:ext cx="2746591" cy="796639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44241" y="4510405"/>
            <a:ext cx="238124" cy="2540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51860" y="4038601"/>
            <a:ext cx="1272539" cy="3219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33800" y="4510405"/>
            <a:ext cx="238124" cy="2540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23359" y="4510405"/>
            <a:ext cx="238124" cy="2540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16727" y="4510405"/>
            <a:ext cx="430741" cy="254000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1293739" y="3489649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78498" y="3123128"/>
            <a:ext cx="721483" cy="721483"/>
            <a:chOff x="8675160" y="2300309"/>
            <a:chExt cx="785280" cy="785280"/>
          </a:xfrm>
        </p:grpSpPr>
        <p:sp>
          <p:nvSpPr>
            <p:cNvPr id="16" name="타원 15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H="1" flipV="1">
            <a:off x="2708072" y="3489649"/>
            <a:ext cx="715456" cy="709925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293739" y="4250148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78498" y="3891730"/>
            <a:ext cx="721483" cy="721483"/>
            <a:chOff x="8675160" y="2300309"/>
            <a:chExt cx="785280" cy="785280"/>
          </a:xfrm>
        </p:grpSpPr>
        <p:sp>
          <p:nvSpPr>
            <p:cNvPr id="22" name="타원 21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E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 flipV="1">
            <a:off x="2708072" y="4236321"/>
            <a:ext cx="715456" cy="402398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3852864" y="3488335"/>
            <a:ext cx="1411792" cy="1004504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257800" y="3489649"/>
            <a:ext cx="1176466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6558671" y="3120427"/>
            <a:ext cx="721483" cy="721483"/>
            <a:chOff x="8675160" y="2300309"/>
            <a:chExt cx="785280" cy="785280"/>
          </a:xfrm>
        </p:grpSpPr>
        <p:sp>
          <p:nvSpPr>
            <p:cNvPr id="46" name="타원 45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직선 연결선 47"/>
          <p:cNvCxnSpPr>
            <a:endCxn id="12" idx="0"/>
          </p:cNvCxnSpPr>
          <p:nvPr/>
        </p:nvCxnSpPr>
        <p:spPr>
          <a:xfrm flipH="1">
            <a:off x="4142421" y="4334883"/>
            <a:ext cx="1089316" cy="175522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231736" y="4336788"/>
            <a:ext cx="1176466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558670" y="3934955"/>
            <a:ext cx="721483" cy="721483"/>
            <a:chOff x="8675160" y="2300309"/>
            <a:chExt cx="785280" cy="785280"/>
          </a:xfrm>
        </p:grpSpPr>
        <p:sp>
          <p:nvSpPr>
            <p:cNvPr id="53" name="타원 52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9448800" y="5462400"/>
            <a:ext cx="1676400" cy="261524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8725216" y="4934514"/>
            <a:ext cx="700724" cy="641162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7863633" y="4508183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60" name="타원 59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직선 연결선 62"/>
          <p:cNvCxnSpPr>
            <a:endCxn id="65" idx="6"/>
          </p:cNvCxnSpPr>
          <p:nvPr/>
        </p:nvCxnSpPr>
        <p:spPr>
          <a:xfrm flipH="1">
            <a:off x="8633055" y="6038534"/>
            <a:ext cx="770026" cy="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7847775" y="5645894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65" name="타원 6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9" name="직선 연결선 68"/>
          <p:cNvCxnSpPr/>
          <p:nvPr/>
        </p:nvCxnSpPr>
        <p:spPr>
          <a:xfrm flipV="1">
            <a:off x="11159177" y="5553566"/>
            <a:ext cx="705169" cy="411665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11925086" y="5160844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71" name="타원 7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직선 연결선 73"/>
          <p:cNvCxnSpPr>
            <a:endCxn id="81" idx="2"/>
          </p:cNvCxnSpPr>
          <p:nvPr/>
        </p:nvCxnSpPr>
        <p:spPr>
          <a:xfrm>
            <a:off x="10343610" y="6096660"/>
            <a:ext cx="1581476" cy="42312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85" idx="2"/>
          </p:cNvCxnSpPr>
          <p:nvPr/>
        </p:nvCxnSpPr>
        <p:spPr>
          <a:xfrm>
            <a:off x="9982200" y="6214300"/>
            <a:ext cx="1942886" cy="1255447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11925086" y="6127140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81" name="타원 8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1925086" y="7077107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85" name="타원 8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E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3772132" y="2303202"/>
            <a:ext cx="1430223" cy="249736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3812231" y="209127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5550402" y="2159113"/>
            <a:ext cx="433920" cy="445674"/>
            <a:chOff x="8675160" y="2300309"/>
            <a:chExt cx="785280" cy="785280"/>
          </a:xfrm>
        </p:grpSpPr>
        <p:sp>
          <p:nvSpPr>
            <p:cNvPr id="91" name="타원 9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6367055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074965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6959128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96" name="타원 95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7775781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483691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72132" y="2929212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카카오 회원가입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772132" y="3384221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회원가입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772132" y="3836211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페이지 이동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3772132" y="4292784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회원가입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3772132" y="4749357"/>
            <a:ext cx="6429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구글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회원가입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E1.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가입에 필요한 양식 작성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다른 사이트의 가입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인증번호 전송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E3.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필수약관 동의 후 가입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3065800" y="4471833"/>
            <a:ext cx="0" cy="1959341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 flipV="1">
            <a:off x="4489773" y="4780655"/>
            <a:ext cx="741963" cy="202501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5231736" y="4983156"/>
            <a:ext cx="1176466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6558670" y="4692894"/>
            <a:ext cx="721483" cy="721483"/>
            <a:chOff x="8675160" y="2300309"/>
            <a:chExt cx="785280" cy="785280"/>
          </a:xfrm>
        </p:grpSpPr>
        <p:sp>
          <p:nvSpPr>
            <p:cNvPr id="137" name="타원 13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0" name="그림 1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7" y="4959156"/>
            <a:ext cx="934836" cy="919091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06" y="5739047"/>
            <a:ext cx="2660401" cy="1662751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3" y="6106337"/>
            <a:ext cx="1966727" cy="1471372"/>
          </a:xfrm>
          <a:prstGeom prst="rect">
            <a:avLst/>
          </a:prstGeom>
        </p:spPr>
      </p:pic>
      <p:grpSp>
        <p:nvGrpSpPr>
          <p:cNvPr id="146" name="그룹 145"/>
          <p:cNvGrpSpPr/>
          <p:nvPr/>
        </p:nvGrpSpPr>
        <p:grpSpPr>
          <a:xfrm>
            <a:off x="1786087" y="4471833"/>
            <a:ext cx="721483" cy="721483"/>
            <a:chOff x="8675160" y="2300309"/>
            <a:chExt cx="785280" cy="785280"/>
          </a:xfrm>
        </p:grpSpPr>
        <p:sp>
          <p:nvSpPr>
            <p:cNvPr id="147" name="타원 14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720060" y="2347356"/>
              <a:ext cx="681772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E</a:t>
              </a:r>
              <a:r>
                <a:rPr lang="en-US" altLang="ko-KR" sz="3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0" name="직선 연결선 149"/>
          <p:cNvCxnSpPr/>
          <p:nvPr/>
        </p:nvCxnSpPr>
        <p:spPr>
          <a:xfrm flipH="1">
            <a:off x="1293740" y="5351672"/>
            <a:ext cx="177206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H="1">
            <a:off x="2417272" y="6431174"/>
            <a:ext cx="648528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3065800" y="6146934"/>
            <a:ext cx="1042406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2447853" y="6578724"/>
            <a:ext cx="721483" cy="721483"/>
            <a:chOff x="8675160" y="2300309"/>
            <a:chExt cx="785280" cy="785280"/>
          </a:xfrm>
        </p:grpSpPr>
        <p:sp>
          <p:nvSpPr>
            <p:cNvPr id="158" name="타원 15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720060" y="2347356"/>
              <a:ext cx="681772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E</a:t>
              </a:r>
              <a:r>
                <a:rPr lang="en-US" altLang="ko-KR" sz="3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3182672" y="5332199"/>
            <a:ext cx="721483" cy="721483"/>
            <a:chOff x="8675160" y="2300309"/>
            <a:chExt cx="785280" cy="785280"/>
          </a:xfrm>
        </p:grpSpPr>
        <p:sp>
          <p:nvSpPr>
            <p:cNvPr id="161" name="타원 16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720060" y="2347356"/>
              <a:ext cx="681772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E</a:t>
              </a:r>
              <a:r>
                <a:rPr lang="en-US" altLang="ko-KR" sz="3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7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" y="2324100"/>
            <a:ext cx="6578600" cy="73539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324100"/>
            <a:ext cx="2746591" cy="73539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07128" y="3520234"/>
            <a:ext cx="1612472" cy="3219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066800" y="3390900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82709" y="3030158"/>
            <a:ext cx="721483" cy="721483"/>
            <a:chOff x="8675160" y="2300309"/>
            <a:chExt cx="785280" cy="785280"/>
          </a:xfrm>
        </p:grpSpPr>
        <p:sp>
          <p:nvSpPr>
            <p:cNvPr id="12" name="타원 11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 flipH="1" flipV="1">
            <a:off x="2481133" y="3390899"/>
            <a:ext cx="293867" cy="290310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10176" y="4840598"/>
            <a:ext cx="1591136" cy="3219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4419600" y="3453937"/>
            <a:ext cx="381000" cy="1516654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00600" y="3453937"/>
            <a:ext cx="947866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768724" y="3093195"/>
            <a:ext cx="721483" cy="721483"/>
            <a:chOff x="8675160" y="2300309"/>
            <a:chExt cx="785280" cy="785280"/>
          </a:xfrm>
        </p:grpSpPr>
        <p:sp>
          <p:nvSpPr>
            <p:cNvPr id="23" name="타원 22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189472" y="3586750"/>
            <a:ext cx="2411728" cy="261524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6" idx="3"/>
            <a:endCxn id="29" idx="2"/>
          </p:cNvCxnSpPr>
          <p:nvPr/>
        </p:nvCxnSpPr>
        <p:spPr>
          <a:xfrm flipV="1">
            <a:off x="9601200" y="2998259"/>
            <a:ext cx="685800" cy="719253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10287000" y="2605619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29" name="타원 2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189472" y="4743383"/>
            <a:ext cx="2411728" cy="261524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endCxn id="38" idx="2"/>
          </p:cNvCxnSpPr>
          <p:nvPr/>
        </p:nvCxnSpPr>
        <p:spPr>
          <a:xfrm flipV="1">
            <a:off x="9601200" y="4184458"/>
            <a:ext cx="685800" cy="719253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10287000" y="3791818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38" name="타원 3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99" y="4281697"/>
            <a:ext cx="1269510" cy="103024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3" y="4402664"/>
            <a:ext cx="1418537" cy="123788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48" y="5715778"/>
            <a:ext cx="1844953" cy="1699718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5842311"/>
            <a:ext cx="1625600" cy="124092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01" y="7522356"/>
            <a:ext cx="2037099" cy="1437706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4772680" y="4021899"/>
            <a:ext cx="0" cy="4017201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4835697" y="3696446"/>
            <a:ext cx="721483" cy="721483"/>
            <a:chOff x="8675160" y="2300309"/>
            <a:chExt cx="785280" cy="785280"/>
          </a:xfrm>
        </p:grpSpPr>
        <p:sp>
          <p:nvSpPr>
            <p:cNvPr id="49" name="타원 4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B</a:t>
              </a:r>
              <a:r>
                <a:rPr lang="en-US" altLang="ko-KR" sz="3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직선 연결선 50"/>
          <p:cNvCxnSpPr>
            <a:endCxn id="42" idx="1"/>
          </p:cNvCxnSpPr>
          <p:nvPr/>
        </p:nvCxnSpPr>
        <p:spPr>
          <a:xfrm flipV="1">
            <a:off x="4792932" y="4796820"/>
            <a:ext cx="792167" cy="1752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1905000" y="5322110"/>
            <a:ext cx="286768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792932" y="6002820"/>
            <a:ext cx="220116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1905000" y="6286500"/>
            <a:ext cx="286768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772680" y="7810500"/>
            <a:ext cx="262458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932902" y="4351111"/>
            <a:ext cx="721483" cy="721483"/>
            <a:chOff x="8675160" y="2300309"/>
            <a:chExt cx="785280" cy="785280"/>
          </a:xfrm>
        </p:grpSpPr>
        <p:sp>
          <p:nvSpPr>
            <p:cNvPr id="67" name="타원 6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</a:t>
              </a:r>
              <a:r>
                <a:rPr lang="en-US" altLang="ko-KR" sz="3400" b="1" dirty="0">
                  <a:solidFill>
                    <a:schemeClr val="bg1"/>
                  </a:solidFill>
                </a:rPr>
                <a:t>2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835697" y="4908048"/>
            <a:ext cx="721483" cy="721483"/>
            <a:chOff x="8675160" y="2300309"/>
            <a:chExt cx="785280" cy="785280"/>
          </a:xfrm>
        </p:grpSpPr>
        <p:sp>
          <p:nvSpPr>
            <p:cNvPr id="70" name="타원 69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</a:t>
              </a:r>
              <a:r>
                <a:rPr lang="en-US" altLang="ko-KR" sz="3400" b="1" dirty="0">
                  <a:solidFill>
                    <a:schemeClr val="bg1"/>
                  </a:solidFill>
                </a:rPr>
                <a:t>3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985268" y="5432130"/>
            <a:ext cx="721483" cy="721483"/>
            <a:chOff x="8675160" y="2300309"/>
            <a:chExt cx="785280" cy="785280"/>
          </a:xfrm>
        </p:grpSpPr>
        <p:sp>
          <p:nvSpPr>
            <p:cNvPr id="73" name="타원 72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</a:t>
              </a:r>
              <a:r>
                <a:rPr lang="en-US" altLang="ko-KR" sz="3400" b="1" dirty="0">
                  <a:solidFill>
                    <a:schemeClr val="bg1"/>
                  </a:solidFill>
                </a:rPr>
                <a:t>4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888617" y="7317145"/>
            <a:ext cx="721483" cy="721483"/>
            <a:chOff x="8675160" y="2300309"/>
            <a:chExt cx="785280" cy="785280"/>
          </a:xfrm>
        </p:grpSpPr>
        <p:sp>
          <p:nvSpPr>
            <p:cNvPr id="76" name="타원 75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B5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3772132" y="2303202"/>
            <a:ext cx="2133942" cy="221126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3812231" y="2091273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 찾기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6346321" y="2159113"/>
            <a:ext cx="433920" cy="445674"/>
            <a:chOff x="8675160" y="2300309"/>
            <a:chExt cx="785280" cy="785280"/>
          </a:xfrm>
        </p:grpSpPr>
        <p:sp>
          <p:nvSpPr>
            <p:cNvPr id="82" name="타원 81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7162974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870884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7755047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87" name="타원 8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8571700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279610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772132" y="2929212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인증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입력 부분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772132" y="3344658"/>
            <a:ext cx="5952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전송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B1.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입력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전송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인증 메일에서 전송하는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링크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B4.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유효한 링크의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UUID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분의 만료시간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패스워드 변경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B5.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패스워드 변경 완료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37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-3607" y="292011"/>
            <a:ext cx="283007" cy="1117690"/>
            <a:chOff x="21792" y="292010"/>
            <a:chExt cx="499031" cy="1686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92" y="292010"/>
              <a:ext cx="499031" cy="1686683"/>
            </a:xfrm>
            <a:prstGeom prst="rect">
              <a:avLst/>
            </a:prstGeom>
          </p:spPr>
        </p:pic>
      </p:grpSp>
      <p:pic>
        <p:nvPicPr>
          <p:cNvPr id="4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498" y="464139"/>
            <a:ext cx="1938774" cy="829317"/>
          </a:xfrm>
          <a:prstGeom prst="rect">
            <a:avLst/>
          </a:prstGeom>
        </p:spPr>
      </p:pic>
      <p:pic>
        <p:nvPicPr>
          <p:cNvPr id="5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08072" y="491353"/>
            <a:ext cx="4813537" cy="820984"/>
          </a:xfrm>
          <a:prstGeom prst="rect">
            <a:avLst/>
          </a:prstGeom>
        </p:spPr>
      </p:pic>
      <p:pic>
        <p:nvPicPr>
          <p:cNvPr id="6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7128" y="1333500"/>
            <a:ext cx="13499672" cy="549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" y="2171700"/>
            <a:ext cx="8564901" cy="794249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>
            <a:off x="1066800" y="3383279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82709" y="3030158"/>
            <a:ext cx="721483" cy="721483"/>
            <a:chOff x="8675160" y="2300309"/>
            <a:chExt cx="785280" cy="785280"/>
          </a:xfrm>
        </p:grpSpPr>
        <p:sp>
          <p:nvSpPr>
            <p:cNvPr id="10" name="타원 9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직선 연결선 11"/>
          <p:cNvCxnSpPr>
            <a:stCxn id="13" idx="1"/>
          </p:cNvCxnSpPr>
          <p:nvPr/>
        </p:nvCxnSpPr>
        <p:spPr>
          <a:xfrm flipH="1">
            <a:off x="2481134" y="3102399"/>
            <a:ext cx="258306" cy="288500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39440" y="2941427"/>
            <a:ext cx="3051760" cy="321944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48280" y="5137478"/>
            <a:ext cx="384760" cy="376862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48280" y="5766083"/>
            <a:ext cx="4109720" cy="291817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39840" y="6800395"/>
            <a:ext cx="533400" cy="291817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 flipV="1">
            <a:off x="2472294" y="5007400"/>
            <a:ext cx="267146" cy="288500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1066800" y="5007400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87789" y="4646658"/>
            <a:ext cx="721483" cy="721483"/>
            <a:chOff x="8675160" y="2300309"/>
            <a:chExt cx="785280" cy="785280"/>
          </a:xfrm>
        </p:grpSpPr>
        <p:sp>
          <p:nvSpPr>
            <p:cNvPr id="22" name="타원 21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 flipV="1">
            <a:off x="2472294" y="5836804"/>
            <a:ext cx="267146" cy="98390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1066800" y="5846544"/>
            <a:ext cx="1414333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82709" y="5485803"/>
            <a:ext cx="721483" cy="721483"/>
            <a:chOff x="8675160" y="2300309"/>
            <a:chExt cx="785280" cy="785280"/>
          </a:xfrm>
        </p:grpSpPr>
        <p:sp>
          <p:nvSpPr>
            <p:cNvPr id="27" name="타원 26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629400" y="4646659"/>
            <a:ext cx="243840" cy="192042"/>
          </a:xfrm>
          <a:prstGeom prst="rect">
            <a:avLst/>
          </a:prstGeom>
          <a:noFill/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6874590" y="3751641"/>
            <a:ext cx="222091" cy="1022725"/>
          </a:xfrm>
          <a:prstGeom prst="line">
            <a:avLst/>
          </a:prstGeom>
          <a:ln w="38100">
            <a:solidFill>
              <a:srgbClr val="58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86600" y="3751641"/>
            <a:ext cx="435009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873240" y="6917634"/>
            <a:ext cx="1235307" cy="0"/>
          </a:xfrm>
          <a:prstGeom prst="line">
            <a:avLst/>
          </a:prstGeom>
          <a:ln w="38100">
            <a:solidFill>
              <a:srgbClr val="58CC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7559076" y="3390899"/>
            <a:ext cx="721483" cy="721483"/>
            <a:chOff x="8675160" y="2300309"/>
            <a:chExt cx="785280" cy="785280"/>
          </a:xfrm>
        </p:grpSpPr>
        <p:sp>
          <p:nvSpPr>
            <p:cNvPr id="38" name="타원 3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153400" y="6585561"/>
            <a:ext cx="721483" cy="721483"/>
            <a:chOff x="8675160" y="2300309"/>
            <a:chExt cx="785280" cy="785280"/>
          </a:xfrm>
        </p:grpSpPr>
        <p:sp>
          <p:nvSpPr>
            <p:cNvPr id="41" name="타원 4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39200" y="2347356"/>
              <a:ext cx="45720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E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>
            <a:off x="7000103" y="4227403"/>
            <a:ext cx="0" cy="910075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6339840" y="4918728"/>
            <a:ext cx="645795" cy="16024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549027" y="4557987"/>
            <a:ext cx="721483" cy="721483"/>
            <a:chOff x="8675160" y="2300309"/>
            <a:chExt cx="785280" cy="785280"/>
          </a:xfrm>
        </p:grpSpPr>
        <p:sp>
          <p:nvSpPr>
            <p:cNvPr id="48" name="타원 4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D</a:t>
              </a:r>
              <a:r>
                <a:rPr lang="en-US" altLang="ko-KR" sz="3400" b="1" dirty="0">
                  <a:solidFill>
                    <a:schemeClr val="bg1"/>
                  </a:solidFill>
                </a:rPr>
                <a:t>1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6985635" y="5057929"/>
            <a:ext cx="1122912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8183945" y="4689883"/>
            <a:ext cx="721483" cy="721483"/>
            <a:chOff x="8675160" y="2300309"/>
            <a:chExt cx="785280" cy="785280"/>
          </a:xfrm>
        </p:grpSpPr>
        <p:sp>
          <p:nvSpPr>
            <p:cNvPr id="54" name="타원 53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D2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7086600" y="6946302"/>
            <a:ext cx="0" cy="520473"/>
          </a:xfrm>
          <a:prstGeom prst="line">
            <a:avLst/>
          </a:prstGeom>
          <a:ln w="38100">
            <a:solidFill>
              <a:srgbClr val="58CC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096000" y="7466775"/>
            <a:ext cx="990600" cy="0"/>
          </a:xfrm>
          <a:prstGeom prst="line">
            <a:avLst/>
          </a:prstGeom>
          <a:ln w="38100">
            <a:solidFill>
              <a:srgbClr val="58CC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6230559" y="7562193"/>
            <a:ext cx="721483" cy="721483"/>
            <a:chOff x="8675160" y="2300309"/>
            <a:chExt cx="785280" cy="785280"/>
          </a:xfrm>
        </p:grpSpPr>
        <p:sp>
          <p:nvSpPr>
            <p:cNvPr id="63" name="타원 62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20059" y="2347356"/>
              <a:ext cx="740380" cy="6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E</a:t>
              </a:r>
              <a:r>
                <a:rPr lang="en-US" altLang="ko-KR" sz="3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23" y="5528589"/>
            <a:ext cx="1133234" cy="992302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34" y="4408678"/>
            <a:ext cx="1135697" cy="100885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55" y="7338276"/>
            <a:ext cx="1308455" cy="1222336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13772132" y="2303202"/>
            <a:ext cx="2133942" cy="221126"/>
          </a:xfrm>
          <a:prstGeom prst="rect">
            <a:avLst/>
          </a:prstGeom>
          <a:solidFill>
            <a:srgbClr val="58CCFF"/>
          </a:solidFill>
          <a:ln>
            <a:solidFill>
              <a:srgbClr val="58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3931290" y="2091273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6346321" y="2159113"/>
            <a:ext cx="433920" cy="445674"/>
            <a:chOff x="8675160" y="2300309"/>
            <a:chExt cx="785280" cy="785280"/>
          </a:xfrm>
        </p:grpSpPr>
        <p:sp>
          <p:nvSpPr>
            <p:cNvPr id="76" name="타원 75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solidFill>
              <a:srgbClr val="58CCFF"/>
            </a:solidFill>
            <a:ln>
              <a:solidFill>
                <a:srgbClr val="58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7162974" y="21857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870884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7755047" y="2159113"/>
            <a:ext cx="433920" cy="445674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81" name="타원 8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8571700" y="21857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79610" y="2196608"/>
            <a:ext cx="2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772132" y="2929212"/>
            <a:ext cx="6611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보유 포인트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작성한 나의 일기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교환 일기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작성한 커뮤니티 게시글 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달성한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퀘스트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참여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오픈 모임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나의 알림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365" y="2171699"/>
            <a:ext cx="2876365" cy="7942491"/>
          </a:xfrm>
          <a:prstGeom prst="rect">
            <a:avLst/>
          </a:prstGeom>
        </p:spPr>
      </p:pic>
      <p:sp>
        <p:nvSpPr>
          <p:cNvPr id="92" name="직사각형 91"/>
          <p:cNvSpPr/>
          <p:nvPr/>
        </p:nvSpPr>
        <p:spPr>
          <a:xfrm>
            <a:off x="9487683" y="3198560"/>
            <a:ext cx="2411728" cy="261524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>
            <a:stCxn id="92" idx="3"/>
            <a:endCxn id="95" idx="2"/>
          </p:cNvCxnSpPr>
          <p:nvPr/>
        </p:nvCxnSpPr>
        <p:spPr>
          <a:xfrm flipV="1">
            <a:off x="11899411" y="2890311"/>
            <a:ext cx="445152" cy="439011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344563" y="2497671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95" name="타원 9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>
                  <a:solidFill>
                    <a:schemeClr val="bg1"/>
                  </a:solidFill>
                </a:rPr>
                <a:t>A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9493716" y="5242482"/>
            <a:ext cx="557064" cy="403938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9524999" y="5846544"/>
            <a:ext cx="2362201" cy="287556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1201400" y="6850380"/>
            <a:ext cx="685800" cy="287556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1582400" y="4774366"/>
            <a:ext cx="304800" cy="216734"/>
          </a:xfrm>
          <a:prstGeom prst="rect">
            <a:avLst/>
          </a:prstGeom>
          <a:noFill/>
          <a:ln>
            <a:solidFill>
              <a:srgbClr val="568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/>
          <p:cNvCxnSpPr>
            <a:endCxn id="105" idx="2"/>
          </p:cNvCxnSpPr>
          <p:nvPr/>
        </p:nvCxnSpPr>
        <p:spPr>
          <a:xfrm flipV="1">
            <a:off x="11899411" y="4427152"/>
            <a:ext cx="445152" cy="439011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12344563" y="4034512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05" name="타원 104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7" name="직선 연결선 106"/>
          <p:cNvCxnSpPr/>
          <p:nvPr/>
        </p:nvCxnSpPr>
        <p:spPr>
          <a:xfrm>
            <a:off x="10050780" y="5485803"/>
            <a:ext cx="2319301" cy="28537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12370081" y="5107431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09" name="타원 108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4" name="직선 연결선 113"/>
          <p:cNvCxnSpPr/>
          <p:nvPr/>
        </p:nvCxnSpPr>
        <p:spPr>
          <a:xfrm>
            <a:off x="11899411" y="6058432"/>
            <a:ext cx="470670" cy="37761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1899411" y="6960666"/>
            <a:ext cx="470670" cy="377610"/>
          </a:xfrm>
          <a:prstGeom prst="line">
            <a:avLst/>
          </a:prstGeom>
          <a:ln w="38100">
            <a:solidFill>
              <a:srgbClr val="5682AE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12370081" y="6009043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18" name="타원 117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2370081" y="6980134"/>
            <a:ext cx="785280" cy="785280"/>
            <a:chOff x="8675160" y="2300309"/>
            <a:chExt cx="785280" cy="785280"/>
          </a:xfrm>
          <a:solidFill>
            <a:srgbClr val="5682AE"/>
          </a:solidFill>
        </p:grpSpPr>
        <p:sp>
          <p:nvSpPr>
            <p:cNvPr id="121" name="타원 120"/>
            <p:cNvSpPr/>
            <p:nvPr/>
          </p:nvSpPr>
          <p:spPr>
            <a:xfrm>
              <a:off x="8675160" y="2300309"/>
              <a:ext cx="785280" cy="785280"/>
            </a:xfrm>
            <a:prstGeom prst="ellipse">
              <a:avLst/>
            </a:prstGeom>
            <a:grpFill/>
            <a:ln>
              <a:solidFill>
                <a:srgbClr val="5682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839200" y="2347356"/>
              <a:ext cx="457200" cy="615553"/>
            </a:xfrm>
            <a:prstGeom prst="rect">
              <a:avLst/>
            </a:prstGeom>
            <a:grpFill/>
            <a:ln>
              <a:solidFill>
                <a:srgbClr val="5682A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400" b="1" dirty="0" smtClean="0">
                  <a:solidFill>
                    <a:schemeClr val="bg1"/>
                  </a:solidFill>
                </a:rPr>
                <a:t>E</a:t>
              </a:r>
              <a:endParaRPr lang="ko-KR" alt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3772132" y="4034961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프로필 사진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772132" y="4508878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닉네임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3772132" y="4967171"/>
            <a:ext cx="4743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정보 수정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D1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프로필 사진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닉네임 변경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D2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변경된 정보로 페이지에 표시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772132" y="6348793"/>
            <a:ext cx="4123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회원의 비밀번호 변경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E1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비밀번호 입력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└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E2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비밀번호로 변경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70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1402</Words>
  <Application>Microsoft Office PowerPoint</Application>
  <PresentationFormat>사용자 지정</PresentationFormat>
  <Paragraphs>421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?? ??</vt:lpstr>
      <vt:lpstr>HY견고딕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hoyoung Lee</cp:lastModifiedBy>
  <cp:revision>93</cp:revision>
  <dcterms:created xsi:type="dcterms:W3CDTF">2022-12-21T14:57:09Z</dcterms:created>
  <dcterms:modified xsi:type="dcterms:W3CDTF">2022-12-25T13:21:11Z</dcterms:modified>
</cp:coreProperties>
</file>