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08" autoAdjust="0"/>
  </p:normalViewPr>
  <p:slideViewPr>
    <p:cSldViewPr snapToGrid="0">
      <p:cViewPr varScale="1">
        <p:scale>
          <a:sx n="76" d="100"/>
          <a:sy n="76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81FD3-581B-4767-8E90-2E2931ECC11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B0E0-D4CE-4D9E-BCA2-CC094A7C3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B0E0-D4CE-4D9E-BCA2-CC094A7C3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B0E0-D4CE-4D9E-BCA2-CC094A7C3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725AE-7790-48C9-B639-C9200355A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8E527-DCAE-48C3-B51F-9679FE5B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31B49-BE39-464A-B799-20D17DA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32A1-4201-49F6-9AF5-1BD866A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5F92E-F5BD-4E51-8D01-8D01A8CB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99AF8-109D-4A18-8638-47B26DEE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AF436-4C98-454A-A55F-E214B1BF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09556-4F7E-4BC4-AC8E-5E4FBF1E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A752-B335-4BE4-9C9B-04642D6B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D8B00-C182-4F10-8CB0-014B43E1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574422-04C1-46E2-A96F-1137B342F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8B790-4B9F-43FD-81C3-ABDBA6FB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FAB88-5A5F-402C-A196-37A90887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BCA8E-78EA-4BCE-BAC2-5C308FFF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8CFB0-B9E1-472D-B30A-44AE4C3A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F6089-93F4-4987-85C0-5AFD10B3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2C8AD-4A0C-4B84-B130-24E2384E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D9F23-9733-4CF2-9C22-26B0AEA6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3309-6E5E-443C-A53C-7EA71FB9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CF538-415C-4381-9CE2-B225B74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35A01-E9D9-4FB7-9621-99DD6E59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B4D99-6AAA-4EF4-9141-476DB794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3F96-D88E-453E-9A6E-5341ABF1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D7CD2-5C17-471C-9B36-B7C7FF8C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8C863-0051-4882-9484-330D07A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C0F40-8D23-4161-AF6F-B6D2EC0D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EA82F-2B6C-4B52-9804-37771D53B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05D0-3156-498C-8AFC-E103877D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5C38-9D26-47AD-8848-44ED97DD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4ED31-EAC4-465E-ACD4-FEB0FE59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7EAE4-94E6-4D6F-A394-7C8D38A7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6FB82-3012-4518-9C54-EA0F404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03238-71C1-4892-A2F3-914373BE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F45C4-498D-43FA-BC01-EF4A0D6A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996ABC-66CE-452C-ACD6-90F8684A7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69B16E-6950-487B-AAA4-BE6A3E6E1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29F5E-173A-4AC1-B1F2-9F1015D6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EC1EB-D784-4FD5-98BF-B1A9D562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11AE3-C452-48A2-8565-85011987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E9B6-4E0D-434D-9016-62118CA4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722BB-C2B5-4EE3-8F56-5EA5538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41931-8BCE-4DB2-9DA5-17A1BC0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92B3D-9B84-448D-9311-CCDD944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F26752-22E5-4D07-92A7-24E29D13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0D17F-824E-487A-A424-B1C9BCE8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729381-0F54-43E0-BAB3-DBB3D444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A3905-A119-48AF-9C65-B47D2660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B2286-37AD-437D-9ACF-742625E1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F1D2C-E123-4A18-B093-1013BE5C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58D95-9F74-4889-987C-F8C983C6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4CF7-D0F8-405C-9677-5AE8F35E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4BCC1-0A62-49B2-B331-376AAF11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D710A-7862-406E-8ED6-334EC224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19B785-07AF-4D67-BF70-278C56459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4BDB-89E8-4EAC-8D55-F4C7BEE9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726E8-0CB8-4C00-8C03-8A9792F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85A1F-6C14-43B1-8395-460B12B6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BCBB7-AC52-4701-A158-1479167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37107-C6CF-47BE-BDD0-B54CB374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81E02-80EC-40A6-B796-5FB34847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4F132-380A-48FD-9E62-F7DF692E3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64DF-579E-4DD3-AB63-C8C20B526E1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6A574-885F-4344-B0AC-D2D82633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17758-942C-471A-A9F9-EA0340EC8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0A12-6149-43F3-BA9D-872F5BE5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AC48E-2AA0-423E-83DF-DEFB8BA8310C}"/>
              </a:ext>
            </a:extLst>
          </p:cNvPr>
          <p:cNvSpPr txBox="1"/>
          <p:nvPr/>
        </p:nvSpPr>
        <p:spPr>
          <a:xfrm>
            <a:off x="524656" y="329784"/>
            <a:ext cx="359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Local Test Environment</a:t>
            </a:r>
            <a:endParaRPr 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07E149-CC02-4C22-B64B-D4B482D042B1}"/>
              </a:ext>
            </a:extLst>
          </p:cNvPr>
          <p:cNvSpPr/>
          <p:nvPr/>
        </p:nvSpPr>
        <p:spPr>
          <a:xfrm>
            <a:off x="5267430" y="699116"/>
            <a:ext cx="1537902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Flowmanager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)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5E4E8F-AF9F-46FA-BAB9-269BD444C5B7}"/>
              </a:ext>
            </a:extLst>
          </p:cNvPr>
          <p:cNvSpPr/>
          <p:nvPr/>
        </p:nvSpPr>
        <p:spPr>
          <a:xfrm>
            <a:off x="8764944" y="2108270"/>
            <a:ext cx="2326190" cy="42320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API-Sample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3283EA-F580-47E1-829A-CB6E616F4F3B}"/>
              </a:ext>
            </a:extLst>
          </p:cNvPr>
          <p:cNvSpPr/>
          <p:nvPr/>
        </p:nvSpPr>
        <p:spPr>
          <a:xfrm>
            <a:off x="8958629" y="2581190"/>
            <a:ext cx="1949625" cy="22160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77657-127F-446B-AF43-A8D35944F10B}"/>
              </a:ext>
            </a:extLst>
          </p:cNvPr>
          <p:cNvSpPr/>
          <p:nvPr/>
        </p:nvSpPr>
        <p:spPr>
          <a:xfrm>
            <a:off x="8958629" y="4958428"/>
            <a:ext cx="1949625" cy="12236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04C44D-0300-450C-BB25-2C65AA75ADE1}"/>
              </a:ext>
            </a:extLst>
          </p:cNvPr>
          <p:cNvSpPr/>
          <p:nvPr/>
        </p:nvSpPr>
        <p:spPr>
          <a:xfrm>
            <a:off x="5267430" y="2108270"/>
            <a:ext cx="1537902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Flow_initiator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 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C8D65-B20A-4C05-9904-2A90442536CD}"/>
              </a:ext>
            </a:extLst>
          </p:cNvPr>
          <p:cNvSpPr/>
          <p:nvPr/>
        </p:nvSpPr>
        <p:spPr>
          <a:xfrm>
            <a:off x="5267430" y="2977820"/>
            <a:ext cx="1537902" cy="1817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Service Dispatcher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 )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613AE-17C2-4B6C-88B3-0B155D2C2799}"/>
              </a:ext>
            </a:extLst>
          </p:cNvPr>
          <p:cNvSpPr/>
          <p:nvPr/>
        </p:nvSpPr>
        <p:spPr>
          <a:xfrm>
            <a:off x="5356518" y="3699580"/>
            <a:ext cx="1359725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EDF4-5612-4542-BA3D-85E11276EE82}"/>
              </a:ext>
            </a:extLst>
          </p:cNvPr>
          <p:cNvSpPr/>
          <p:nvPr/>
        </p:nvSpPr>
        <p:spPr>
          <a:xfrm>
            <a:off x="5356518" y="4282981"/>
            <a:ext cx="1359725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007EB0-FC2B-4C12-AD89-DC0F9BDC51B4}"/>
              </a:ext>
            </a:extLst>
          </p:cNvPr>
          <p:cNvSpPr/>
          <p:nvPr/>
        </p:nvSpPr>
        <p:spPr>
          <a:xfrm>
            <a:off x="5267430" y="5281827"/>
            <a:ext cx="1537902" cy="5918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Service</a:t>
            </a:r>
            <a:br>
              <a:rPr lang="en-US" altLang="ko-KR" sz="14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async_receiver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 )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7BE6D1-D1B0-4697-8344-4CE7C381C1C5}"/>
              </a:ext>
            </a:extLst>
          </p:cNvPr>
          <p:cNvSpPr/>
          <p:nvPr/>
        </p:nvSpPr>
        <p:spPr>
          <a:xfrm>
            <a:off x="5271248" y="1083743"/>
            <a:ext cx="1545249" cy="1506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:28000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1D9317-44D5-4449-A950-DF6A4149D782}"/>
              </a:ext>
            </a:extLst>
          </p:cNvPr>
          <p:cNvSpPr/>
          <p:nvPr/>
        </p:nvSpPr>
        <p:spPr>
          <a:xfrm>
            <a:off x="5267430" y="2489702"/>
            <a:ext cx="1537902" cy="14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:17000</a:t>
            </a:r>
            <a:endParaRPr 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94134-3996-4735-8138-D47037AFCD3A}"/>
              </a:ext>
            </a:extLst>
          </p:cNvPr>
          <p:cNvSpPr/>
          <p:nvPr/>
        </p:nvSpPr>
        <p:spPr>
          <a:xfrm>
            <a:off x="5267430" y="4810896"/>
            <a:ext cx="1537902" cy="14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:18081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F73ED7-D806-4A94-A0DE-CE5B2347D152}"/>
              </a:ext>
            </a:extLst>
          </p:cNvPr>
          <p:cNvSpPr/>
          <p:nvPr/>
        </p:nvSpPr>
        <p:spPr>
          <a:xfrm>
            <a:off x="5267430" y="5873035"/>
            <a:ext cx="1537902" cy="14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:18082</a:t>
            </a:r>
            <a:endParaRPr 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2E576E-8CA4-466C-8E67-7E7199900388}"/>
              </a:ext>
            </a:extLst>
          </p:cNvPr>
          <p:cNvSpPr/>
          <p:nvPr/>
        </p:nvSpPr>
        <p:spPr>
          <a:xfrm>
            <a:off x="8780452" y="6340301"/>
            <a:ext cx="2310682" cy="144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:17000</a:t>
            </a:r>
            <a:endParaRPr 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4D1D85-57E2-45B9-AFBB-14DDBAA0521E}"/>
              </a:ext>
            </a:extLst>
          </p:cNvPr>
          <p:cNvSpPr/>
          <p:nvPr/>
        </p:nvSpPr>
        <p:spPr>
          <a:xfrm>
            <a:off x="9122485" y="2901968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04C9D4-EFA6-4E1C-B420-9090A332A1A8}"/>
              </a:ext>
            </a:extLst>
          </p:cNvPr>
          <p:cNvSpPr/>
          <p:nvPr/>
        </p:nvSpPr>
        <p:spPr>
          <a:xfrm>
            <a:off x="9122485" y="3371835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/tasks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7824D-DB61-4451-B3E6-D0C761038D67}"/>
              </a:ext>
            </a:extLst>
          </p:cNvPr>
          <p:cNvSpPr/>
          <p:nvPr/>
        </p:nvSpPr>
        <p:spPr>
          <a:xfrm>
            <a:off x="9122485" y="3841702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/tasks/&lt;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task_id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A38D26-1068-43FF-B5E2-3435A5610ACE}"/>
              </a:ext>
            </a:extLst>
          </p:cNvPr>
          <p:cNvSpPr/>
          <p:nvPr/>
        </p:nvSpPr>
        <p:spPr>
          <a:xfrm>
            <a:off x="9122485" y="4311568"/>
            <a:ext cx="1621050" cy="32305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sync_tasks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/&lt;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api_id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0C8F0D-D457-4215-8013-245BF465B6CD}"/>
              </a:ext>
            </a:extLst>
          </p:cNvPr>
          <p:cNvSpPr/>
          <p:nvPr/>
        </p:nvSpPr>
        <p:spPr>
          <a:xfrm>
            <a:off x="9122484" y="5315736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callback_tasks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EB5A97-673F-4848-A177-607C66ED87F6}"/>
              </a:ext>
            </a:extLst>
          </p:cNvPr>
          <p:cNvSpPr/>
          <p:nvPr/>
        </p:nvSpPr>
        <p:spPr>
          <a:xfrm>
            <a:off x="1251472" y="2108270"/>
            <a:ext cx="1771427" cy="27026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Flask-Sample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66DCE2-78BA-4B5C-A526-37E5AC51FA8A}"/>
              </a:ext>
            </a:extLst>
          </p:cNvPr>
          <p:cNvSpPr/>
          <p:nvPr/>
        </p:nvSpPr>
        <p:spPr>
          <a:xfrm>
            <a:off x="1265761" y="4823468"/>
            <a:ext cx="1759617" cy="144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PORT:19000</a:t>
            </a:r>
            <a:endParaRPr 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E01586-8762-4D2B-BBF4-230C53C3F518}"/>
              </a:ext>
            </a:extLst>
          </p:cNvPr>
          <p:cNvSpPr/>
          <p:nvPr/>
        </p:nvSpPr>
        <p:spPr>
          <a:xfrm>
            <a:off x="1458408" y="2482414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559102-47E5-4E62-B983-66A3467509A9}"/>
              </a:ext>
            </a:extLst>
          </p:cNvPr>
          <p:cNvSpPr/>
          <p:nvPr/>
        </p:nvSpPr>
        <p:spPr>
          <a:xfrm>
            <a:off x="1458408" y="2945689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35DE3C-C6D8-4D87-9E9C-E115C1F92F42}"/>
              </a:ext>
            </a:extLst>
          </p:cNvPr>
          <p:cNvSpPr/>
          <p:nvPr/>
        </p:nvSpPr>
        <p:spPr>
          <a:xfrm>
            <a:off x="1458408" y="3408964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/info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B398D0-F542-4B37-BB4D-8FA7B937999B}"/>
              </a:ext>
            </a:extLst>
          </p:cNvPr>
          <p:cNvSpPr/>
          <p:nvPr/>
        </p:nvSpPr>
        <p:spPr>
          <a:xfrm>
            <a:off x="1458408" y="3872239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/callback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2D764A-06AD-477A-80FB-D97C52741578}"/>
              </a:ext>
            </a:extLst>
          </p:cNvPr>
          <p:cNvSpPr/>
          <p:nvPr/>
        </p:nvSpPr>
        <p:spPr>
          <a:xfrm>
            <a:off x="1452983" y="4335514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callback_post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905FB3-057F-4B48-A1CF-E7DA15CD1C5E}"/>
              </a:ext>
            </a:extLst>
          </p:cNvPr>
          <p:cNvSpPr/>
          <p:nvPr/>
        </p:nvSpPr>
        <p:spPr>
          <a:xfrm>
            <a:off x="585199" y="5309714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C4F8074-521B-456D-9FE9-74AF7D6F7985}"/>
              </a:ext>
            </a:extLst>
          </p:cNvPr>
          <p:cNvSpPr/>
          <p:nvPr/>
        </p:nvSpPr>
        <p:spPr>
          <a:xfrm>
            <a:off x="585199" y="5665227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F9B4B09-E8CA-4B69-B848-30E5E5C609EC}"/>
              </a:ext>
            </a:extLst>
          </p:cNvPr>
          <p:cNvSpPr/>
          <p:nvPr/>
        </p:nvSpPr>
        <p:spPr>
          <a:xfrm>
            <a:off x="585199" y="6020740"/>
            <a:ext cx="361473" cy="270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5F562-DE71-40A6-82F6-4A6551C4D892}"/>
              </a:ext>
            </a:extLst>
          </p:cNvPr>
          <p:cNvSpPr txBox="1"/>
          <p:nvPr/>
        </p:nvSpPr>
        <p:spPr>
          <a:xfrm>
            <a:off x="961714" y="5328806"/>
            <a:ext cx="61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GET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2F3F2B-CD90-4BFF-8431-5DC5CE3F0ABE}"/>
              </a:ext>
            </a:extLst>
          </p:cNvPr>
          <p:cNvSpPr txBox="1"/>
          <p:nvPr/>
        </p:nvSpPr>
        <p:spPr>
          <a:xfrm>
            <a:off x="961714" y="5679396"/>
            <a:ext cx="61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POST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EA8FA0-6A9F-4CC5-865E-83152F8C2AE1}"/>
              </a:ext>
            </a:extLst>
          </p:cNvPr>
          <p:cNvSpPr txBox="1"/>
          <p:nvPr/>
        </p:nvSpPr>
        <p:spPr>
          <a:xfrm>
            <a:off x="961714" y="6033067"/>
            <a:ext cx="61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PUT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8BB0073-0326-425E-917B-DC94ECC131E9}"/>
              </a:ext>
            </a:extLst>
          </p:cNvPr>
          <p:cNvSpPr/>
          <p:nvPr/>
        </p:nvSpPr>
        <p:spPr>
          <a:xfrm>
            <a:off x="2661426" y="2523759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3C7A827-F85A-4DAB-B95B-137A452E0566}"/>
              </a:ext>
            </a:extLst>
          </p:cNvPr>
          <p:cNvSpPr/>
          <p:nvPr/>
        </p:nvSpPr>
        <p:spPr>
          <a:xfrm>
            <a:off x="2661426" y="3427313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81425A4-693F-4A5C-904A-E5985489DA16}"/>
              </a:ext>
            </a:extLst>
          </p:cNvPr>
          <p:cNvSpPr/>
          <p:nvPr/>
        </p:nvSpPr>
        <p:spPr>
          <a:xfrm>
            <a:off x="2661426" y="3890588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312CA9D-7EDE-487B-9737-36BAE6BB3CDD}"/>
              </a:ext>
            </a:extLst>
          </p:cNvPr>
          <p:cNvSpPr/>
          <p:nvPr/>
        </p:nvSpPr>
        <p:spPr>
          <a:xfrm>
            <a:off x="2661426" y="2986899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2A180E6-0E86-401B-812C-11893CA9E5F1}"/>
              </a:ext>
            </a:extLst>
          </p:cNvPr>
          <p:cNvSpPr/>
          <p:nvPr/>
        </p:nvSpPr>
        <p:spPr>
          <a:xfrm>
            <a:off x="2661426" y="4384292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2C13287-CB26-4FD9-8586-3FA5CE3DC344}"/>
              </a:ext>
            </a:extLst>
          </p:cNvPr>
          <p:cNvSpPr/>
          <p:nvPr/>
        </p:nvSpPr>
        <p:spPr>
          <a:xfrm>
            <a:off x="6635760" y="2165867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B6AD794-4E70-441E-BC9A-FCE4C85C0400}"/>
              </a:ext>
            </a:extLst>
          </p:cNvPr>
          <p:cNvSpPr/>
          <p:nvPr/>
        </p:nvSpPr>
        <p:spPr>
          <a:xfrm>
            <a:off x="6632525" y="5402755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806FED5-326A-4E31-B39E-E6C4B7794AA8}"/>
              </a:ext>
            </a:extLst>
          </p:cNvPr>
          <p:cNvSpPr/>
          <p:nvPr/>
        </p:nvSpPr>
        <p:spPr>
          <a:xfrm>
            <a:off x="6630968" y="3156454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F7BA4B-8076-44FB-AB11-7CACFECB1306}"/>
              </a:ext>
            </a:extLst>
          </p:cNvPr>
          <p:cNvSpPr txBox="1"/>
          <p:nvPr/>
        </p:nvSpPr>
        <p:spPr>
          <a:xfrm>
            <a:off x="6992441" y="183496"/>
            <a:ext cx="342047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"flow": "http://127.0.0.1:28000/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/flow/",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flow_dtl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"http://127.0.0.1:28000/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flow_dtl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"http://127.0.0.1:28000/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"http://127.0.0.1:28000/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check_job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"http://127.0.0.1:28000/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check_job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"user": "http://127.0.0.1:28000/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/user/"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783DC2D-2ED6-453D-968B-B19F273DA45F}"/>
              </a:ext>
            </a:extLst>
          </p:cNvPr>
          <p:cNvSpPr/>
          <p:nvPr/>
        </p:nvSpPr>
        <p:spPr>
          <a:xfrm>
            <a:off x="585199" y="6376253"/>
            <a:ext cx="361473" cy="270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366B84-4E93-46F9-9A3F-40884ECFDDCE}"/>
              </a:ext>
            </a:extLst>
          </p:cNvPr>
          <p:cNvSpPr txBox="1"/>
          <p:nvPr/>
        </p:nvSpPr>
        <p:spPr>
          <a:xfrm>
            <a:off x="961714" y="6388580"/>
            <a:ext cx="770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j-ea"/>
                <a:ea typeface="+mj-ea"/>
              </a:rPr>
              <a:t>DELETE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7B8072C-9F3C-4E8F-9B9F-D19B2F2CB7C4}"/>
              </a:ext>
            </a:extLst>
          </p:cNvPr>
          <p:cNvSpPr/>
          <p:nvPr/>
        </p:nvSpPr>
        <p:spPr>
          <a:xfrm>
            <a:off x="4862518" y="293657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3232951-D88A-4EE1-AB9C-DDB79C5B89E2}"/>
              </a:ext>
            </a:extLst>
          </p:cNvPr>
          <p:cNvSpPr/>
          <p:nvPr/>
        </p:nvSpPr>
        <p:spPr>
          <a:xfrm>
            <a:off x="4862518" y="649170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47584A3-474F-4494-9991-153AA8D2D7D6}"/>
              </a:ext>
            </a:extLst>
          </p:cNvPr>
          <p:cNvSpPr/>
          <p:nvPr/>
        </p:nvSpPr>
        <p:spPr>
          <a:xfrm>
            <a:off x="4862518" y="1004683"/>
            <a:ext cx="361473" cy="270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0963864-4E77-46AE-9201-9045AC4426DE}"/>
              </a:ext>
            </a:extLst>
          </p:cNvPr>
          <p:cNvSpPr/>
          <p:nvPr/>
        </p:nvSpPr>
        <p:spPr>
          <a:xfrm>
            <a:off x="4862518" y="1360196"/>
            <a:ext cx="361473" cy="270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F915C2-1655-4493-B70B-3B834A22B458}"/>
              </a:ext>
            </a:extLst>
          </p:cNvPr>
          <p:cNvSpPr txBox="1"/>
          <p:nvPr/>
        </p:nvSpPr>
        <p:spPr>
          <a:xfrm>
            <a:off x="5562990" y="4063815"/>
            <a:ext cx="1024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API.</a:t>
            </a:r>
            <a:r>
              <a:rPr lang="en-US" sz="1000" b="1" dirty="0" err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api_type</a:t>
            </a:r>
            <a:endParaRPr lang="en-US" sz="1000" b="1" dirty="0">
              <a:solidFill>
                <a:srgbClr val="FF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4B02DA3-93CC-407E-8663-1B24F0CA0923}"/>
              </a:ext>
            </a:extLst>
          </p:cNvPr>
          <p:cNvSpPr/>
          <p:nvPr/>
        </p:nvSpPr>
        <p:spPr>
          <a:xfrm>
            <a:off x="10538561" y="3870510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1E77F43-9B6C-4D0C-BAFE-0C7D33676F71}"/>
              </a:ext>
            </a:extLst>
          </p:cNvPr>
          <p:cNvSpPr/>
          <p:nvPr/>
        </p:nvSpPr>
        <p:spPr>
          <a:xfrm>
            <a:off x="10538561" y="3396838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B369A23-31DB-47F8-B526-581973865D8F}"/>
              </a:ext>
            </a:extLst>
          </p:cNvPr>
          <p:cNvSpPr/>
          <p:nvPr/>
        </p:nvSpPr>
        <p:spPr>
          <a:xfrm>
            <a:off x="10538561" y="2945689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409CEDF-FDB3-4B20-8263-E0F45E31C045}"/>
              </a:ext>
            </a:extLst>
          </p:cNvPr>
          <p:cNvSpPr/>
          <p:nvPr/>
        </p:nvSpPr>
        <p:spPr>
          <a:xfrm>
            <a:off x="10538561" y="5341825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C873D06-51DE-4D7F-B0FE-87CA8C410033}"/>
              </a:ext>
            </a:extLst>
          </p:cNvPr>
          <p:cNvSpPr/>
          <p:nvPr/>
        </p:nvSpPr>
        <p:spPr>
          <a:xfrm>
            <a:off x="10538561" y="4343583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462DED5-2BDF-4D3C-8AE1-5DDB94C2C37C}"/>
              </a:ext>
            </a:extLst>
          </p:cNvPr>
          <p:cNvSpPr/>
          <p:nvPr/>
        </p:nvSpPr>
        <p:spPr>
          <a:xfrm>
            <a:off x="10538561" y="5801389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9C0652-3EDD-43D5-A7F5-CF644537A984}"/>
              </a:ext>
            </a:extLst>
          </p:cNvPr>
          <p:cNvSpPr/>
          <p:nvPr/>
        </p:nvSpPr>
        <p:spPr>
          <a:xfrm>
            <a:off x="9122484" y="5768666"/>
            <a:ext cx="1621050" cy="32305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callback_tasks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/&lt;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api_id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22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49ABB-7F2B-4853-8277-36D5318555A3}"/>
              </a:ext>
            </a:extLst>
          </p:cNvPr>
          <p:cNvSpPr txBox="1"/>
          <p:nvPr/>
        </p:nvSpPr>
        <p:spPr>
          <a:xfrm>
            <a:off x="6392732" y="279262"/>
            <a:ext cx="5634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https://hub.docker.com/repository/docker/leehs1979/flowmanager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519781-3A29-42F0-9892-CFBDA040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889" y="608556"/>
            <a:ext cx="4758467" cy="2306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FDF946-C5E3-4907-8CBA-95FDFC9F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7" y="433150"/>
            <a:ext cx="2944263" cy="26316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31E96D-C055-4683-86BD-062EC538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7" y="3614568"/>
            <a:ext cx="3883512" cy="2927509"/>
          </a:xfrm>
          <a:prstGeom prst="rect">
            <a:avLst/>
          </a:prstGeom>
        </p:spPr>
      </p:pic>
      <p:pic>
        <p:nvPicPr>
          <p:cNvPr id="3074" name="Picture 2" descr="How to Setup Kubernetes Cluster on AWS Using Ansible | Level Up Coding">
            <a:extLst>
              <a:ext uri="{FF2B5EF4-FFF2-40B4-BE49-F238E27FC236}">
                <a16:creationId xmlns:a16="http://schemas.microsoft.com/office/drawing/2014/main" id="{BEFCEBA2-C535-405A-A20E-C00ED1F0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89" y="3477408"/>
            <a:ext cx="5051137" cy="31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8D0F5-1487-4DDF-AD4E-AC4E5F728A5B}"/>
              </a:ext>
            </a:extLst>
          </p:cNvPr>
          <p:cNvSpPr txBox="1"/>
          <p:nvPr/>
        </p:nvSpPr>
        <p:spPr>
          <a:xfrm>
            <a:off x="6529889" y="5078322"/>
            <a:ext cx="1024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Run run.sh in deployment</a:t>
            </a:r>
            <a:endParaRPr lang="en-US" sz="1000" b="1" dirty="0">
              <a:solidFill>
                <a:srgbClr val="FF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AC48E-2AA0-423E-83DF-DEFB8BA8310C}"/>
              </a:ext>
            </a:extLst>
          </p:cNvPr>
          <p:cNvSpPr txBox="1"/>
          <p:nvPr/>
        </p:nvSpPr>
        <p:spPr>
          <a:xfrm>
            <a:off x="524656" y="329784"/>
            <a:ext cx="359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K8S Test Environment</a:t>
            </a:r>
            <a:endParaRPr lang="en-US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F65F44-9BB1-426F-8DDB-3FD82BBBF613}"/>
              </a:ext>
            </a:extLst>
          </p:cNvPr>
          <p:cNvSpPr/>
          <p:nvPr/>
        </p:nvSpPr>
        <p:spPr>
          <a:xfrm>
            <a:off x="5267430" y="699116"/>
            <a:ext cx="1537902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Flowmanager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)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A601F9-6DF7-4C93-B143-F8A480EF5B95}"/>
              </a:ext>
            </a:extLst>
          </p:cNvPr>
          <p:cNvSpPr/>
          <p:nvPr/>
        </p:nvSpPr>
        <p:spPr>
          <a:xfrm>
            <a:off x="8764944" y="2108270"/>
            <a:ext cx="2326190" cy="42320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API-Sample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D656FF-2DE3-4BB6-AB8A-354A68559254}"/>
              </a:ext>
            </a:extLst>
          </p:cNvPr>
          <p:cNvSpPr/>
          <p:nvPr/>
        </p:nvSpPr>
        <p:spPr>
          <a:xfrm>
            <a:off x="8958629" y="2581190"/>
            <a:ext cx="1949625" cy="22160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D38E0-F5E4-40E5-8CEC-1012FFD32DF9}"/>
              </a:ext>
            </a:extLst>
          </p:cNvPr>
          <p:cNvSpPr/>
          <p:nvPr/>
        </p:nvSpPr>
        <p:spPr>
          <a:xfrm>
            <a:off x="8958629" y="4958428"/>
            <a:ext cx="1949625" cy="12236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47A7E-0C49-4172-918E-E48A80555585}"/>
              </a:ext>
            </a:extLst>
          </p:cNvPr>
          <p:cNvSpPr/>
          <p:nvPr/>
        </p:nvSpPr>
        <p:spPr>
          <a:xfrm>
            <a:off x="5267430" y="2108270"/>
            <a:ext cx="1537902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Flow_initiator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 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532DCD-F62F-4C17-BF2B-4A09AEB9B8EF}"/>
              </a:ext>
            </a:extLst>
          </p:cNvPr>
          <p:cNvSpPr/>
          <p:nvPr/>
        </p:nvSpPr>
        <p:spPr>
          <a:xfrm>
            <a:off x="5267430" y="2977820"/>
            <a:ext cx="1537902" cy="1817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Service Dispatcher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 )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574635-1F2D-44AE-AD7F-C4C0B9820717}"/>
              </a:ext>
            </a:extLst>
          </p:cNvPr>
          <p:cNvSpPr/>
          <p:nvPr/>
        </p:nvSpPr>
        <p:spPr>
          <a:xfrm>
            <a:off x="5356518" y="3699580"/>
            <a:ext cx="1359725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839563-E5CD-43DE-8D37-762CCF961FD5}"/>
              </a:ext>
            </a:extLst>
          </p:cNvPr>
          <p:cNvSpPr/>
          <p:nvPr/>
        </p:nvSpPr>
        <p:spPr>
          <a:xfrm>
            <a:off x="5356518" y="4282981"/>
            <a:ext cx="1359725" cy="381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Async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1EDAE-93A1-4AC8-A59E-D0832F7FE951}"/>
              </a:ext>
            </a:extLst>
          </p:cNvPr>
          <p:cNvSpPr/>
          <p:nvPr/>
        </p:nvSpPr>
        <p:spPr>
          <a:xfrm>
            <a:off x="5267430" y="5523127"/>
            <a:ext cx="1537902" cy="5918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Service</a:t>
            </a:r>
            <a:br>
              <a:rPr lang="en-US" altLang="ko-KR" sz="14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async_receiver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 / )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463C3-4102-4CF5-B62B-62F01966F253}"/>
              </a:ext>
            </a:extLst>
          </p:cNvPr>
          <p:cNvSpPr/>
          <p:nvPr/>
        </p:nvSpPr>
        <p:spPr>
          <a:xfrm>
            <a:off x="5271248" y="1083743"/>
            <a:ext cx="1545249" cy="1506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:28000</a:t>
            </a:r>
            <a:endParaRPr 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FBF8-8EB4-4184-A92A-A08C2CCFF45C}"/>
              </a:ext>
            </a:extLst>
          </p:cNvPr>
          <p:cNvSpPr/>
          <p:nvPr/>
        </p:nvSpPr>
        <p:spPr>
          <a:xfrm>
            <a:off x="5267430" y="2489702"/>
            <a:ext cx="1537902" cy="14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:17000</a:t>
            </a:r>
            <a:endParaRPr 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BD7C8C-F9B6-4B7F-AD26-8BAFB862FB59}"/>
              </a:ext>
            </a:extLst>
          </p:cNvPr>
          <p:cNvSpPr/>
          <p:nvPr/>
        </p:nvSpPr>
        <p:spPr>
          <a:xfrm>
            <a:off x="5267430" y="4810896"/>
            <a:ext cx="1537902" cy="14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:18081</a:t>
            </a:r>
            <a:endParaRPr 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A49DE6-5522-4463-98EE-372BEC0F88D3}"/>
              </a:ext>
            </a:extLst>
          </p:cNvPr>
          <p:cNvSpPr/>
          <p:nvPr/>
        </p:nvSpPr>
        <p:spPr>
          <a:xfrm>
            <a:off x="5267430" y="6114335"/>
            <a:ext cx="1537902" cy="14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</a:t>
            </a:r>
            <a:r>
              <a:rPr lang="en-US" altLang="ko-KR" sz="1200"/>
              <a:t>:18082</a:t>
            </a:r>
            <a:endParaRPr 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51E5DF-411D-437B-919D-EB971FD22413}"/>
              </a:ext>
            </a:extLst>
          </p:cNvPr>
          <p:cNvSpPr/>
          <p:nvPr/>
        </p:nvSpPr>
        <p:spPr>
          <a:xfrm>
            <a:off x="8780452" y="6340301"/>
            <a:ext cx="2310682" cy="144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PORT:5104</a:t>
            </a:r>
            <a:endParaRPr 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3DC013-96B6-43D1-B665-7B6BAFB6BC8C}"/>
              </a:ext>
            </a:extLst>
          </p:cNvPr>
          <p:cNvSpPr/>
          <p:nvPr/>
        </p:nvSpPr>
        <p:spPr>
          <a:xfrm>
            <a:off x="9122485" y="2901968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89E503-4AED-447C-BE34-8D0D72758739}"/>
              </a:ext>
            </a:extLst>
          </p:cNvPr>
          <p:cNvSpPr/>
          <p:nvPr/>
        </p:nvSpPr>
        <p:spPr>
          <a:xfrm>
            <a:off x="9122485" y="3371835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/tasks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552AB7-5FA5-4262-92F2-9E733B80904B}"/>
              </a:ext>
            </a:extLst>
          </p:cNvPr>
          <p:cNvSpPr/>
          <p:nvPr/>
        </p:nvSpPr>
        <p:spPr>
          <a:xfrm>
            <a:off x="9122485" y="3841702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/tasks/&lt;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task_id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9E16D-C63B-4A6E-A976-3647FA08E702}"/>
              </a:ext>
            </a:extLst>
          </p:cNvPr>
          <p:cNvSpPr/>
          <p:nvPr/>
        </p:nvSpPr>
        <p:spPr>
          <a:xfrm>
            <a:off x="9122485" y="4311568"/>
            <a:ext cx="1621050" cy="32305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sync_tasks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/&lt;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api_id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CBEC6-A07C-42A4-AF84-55CB1ECA9DC1}"/>
              </a:ext>
            </a:extLst>
          </p:cNvPr>
          <p:cNvSpPr/>
          <p:nvPr/>
        </p:nvSpPr>
        <p:spPr>
          <a:xfrm>
            <a:off x="9122484" y="5315736"/>
            <a:ext cx="1621050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callback_tasks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3FC9EC-C352-4C70-8A6C-275F170C022B}"/>
              </a:ext>
            </a:extLst>
          </p:cNvPr>
          <p:cNvSpPr/>
          <p:nvPr/>
        </p:nvSpPr>
        <p:spPr>
          <a:xfrm>
            <a:off x="1251472" y="2108270"/>
            <a:ext cx="1771427" cy="27026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Flask-Sample</a:t>
            </a:r>
            <a:endParaRPr 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65E965-1898-435C-9C94-D5A4C546D766}"/>
              </a:ext>
            </a:extLst>
          </p:cNvPr>
          <p:cNvSpPr/>
          <p:nvPr/>
        </p:nvSpPr>
        <p:spPr>
          <a:xfrm>
            <a:off x="1265761" y="4823468"/>
            <a:ext cx="1759617" cy="144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PORT:19000</a:t>
            </a:r>
            <a:endParaRPr 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7E4722-20D8-4B0B-B53F-C5414D587626}"/>
              </a:ext>
            </a:extLst>
          </p:cNvPr>
          <p:cNvSpPr/>
          <p:nvPr/>
        </p:nvSpPr>
        <p:spPr>
          <a:xfrm>
            <a:off x="1458408" y="2482414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A1C8EB-1FCB-45C6-8B4A-6C4D8508E566}"/>
              </a:ext>
            </a:extLst>
          </p:cNvPr>
          <p:cNvSpPr/>
          <p:nvPr/>
        </p:nvSpPr>
        <p:spPr>
          <a:xfrm>
            <a:off x="1458408" y="2945689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2B2F1A-309B-4A92-8BE2-F57A001E2D20}"/>
              </a:ext>
            </a:extLst>
          </p:cNvPr>
          <p:cNvSpPr/>
          <p:nvPr/>
        </p:nvSpPr>
        <p:spPr>
          <a:xfrm>
            <a:off x="1458408" y="3408964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/info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07EC17-DE1E-48B7-AEEC-BB3E454C5730}"/>
              </a:ext>
            </a:extLst>
          </p:cNvPr>
          <p:cNvSpPr/>
          <p:nvPr/>
        </p:nvSpPr>
        <p:spPr>
          <a:xfrm>
            <a:off x="1458408" y="3872239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/callback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818017-BF84-4926-8B64-5C63D1908E3E}"/>
              </a:ext>
            </a:extLst>
          </p:cNvPr>
          <p:cNvSpPr/>
          <p:nvPr/>
        </p:nvSpPr>
        <p:spPr>
          <a:xfrm>
            <a:off x="1452983" y="4335514"/>
            <a:ext cx="1360096" cy="3230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callback_post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370C909-9166-4FA5-8F01-2BB2F6253924}"/>
              </a:ext>
            </a:extLst>
          </p:cNvPr>
          <p:cNvSpPr/>
          <p:nvPr/>
        </p:nvSpPr>
        <p:spPr>
          <a:xfrm>
            <a:off x="585199" y="5309714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F73971-7E88-42E0-8172-BF7095F97019}"/>
              </a:ext>
            </a:extLst>
          </p:cNvPr>
          <p:cNvSpPr/>
          <p:nvPr/>
        </p:nvSpPr>
        <p:spPr>
          <a:xfrm>
            <a:off x="585199" y="5665227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5B0041C-4D5E-4A3B-BDCA-4A5A79EB0145}"/>
              </a:ext>
            </a:extLst>
          </p:cNvPr>
          <p:cNvSpPr/>
          <p:nvPr/>
        </p:nvSpPr>
        <p:spPr>
          <a:xfrm>
            <a:off x="585199" y="6020740"/>
            <a:ext cx="361473" cy="270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F5B8ED-B99B-4DD4-9F59-6BA33E6DCC07}"/>
              </a:ext>
            </a:extLst>
          </p:cNvPr>
          <p:cNvSpPr txBox="1"/>
          <p:nvPr/>
        </p:nvSpPr>
        <p:spPr>
          <a:xfrm>
            <a:off x="961714" y="5328806"/>
            <a:ext cx="61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GET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EE9D3-E0F8-4C19-AD53-22DD6445C1C0}"/>
              </a:ext>
            </a:extLst>
          </p:cNvPr>
          <p:cNvSpPr txBox="1"/>
          <p:nvPr/>
        </p:nvSpPr>
        <p:spPr>
          <a:xfrm>
            <a:off x="961714" y="5679396"/>
            <a:ext cx="61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POST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D23A03-BBE3-4114-AB5F-555A05A09ED7}"/>
              </a:ext>
            </a:extLst>
          </p:cNvPr>
          <p:cNvSpPr txBox="1"/>
          <p:nvPr/>
        </p:nvSpPr>
        <p:spPr>
          <a:xfrm>
            <a:off x="961714" y="6033067"/>
            <a:ext cx="61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PUT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6A9B3B6-B58B-4D45-BED9-CE30117F76E7}"/>
              </a:ext>
            </a:extLst>
          </p:cNvPr>
          <p:cNvSpPr/>
          <p:nvPr/>
        </p:nvSpPr>
        <p:spPr>
          <a:xfrm>
            <a:off x="2661426" y="2523759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C12133B-7E8F-41FC-B2D8-D8E1FA46518A}"/>
              </a:ext>
            </a:extLst>
          </p:cNvPr>
          <p:cNvSpPr/>
          <p:nvPr/>
        </p:nvSpPr>
        <p:spPr>
          <a:xfrm>
            <a:off x="2661426" y="3427313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64FB5C-DD0E-40AF-BED5-48FE5184BABC}"/>
              </a:ext>
            </a:extLst>
          </p:cNvPr>
          <p:cNvSpPr/>
          <p:nvPr/>
        </p:nvSpPr>
        <p:spPr>
          <a:xfrm>
            <a:off x="2661426" y="3890588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F3CBC9A-882E-45E4-BD92-0479BA04DB71}"/>
              </a:ext>
            </a:extLst>
          </p:cNvPr>
          <p:cNvSpPr/>
          <p:nvPr/>
        </p:nvSpPr>
        <p:spPr>
          <a:xfrm>
            <a:off x="2661426" y="2986899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A09871-3AA4-4293-9913-56334C9CDADF}"/>
              </a:ext>
            </a:extLst>
          </p:cNvPr>
          <p:cNvSpPr/>
          <p:nvPr/>
        </p:nvSpPr>
        <p:spPr>
          <a:xfrm>
            <a:off x="2661426" y="4384292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25D0F83-75F4-4E42-A233-D82E038DC407}"/>
              </a:ext>
            </a:extLst>
          </p:cNvPr>
          <p:cNvSpPr/>
          <p:nvPr/>
        </p:nvSpPr>
        <p:spPr>
          <a:xfrm>
            <a:off x="6635760" y="2165867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7B1CFE6-8F8B-445C-92FA-1F4CCDB17CC9}"/>
              </a:ext>
            </a:extLst>
          </p:cNvPr>
          <p:cNvSpPr/>
          <p:nvPr/>
        </p:nvSpPr>
        <p:spPr>
          <a:xfrm>
            <a:off x="6632525" y="5644055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19D6263-7EDC-43B1-B561-0688E4FFD840}"/>
              </a:ext>
            </a:extLst>
          </p:cNvPr>
          <p:cNvSpPr/>
          <p:nvPr/>
        </p:nvSpPr>
        <p:spPr>
          <a:xfrm>
            <a:off x="6630968" y="3156454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7FCAA-81C5-46E3-BCA5-AAC2C1969595}"/>
              </a:ext>
            </a:extLst>
          </p:cNvPr>
          <p:cNvSpPr txBox="1"/>
          <p:nvPr/>
        </p:nvSpPr>
        <p:spPr>
          <a:xfrm>
            <a:off x="7144841" y="183496"/>
            <a:ext cx="4004566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"flow": "http://34.64.115.117:28000/api/flow/",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flow_dtl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"http://34.64.115.117:28000/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flow_dtl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"http://34.64.115.117:28000/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"http://34.64.115.117:28000/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flow_job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check_job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": "http://34.64.115.117:28000/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check_job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/",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"user": "http://34.64.115.117:28000/</a:t>
            </a:r>
            <a:r>
              <a:rPr lang="en-US" sz="1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/user/"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17B95F-B758-485F-B9F7-23E2F6E4A3F4}"/>
              </a:ext>
            </a:extLst>
          </p:cNvPr>
          <p:cNvSpPr/>
          <p:nvPr/>
        </p:nvSpPr>
        <p:spPr>
          <a:xfrm>
            <a:off x="585199" y="6376253"/>
            <a:ext cx="361473" cy="270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3B3CA-7BCE-40D2-99A7-5A2137C724F8}"/>
              </a:ext>
            </a:extLst>
          </p:cNvPr>
          <p:cNvSpPr txBox="1"/>
          <p:nvPr/>
        </p:nvSpPr>
        <p:spPr>
          <a:xfrm>
            <a:off x="961714" y="6388580"/>
            <a:ext cx="770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j-ea"/>
                <a:ea typeface="+mj-ea"/>
              </a:rPr>
              <a:t>DELETE</a:t>
            </a:r>
            <a:endParaRPr lang="en-US" sz="1000" b="1" dirty="0">
              <a:latin typeface="+mj-ea"/>
              <a:ea typeface="+mj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19EA14-7C88-431B-ADB4-788AB9105AC4}"/>
              </a:ext>
            </a:extLst>
          </p:cNvPr>
          <p:cNvSpPr/>
          <p:nvPr/>
        </p:nvSpPr>
        <p:spPr>
          <a:xfrm>
            <a:off x="5300343" y="359583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BE7359C-F4B8-4077-99D6-991CDA8A0EB4}"/>
              </a:ext>
            </a:extLst>
          </p:cNvPr>
          <p:cNvSpPr/>
          <p:nvPr/>
        </p:nvSpPr>
        <p:spPr>
          <a:xfrm>
            <a:off x="5683378" y="359583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D6E792D-EA9F-45C0-A39D-BD418B494B86}"/>
              </a:ext>
            </a:extLst>
          </p:cNvPr>
          <p:cNvSpPr/>
          <p:nvPr/>
        </p:nvSpPr>
        <p:spPr>
          <a:xfrm>
            <a:off x="6066413" y="359583"/>
            <a:ext cx="361473" cy="270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DC9DD4B-4833-4BEA-8705-463F43B4E3EE}"/>
              </a:ext>
            </a:extLst>
          </p:cNvPr>
          <p:cNvSpPr/>
          <p:nvPr/>
        </p:nvSpPr>
        <p:spPr>
          <a:xfrm>
            <a:off x="6449448" y="359583"/>
            <a:ext cx="361473" cy="270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3FA12A-DF09-4513-9D21-4C4510C38ECD}"/>
              </a:ext>
            </a:extLst>
          </p:cNvPr>
          <p:cNvSpPr txBox="1"/>
          <p:nvPr/>
        </p:nvSpPr>
        <p:spPr>
          <a:xfrm>
            <a:off x="5562990" y="4063815"/>
            <a:ext cx="1024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API.</a:t>
            </a:r>
            <a:r>
              <a:rPr lang="en-US" sz="1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api</a:t>
            </a:r>
            <a:r>
              <a:rPr lang="en-US" sz="1000" b="1" dirty="0" err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_type</a:t>
            </a:r>
            <a:endParaRPr lang="en-US" sz="1000" b="1" dirty="0">
              <a:solidFill>
                <a:srgbClr val="FF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B63D738-4AE5-4A7E-9A03-06DA836AD072}"/>
              </a:ext>
            </a:extLst>
          </p:cNvPr>
          <p:cNvSpPr/>
          <p:nvPr/>
        </p:nvSpPr>
        <p:spPr>
          <a:xfrm>
            <a:off x="10538561" y="3870510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739B9FB-EC5B-4F6B-A403-1DB392328562}"/>
              </a:ext>
            </a:extLst>
          </p:cNvPr>
          <p:cNvSpPr/>
          <p:nvPr/>
        </p:nvSpPr>
        <p:spPr>
          <a:xfrm>
            <a:off x="10538561" y="3396838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CD811B-B146-4BDB-89C7-16DEAD59B567}"/>
              </a:ext>
            </a:extLst>
          </p:cNvPr>
          <p:cNvSpPr/>
          <p:nvPr/>
        </p:nvSpPr>
        <p:spPr>
          <a:xfrm>
            <a:off x="10538561" y="2945689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85943F7-F3F5-43AD-B1D6-1F772E487C5A}"/>
              </a:ext>
            </a:extLst>
          </p:cNvPr>
          <p:cNvSpPr/>
          <p:nvPr/>
        </p:nvSpPr>
        <p:spPr>
          <a:xfrm>
            <a:off x="10538561" y="5341825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0B09F8-3B91-448A-9D32-CDD4E53D1CD8}"/>
              </a:ext>
            </a:extLst>
          </p:cNvPr>
          <p:cNvSpPr/>
          <p:nvPr/>
        </p:nvSpPr>
        <p:spPr>
          <a:xfrm>
            <a:off x="10538561" y="4343583"/>
            <a:ext cx="361473" cy="270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2B40336-B680-485F-A738-1B7390060BB6}"/>
              </a:ext>
            </a:extLst>
          </p:cNvPr>
          <p:cNvSpPr/>
          <p:nvPr/>
        </p:nvSpPr>
        <p:spPr>
          <a:xfrm>
            <a:off x="10538561" y="5801389"/>
            <a:ext cx="361473" cy="270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EB09BB-C793-40DD-AC9B-F0361B6D3160}"/>
              </a:ext>
            </a:extLst>
          </p:cNvPr>
          <p:cNvSpPr/>
          <p:nvPr/>
        </p:nvSpPr>
        <p:spPr>
          <a:xfrm>
            <a:off x="9122484" y="5768666"/>
            <a:ext cx="1621050" cy="32305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callback_tasks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/&lt;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api_id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pic>
        <p:nvPicPr>
          <p:cNvPr id="2052" name="Picture 4" descr="Knative · GitHub">
            <a:extLst>
              <a:ext uri="{FF2B5EF4-FFF2-40B4-BE49-F238E27FC236}">
                <a16:creationId xmlns:a16="http://schemas.microsoft.com/office/drawing/2014/main" id="{C9C49086-7EBB-41F1-97A9-324303BA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39" y="2894765"/>
            <a:ext cx="794254" cy="7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Knative · GitHub">
            <a:extLst>
              <a:ext uri="{FF2B5EF4-FFF2-40B4-BE49-F238E27FC236}">
                <a16:creationId xmlns:a16="http://schemas.microsoft.com/office/drawing/2014/main" id="{90E1FE94-35BF-4EC8-AB2B-D86B06B6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39" y="5414446"/>
            <a:ext cx="794254" cy="7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ubernetes] Pod">
            <a:extLst>
              <a:ext uri="{FF2B5EF4-FFF2-40B4-BE49-F238E27FC236}">
                <a16:creationId xmlns:a16="http://schemas.microsoft.com/office/drawing/2014/main" id="{E2F04E38-181F-4B48-ADFC-EE0AAB14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39" y="616986"/>
            <a:ext cx="666283" cy="6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Kubernetes] Pod">
            <a:extLst>
              <a:ext uri="{FF2B5EF4-FFF2-40B4-BE49-F238E27FC236}">
                <a16:creationId xmlns:a16="http://schemas.microsoft.com/office/drawing/2014/main" id="{E6C33938-77DD-4D3F-93BC-8E828B10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3" y="2078966"/>
            <a:ext cx="666283" cy="6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Kubernetes] Pod">
            <a:extLst>
              <a:ext uri="{FF2B5EF4-FFF2-40B4-BE49-F238E27FC236}">
                <a16:creationId xmlns:a16="http://schemas.microsoft.com/office/drawing/2014/main" id="{02B8E48A-4BB0-409A-BB04-FEA35D8B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60" y="1914271"/>
            <a:ext cx="666283" cy="6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Kubernetes] Pod">
            <a:extLst>
              <a:ext uri="{FF2B5EF4-FFF2-40B4-BE49-F238E27FC236}">
                <a16:creationId xmlns:a16="http://schemas.microsoft.com/office/drawing/2014/main" id="{82876ED9-4EF8-463E-AC43-AD06C0F5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39" y="1962809"/>
            <a:ext cx="666283" cy="6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B6D2A5-37F2-4290-9EB3-5B6AC4A00066}"/>
              </a:ext>
            </a:extLst>
          </p:cNvPr>
          <p:cNvSpPr txBox="1"/>
          <p:nvPr/>
        </p:nvSpPr>
        <p:spPr>
          <a:xfrm>
            <a:off x="1194993" y="1784343"/>
            <a:ext cx="2256964" cy="27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http://34.64.134.132</a:t>
            </a:r>
            <a:r>
              <a:rPr lang="en-US" altLang="ko-KR" sz="1200" dirty="0"/>
              <a:t>:19000</a:t>
            </a:r>
            <a:r>
              <a:rPr lang="en-US" sz="1200" dirty="0"/>
              <a:t>/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3AAD55-ACC9-456B-BDCE-5C70851809C1}"/>
              </a:ext>
            </a:extLst>
          </p:cNvPr>
          <p:cNvSpPr txBox="1"/>
          <p:nvPr/>
        </p:nvSpPr>
        <p:spPr>
          <a:xfrm>
            <a:off x="5195893" y="1237545"/>
            <a:ext cx="1948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http://34.64.115.117</a:t>
            </a:r>
            <a:r>
              <a:rPr lang="en-US" altLang="ko-KR" dirty="0"/>
              <a:t>:28000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CC6F00-1E34-41BC-8EC1-53C107201569}"/>
              </a:ext>
            </a:extLst>
          </p:cNvPr>
          <p:cNvSpPr txBox="1"/>
          <p:nvPr/>
        </p:nvSpPr>
        <p:spPr>
          <a:xfrm>
            <a:off x="5195893" y="1784343"/>
            <a:ext cx="1934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altLang="ko-KR" dirty="0"/>
              <a:t>http://</a:t>
            </a:r>
            <a:r>
              <a:rPr lang="en-US" dirty="0"/>
              <a:t>34.64.68.166</a:t>
            </a:r>
            <a:r>
              <a:rPr lang="en-US" altLang="ko-KR" dirty="0"/>
              <a:t>:17000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BD0A5D-2A54-446F-8639-F8AB1D1730A4}"/>
              </a:ext>
            </a:extLst>
          </p:cNvPr>
          <p:cNvSpPr txBox="1"/>
          <p:nvPr/>
        </p:nvSpPr>
        <p:spPr>
          <a:xfrm>
            <a:off x="8830188" y="6552724"/>
            <a:ext cx="2211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http://34.64.238.174:5104/</a:t>
            </a:r>
          </a:p>
        </p:txBody>
      </p:sp>
    </p:spTree>
    <p:extLst>
      <p:ext uri="{BB962C8B-B14F-4D97-AF65-F5344CB8AC3E}">
        <p14:creationId xmlns:p14="http://schemas.microsoft.com/office/powerpoint/2010/main" val="200338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77AA4F-CEAD-4C00-BA92-82DD215C68B3}"/>
              </a:ext>
            </a:extLst>
          </p:cNvPr>
          <p:cNvSpPr txBox="1"/>
          <p:nvPr/>
        </p:nvSpPr>
        <p:spPr>
          <a:xfrm>
            <a:off x="524656" y="329784"/>
            <a:ext cx="86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* </a:t>
            </a:r>
            <a:r>
              <a:rPr lang="en-US" altLang="ko-KR" dirty="0">
                <a:latin typeface="+mn-ea"/>
              </a:rPr>
              <a:t>GKE Resources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7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77AA4F-CEAD-4C00-BA92-82DD215C68B3}"/>
              </a:ext>
            </a:extLst>
          </p:cNvPr>
          <p:cNvSpPr txBox="1"/>
          <p:nvPr/>
        </p:nvSpPr>
        <p:spPr>
          <a:xfrm>
            <a:off x="524656" y="329784"/>
            <a:ext cx="86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* </a:t>
            </a:r>
            <a:r>
              <a:rPr lang="en-US" altLang="ko-KR" dirty="0">
                <a:latin typeface="+mn-ea"/>
              </a:rPr>
              <a:t>Docker image build and push to repository using </a:t>
            </a:r>
            <a:r>
              <a:rPr lang="en-US" altLang="ko-KR" dirty="0" err="1">
                <a:latin typeface="+mn-ea"/>
              </a:rPr>
              <a:t>vscode</a:t>
            </a:r>
            <a:r>
              <a:rPr lang="en-US" altLang="ko-KR" dirty="0">
                <a:latin typeface="+mn-ea"/>
              </a:rPr>
              <a:t> extension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13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77AA4F-CEAD-4C00-BA92-82DD215C68B3}"/>
              </a:ext>
            </a:extLst>
          </p:cNvPr>
          <p:cNvSpPr txBox="1"/>
          <p:nvPr/>
        </p:nvSpPr>
        <p:spPr>
          <a:xfrm>
            <a:off x="524656" y="329784"/>
            <a:ext cx="86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* </a:t>
            </a:r>
            <a:r>
              <a:rPr lang="en-US" altLang="ko-KR" dirty="0">
                <a:latin typeface="+mn-ea"/>
              </a:rPr>
              <a:t>Code-server (https://github.com/cdr/code-server)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06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436</Words>
  <Application>Microsoft Office PowerPoint</Application>
  <PresentationFormat>와이드스크린</PresentationFormat>
  <Paragraphs>97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이 희석</cp:lastModifiedBy>
  <cp:revision>28</cp:revision>
  <dcterms:created xsi:type="dcterms:W3CDTF">2021-07-06T06:50:36Z</dcterms:created>
  <dcterms:modified xsi:type="dcterms:W3CDTF">2021-07-08T01:39:40Z</dcterms:modified>
</cp:coreProperties>
</file>