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90" r:id="rId3"/>
    <p:sldId id="293" r:id="rId4"/>
    <p:sldId id="294" r:id="rId5"/>
    <p:sldId id="295" r:id="rId6"/>
    <p:sldId id="298" r:id="rId7"/>
    <p:sldId id="297" r:id="rId8"/>
    <p:sldId id="296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26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BB3CE-669E-41DE-84F5-CBE7937DB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1BE61D-AF4A-456C-87DE-FB9578060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F42253-6A5A-4015-A6A9-01D43868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1D76-C114-4697-AC7A-CA5BD007067E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D63029-880A-4E01-B7CD-E35156B7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3E2108-7E7D-4DDB-9603-415927A4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18BE-314F-4461-B1BC-3F7480D22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29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BCA8D-9DCC-471E-BC86-CC4EC1B23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26D476-AA10-4352-AB35-06A7EFF78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FEACB-7F3E-45ED-A70C-6B8261EE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1D76-C114-4697-AC7A-CA5BD007067E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F6BC21-DF9B-43AD-ADB0-D07961E2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082974-55D3-4C5E-AE04-EE90A734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18BE-314F-4461-B1BC-3F7480D22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2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5A6049-C3BA-4D21-822E-573A66405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1F1E44-753B-4640-94D4-66BB26E50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66483B-C4D7-47C9-8635-1746D4A74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1D76-C114-4697-AC7A-CA5BD007067E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F3D09-CA59-4DFD-8E16-E38BEDF17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9F1B7-C555-4496-85A1-294676AF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18BE-314F-4461-B1BC-3F7480D22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7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FA986-9EB7-4CFD-8F5F-5137FEC9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9E6F36-7829-4C4D-90B3-FECDB149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CD7918-8C2E-4F79-B8EF-068862CCF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1D76-C114-4697-AC7A-CA5BD007067E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185E3-A60A-4CA2-99B0-61C70677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D1D381-5B04-4BD6-A0EB-49753814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18BE-314F-4461-B1BC-3F7480D22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26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29AF3-2479-49CE-B17A-14E778B3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5E0120-A0B2-47F8-8772-D06DBF0F0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C7F0C-A178-4D47-BFA9-8BEE49B5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1D76-C114-4697-AC7A-CA5BD007067E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7EF4F9-F873-4752-82CB-F970908B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FA8D2-3C40-4F74-82BB-7F7268CA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18BE-314F-4461-B1BC-3F7480D22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0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8F8AE-B135-4AEC-8C27-DE3280AC8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A202C-CCD9-4844-99B1-66E512C99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36EBBE-0483-4A18-8216-69C6B13D9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E7210F-E5E4-4874-83DD-38A90D89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1D76-C114-4697-AC7A-CA5BD007067E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EBF7EC-7C12-4862-B080-AF87A26D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AB864A-82F3-4B40-95BC-94DFEEF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18BE-314F-4461-B1BC-3F7480D22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14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C6CB6-2C6D-4CA8-BA39-03B051AA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1CCF71-E160-4546-AB16-64A14227E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BD7056-1A7A-47DF-B89B-2E24F0491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46EBCC-806B-4FF3-94D9-C3401015A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AF6108-DCF2-4250-8615-01E7593E5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BE89E8-0732-4FB4-8A4F-991389A5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1D76-C114-4697-AC7A-CA5BD007067E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BE5829-62E4-413F-8C0F-53C59A66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EDEE7D-31B1-47BF-AA4F-C93679EC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18BE-314F-4461-B1BC-3F7480D22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88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4CEA-34C0-4BB0-BC80-1655D955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9749F7-0C9F-4F86-AB64-15ACD9B9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1D76-C114-4697-AC7A-CA5BD007067E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93D66D-52AA-43C7-AF9E-AEE9A18A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78BF2B-1690-4BFE-9AE6-A2721E77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18BE-314F-4461-B1BC-3F7480D22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37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BE1020-6BC6-46B7-AF82-BA02BDFA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1D76-C114-4697-AC7A-CA5BD007067E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E6BAF5-8E49-467F-8EED-DAB89152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744D49-DE30-40A5-A506-404E671B1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18BE-314F-4461-B1BC-3F7480D22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11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3C70D-3BD2-4647-A468-5EAD90CFB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270E9-478E-4AA0-B2B5-1BAB10045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AB5A3D-2BC2-49C2-A76A-A65CF497A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16CDB8-EC9A-4930-ABD7-DB5AFFAE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1D76-C114-4697-AC7A-CA5BD007067E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F0F79E-392C-4721-B301-96B5BDE6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FBF77-4438-4A02-8702-A585E631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18BE-314F-4461-B1BC-3F7480D22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1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CAFF6-6D5D-4663-A127-855CA5440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7A4889-B9C3-4612-9694-12AD3BE79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2484F1-C4AC-486C-8788-095787971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77165-19F4-4DB8-B781-FFB80DA8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1D76-C114-4697-AC7A-CA5BD007067E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EED993-5E1F-4C2B-8EF1-3E73D523B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7D59FF-AE9B-424A-A6A5-8864CFC9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18BE-314F-4461-B1BC-3F7480D22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30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92DCDC-F8D0-4E29-ACEC-6EAC9AB79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D8215D-CB36-4B67-B8C6-CF7ACD99B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D24B1F-CCBC-4F90-B25B-48B22290A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61D76-C114-4697-AC7A-CA5BD007067E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69C5D3-F817-4D8E-9FFD-D57A880BC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F4121F-B0DA-4DE8-B4DC-1CF35345F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18BE-314F-4461-B1BC-3F7480D22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23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2DF4767-7F62-49C3-AF06-0E5587062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69" y="686670"/>
            <a:ext cx="8649821" cy="6162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379E5D-B730-49CF-BA40-759E9D0A8E58}"/>
              </a:ext>
            </a:extLst>
          </p:cNvPr>
          <p:cNvSpPr txBox="1"/>
          <p:nvPr/>
        </p:nvSpPr>
        <p:spPr>
          <a:xfrm>
            <a:off x="178266" y="101895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UP</a:t>
            </a:r>
            <a:r>
              <a:rPr lang="en-US" altLang="ko-KR" sz="2400" b="1" dirty="0"/>
              <a:t> </a:t>
            </a:r>
            <a:r>
              <a:rPr lang="en-US" altLang="ko-KR" dirty="0"/>
              <a:t>regulated pathway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701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BD67152-73E2-463F-8234-F4188BBDD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52" y="56626"/>
            <a:ext cx="8815059" cy="685800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55783E7-E2F4-4A24-9C4B-2FA0B580FDA9}"/>
              </a:ext>
            </a:extLst>
          </p:cNvPr>
          <p:cNvGraphicFramePr>
            <a:graphicFrameLocks noGrp="1"/>
          </p:cNvGraphicFramePr>
          <p:nvPr/>
        </p:nvGraphicFramePr>
        <p:xfrm>
          <a:off x="9369047" y="1253329"/>
          <a:ext cx="2470528" cy="58908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70528">
                  <a:extLst>
                    <a:ext uri="{9D8B030D-6E8A-4147-A177-3AD203B41FA5}">
                      <a16:colId xmlns:a16="http://schemas.microsoft.com/office/drawing/2014/main" val="1628022976"/>
                    </a:ext>
                  </a:extLst>
                </a:gridCol>
              </a:tblGrid>
              <a:tr h="90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1020417500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ENSMUSG00000059498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4260659570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ENSMUSG00000024164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2760294909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ENSMUSG00000006519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2412235782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ENSMUSG00000073421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4022253144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ENSMUSG00000060586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1500785566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ENSMUSG00000079547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695532484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ENSMUSG00000027009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2302533268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ENSMUSG00000030786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3291582201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ENSMUSG00000000290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593001739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ENSMUSG00000004864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2777156993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ENSMUSG00000015950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4042018767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ENSMUSG00000026480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3934148120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ENSMUSG00000039005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2409461271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226536923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2892498941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2207339166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4177412431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120218479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373279202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1666165677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3316926082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3948454901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476490880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182370729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2156979130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1379825426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3366592514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2399602436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1696049895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1762562680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2758858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728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084DC5C-0152-4AAE-904E-EDBAAEE17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23" y="0"/>
            <a:ext cx="8818769" cy="6858000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E30A7DF-38C9-4898-A203-9C22A129FCA3}"/>
              </a:ext>
            </a:extLst>
          </p:cNvPr>
          <p:cNvGraphicFramePr>
            <a:graphicFrameLocks noGrp="1"/>
          </p:cNvGraphicFramePr>
          <p:nvPr/>
        </p:nvGraphicFramePr>
        <p:xfrm>
          <a:off x="9086850" y="685800"/>
          <a:ext cx="2838450" cy="79148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8450">
                  <a:extLst>
                    <a:ext uri="{9D8B030D-6E8A-4147-A177-3AD203B41FA5}">
                      <a16:colId xmlns:a16="http://schemas.microsoft.com/office/drawing/2014/main" val="1533248661"/>
                    </a:ext>
                  </a:extLst>
                </a:gridCol>
              </a:tblGrid>
              <a:tr h="769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3725386614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ENSMUSG00000037805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1630239831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ENSMUSG00000038900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1155219127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ENSMUSG00000074129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805517666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ENSMUSG00000012405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291002177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ENSMUSG00000062328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2035137611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ENSMUSG00000059070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2365074145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ENSMUSG00000079641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2748850214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ENSMUSG00000093674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2946881054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ENSMUSG00000047215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163959628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ENSMUSG00000052146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3883142277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ENSMUSG00000061983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1114639193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ENSMUSG00000024608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3342721885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ENSMUSG00000063457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946401502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ENSMUSG00000008683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292533518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ENSMUSG00000037563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4129143042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ENSMUSG00000008668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1113259776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ENSMUSG00000040952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160571895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ENSMUSG00000090733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1885397552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ENSMUSG00000030744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2649794129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ENSMUSG00000007892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3995961939"/>
                  </a:ext>
                </a:extLst>
              </a:tr>
              <a:tr h="76953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1395048104"/>
                  </a:ext>
                </a:extLst>
              </a:tr>
              <a:tr h="76953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3719912244"/>
                  </a:ext>
                </a:extLst>
              </a:tr>
              <a:tr h="76953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1039565587"/>
                  </a:ext>
                </a:extLst>
              </a:tr>
              <a:tr h="76953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1859558050"/>
                  </a:ext>
                </a:extLst>
              </a:tr>
              <a:tr h="76953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424178170"/>
                  </a:ext>
                </a:extLst>
              </a:tr>
              <a:tr h="76953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2274699444"/>
                  </a:ext>
                </a:extLst>
              </a:tr>
              <a:tr h="76953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3351853567"/>
                  </a:ext>
                </a:extLst>
              </a:tr>
              <a:tr h="76953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3343038303"/>
                  </a:ext>
                </a:extLst>
              </a:tr>
              <a:tr h="76953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2710216538"/>
                  </a:ext>
                </a:extLst>
              </a:tr>
              <a:tr h="76953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3173920240"/>
                  </a:ext>
                </a:extLst>
              </a:tr>
              <a:tr h="76953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1759869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037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3739021-9AC8-42AA-BB4B-644824324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74" y="654342"/>
            <a:ext cx="9302093" cy="5783728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9A8640D-16A0-45A0-B57D-7EAE77B79F97}"/>
              </a:ext>
            </a:extLst>
          </p:cNvPr>
          <p:cNvGraphicFramePr>
            <a:graphicFrameLocks noGrp="1"/>
          </p:cNvGraphicFramePr>
          <p:nvPr/>
        </p:nvGraphicFramePr>
        <p:xfrm>
          <a:off x="9753601" y="1253326"/>
          <a:ext cx="1882140" cy="2915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2140">
                  <a:extLst>
                    <a:ext uri="{9D8B030D-6E8A-4147-A177-3AD203B41FA5}">
                      <a16:colId xmlns:a16="http://schemas.microsoft.com/office/drawing/2014/main" val="2999082024"/>
                    </a:ext>
                  </a:extLst>
                </a:gridCol>
              </a:tblGrid>
              <a:tr h="884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022" marR="4022" marT="4022" marB="0" anchor="ctr"/>
                </a:tc>
                <a:extLst>
                  <a:ext uri="{0D108BD9-81ED-4DB2-BD59-A6C34878D82A}">
                    <a16:rowId xmlns:a16="http://schemas.microsoft.com/office/drawing/2014/main" val="3984597584"/>
                  </a:ext>
                </a:extLst>
              </a:tr>
              <a:tr h="1970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ENSMUSG00000036896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022" marR="4022" marT="4022" marB="0" anchor="ctr"/>
                </a:tc>
                <a:extLst>
                  <a:ext uri="{0D108BD9-81ED-4DB2-BD59-A6C34878D82A}">
                    <a16:rowId xmlns:a16="http://schemas.microsoft.com/office/drawing/2014/main" val="3084814481"/>
                  </a:ext>
                </a:extLst>
              </a:tr>
              <a:tr h="1970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ENSMUSG00000036887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022" marR="4022" marT="4022" marB="0" anchor="ctr"/>
                </a:tc>
                <a:extLst>
                  <a:ext uri="{0D108BD9-81ED-4DB2-BD59-A6C34878D82A}">
                    <a16:rowId xmlns:a16="http://schemas.microsoft.com/office/drawing/2014/main" val="3678755216"/>
                  </a:ext>
                </a:extLst>
              </a:tr>
              <a:tr h="1970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ENSMUSG00000036905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022" marR="4022" marT="4022" marB="0" anchor="ctr"/>
                </a:tc>
                <a:extLst>
                  <a:ext uri="{0D108BD9-81ED-4DB2-BD59-A6C34878D82A}">
                    <a16:rowId xmlns:a16="http://schemas.microsoft.com/office/drawing/2014/main" val="1454342180"/>
                  </a:ext>
                </a:extLst>
              </a:tr>
              <a:tr h="1970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ENSMUSG00000024371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022" marR="4022" marT="4022" marB="0" anchor="ctr"/>
                </a:tc>
                <a:extLst>
                  <a:ext uri="{0D108BD9-81ED-4DB2-BD59-A6C34878D82A}">
                    <a16:rowId xmlns:a16="http://schemas.microsoft.com/office/drawing/2014/main" val="2448047145"/>
                  </a:ext>
                </a:extLst>
              </a:tr>
              <a:tr h="1970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ENSMUSG00000024164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022" marR="4022" marT="4022" marB="0" anchor="ctr"/>
                </a:tc>
                <a:extLst>
                  <a:ext uri="{0D108BD9-81ED-4DB2-BD59-A6C34878D82A}">
                    <a16:rowId xmlns:a16="http://schemas.microsoft.com/office/drawing/2014/main" val="4240152767"/>
                  </a:ext>
                </a:extLst>
              </a:tr>
              <a:tr h="1970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ENSMUSG00000040552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022" marR="4022" marT="4022" marB="0" anchor="ctr"/>
                </a:tc>
                <a:extLst>
                  <a:ext uri="{0D108BD9-81ED-4DB2-BD59-A6C34878D82A}">
                    <a16:rowId xmlns:a16="http://schemas.microsoft.com/office/drawing/2014/main" val="1427603193"/>
                  </a:ext>
                </a:extLst>
              </a:tr>
              <a:tr h="1970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ENSMUSG00000073418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022" marR="4022" marT="4022" marB="0" anchor="ctr"/>
                </a:tc>
                <a:extLst>
                  <a:ext uri="{0D108BD9-81ED-4DB2-BD59-A6C34878D82A}">
                    <a16:rowId xmlns:a16="http://schemas.microsoft.com/office/drawing/2014/main" val="685019800"/>
                  </a:ext>
                </a:extLst>
              </a:tr>
              <a:tr h="1970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ENSMUSG00000049130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022" marR="4022" marT="4022" marB="0" anchor="ctr"/>
                </a:tc>
                <a:extLst>
                  <a:ext uri="{0D108BD9-81ED-4DB2-BD59-A6C34878D82A}">
                    <a16:rowId xmlns:a16="http://schemas.microsoft.com/office/drawing/2014/main" val="3635694091"/>
                  </a:ext>
                </a:extLst>
              </a:tr>
              <a:tr h="1970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ENSMUSG00000026365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022" marR="4022" marT="4022" marB="0" anchor="ctr"/>
                </a:tc>
                <a:extLst>
                  <a:ext uri="{0D108BD9-81ED-4DB2-BD59-A6C34878D82A}">
                    <a16:rowId xmlns:a16="http://schemas.microsoft.com/office/drawing/2014/main" val="399206900"/>
                  </a:ext>
                </a:extLst>
              </a:tr>
              <a:tr h="1970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ENSMUSG00000060459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022" marR="4022" marT="4022" marB="0" anchor="ctr"/>
                </a:tc>
                <a:extLst>
                  <a:ext uri="{0D108BD9-81ED-4DB2-BD59-A6C34878D82A}">
                    <a16:rowId xmlns:a16="http://schemas.microsoft.com/office/drawing/2014/main" val="1627013242"/>
                  </a:ext>
                </a:extLst>
              </a:tr>
              <a:tr h="1970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ENSMUSG00000031538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022" marR="4022" marT="4022" marB="0" anchor="ctr"/>
                </a:tc>
                <a:extLst>
                  <a:ext uri="{0D108BD9-81ED-4DB2-BD59-A6C34878D82A}">
                    <a16:rowId xmlns:a16="http://schemas.microsoft.com/office/drawing/2014/main" val="1428402300"/>
                  </a:ext>
                </a:extLst>
              </a:tr>
              <a:tr h="1970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ENSMUSG00000046223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022" marR="4022" marT="4022" marB="0" anchor="ctr"/>
                </a:tc>
                <a:extLst>
                  <a:ext uri="{0D108BD9-81ED-4DB2-BD59-A6C34878D82A}">
                    <a16:rowId xmlns:a16="http://schemas.microsoft.com/office/drawing/2014/main" val="1261514872"/>
                  </a:ext>
                </a:extLst>
              </a:tr>
              <a:tr h="1970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ENSMUSG00000021822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022" marR="4022" marT="4022" marB="0" anchor="ctr"/>
                </a:tc>
                <a:extLst>
                  <a:ext uri="{0D108BD9-81ED-4DB2-BD59-A6C34878D82A}">
                    <a16:rowId xmlns:a16="http://schemas.microsoft.com/office/drawing/2014/main" val="3816086598"/>
                  </a:ext>
                </a:extLst>
              </a:tr>
              <a:tr h="1970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ENSMUSG00000037411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022" marR="4022" marT="4022" marB="0" anchor="ctr"/>
                </a:tc>
                <a:extLst>
                  <a:ext uri="{0D108BD9-81ED-4DB2-BD59-A6C34878D82A}">
                    <a16:rowId xmlns:a16="http://schemas.microsoft.com/office/drawing/2014/main" val="1901926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517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55D2EE7-7DF2-4FDF-97C6-55C595093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9" y="0"/>
            <a:ext cx="9573309" cy="6858000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A6AC06D-BB87-468C-8396-C30D9CF432B0}"/>
              </a:ext>
            </a:extLst>
          </p:cNvPr>
          <p:cNvGraphicFramePr>
            <a:graphicFrameLocks noGrp="1"/>
          </p:cNvGraphicFramePr>
          <p:nvPr/>
        </p:nvGraphicFramePr>
        <p:xfrm>
          <a:off x="7910286" y="952500"/>
          <a:ext cx="4281714" cy="34714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81714">
                  <a:extLst>
                    <a:ext uri="{9D8B030D-6E8A-4147-A177-3AD203B41FA5}">
                      <a16:colId xmlns:a16="http://schemas.microsoft.com/office/drawing/2014/main" val="511461141"/>
                    </a:ext>
                  </a:extLst>
                </a:gridCol>
              </a:tblGrid>
              <a:tr h="90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502896190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ENSMUSG00000030793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33501074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ENSMUSG00000033765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413209204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ENSMUSG00000025888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1907370680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ENSMUSG00000036896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3171678880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ENSMUSG00000036887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234371147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ENSMUSG00000036905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4234518781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ENSMUSG00000024371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600839578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ENSMUSG00000024164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1097360953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ENSMUSG00000073418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2376282840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ENSMUSG00000030786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3812981618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ENSMUSG00000000290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636548124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ENSMUSG00000004864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2522848087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ENSMUSG00000039005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3811372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393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4056DD3-1E4E-4470-940A-93A74990B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93100" cy="6858000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8E514DC-0A6D-4BE4-A098-ECC53A83E25A}"/>
              </a:ext>
            </a:extLst>
          </p:cNvPr>
          <p:cNvGraphicFramePr>
            <a:graphicFrameLocks noGrp="1"/>
          </p:cNvGraphicFramePr>
          <p:nvPr/>
        </p:nvGraphicFramePr>
        <p:xfrm>
          <a:off x="9194800" y="622300"/>
          <a:ext cx="2997200" cy="4102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3815507538"/>
                    </a:ext>
                  </a:extLst>
                </a:gridCol>
              </a:tblGrid>
              <a:tr h="722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2022144045"/>
                  </a:ext>
                </a:extLst>
              </a:tr>
              <a:tr h="160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ENSMUSG00000037946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635647574"/>
                  </a:ext>
                </a:extLst>
              </a:tr>
              <a:tr h="160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ENSMUSG00000022488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3526567913"/>
                  </a:ext>
                </a:extLst>
              </a:tr>
              <a:tr h="160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ENSMUSG00000027646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333620213"/>
                  </a:ext>
                </a:extLst>
              </a:tr>
              <a:tr h="160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ENSMUSG00000015143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2767039953"/>
                  </a:ext>
                </a:extLst>
              </a:tr>
              <a:tr h="160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ENSMUSG00000025372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1459351564"/>
                  </a:ext>
                </a:extLst>
              </a:tr>
              <a:tr h="160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ENSMUSG00000001507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2180345516"/>
                  </a:ext>
                </a:extLst>
              </a:tr>
              <a:tr h="160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ENSMUSG00000027009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397993182"/>
                  </a:ext>
                </a:extLst>
              </a:tr>
              <a:tr h="160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ENSMUSG00000030830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303229388"/>
                  </a:ext>
                </a:extLst>
              </a:tr>
              <a:tr h="160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ENSMUSG00000030786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2252169259"/>
                  </a:ext>
                </a:extLst>
              </a:tr>
              <a:tr h="160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ENSMUSG00000030789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29206312"/>
                  </a:ext>
                </a:extLst>
              </a:tr>
              <a:tr h="160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ENSMUSG00000000290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1430958416"/>
                  </a:ext>
                </a:extLst>
              </a:tr>
              <a:tr h="160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ENSMUSG00000020689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3652910551"/>
                  </a:ext>
                </a:extLst>
              </a:tr>
              <a:tr h="160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ENSMUSG00000020758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3889421568"/>
                  </a:ext>
                </a:extLst>
              </a:tr>
              <a:tr h="160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ENSMUSG00000025321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377645119"/>
                  </a:ext>
                </a:extLst>
              </a:tr>
              <a:tr h="160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ENSMUSG00000031207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2761331316"/>
                  </a:ext>
                </a:extLst>
              </a:tr>
              <a:tr h="160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ENSMUSG00000032470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885703151"/>
                  </a:ext>
                </a:extLst>
              </a:tr>
              <a:tr h="160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ENSMUSG00000031284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752749169"/>
                  </a:ext>
                </a:extLst>
              </a:tr>
              <a:tr h="160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ENSMUSG00000032462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1344850691"/>
                  </a:ext>
                </a:extLst>
              </a:tr>
              <a:tr h="160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ENSMUSG00000020901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1544642621"/>
                  </a:ext>
                </a:extLst>
              </a:tr>
              <a:tr h="160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ENSMUSG00000032006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281612955"/>
                  </a:ext>
                </a:extLst>
              </a:tr>
              <a:tr h="160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ENSMUSG00000049775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2425847404"/>
                  </a:ext>
                </a:extLst>
              </a:tr>
              <a:tr h="160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ENSMUSG00000034116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3110311743"/>
                  </a:ext>
                </a:extLst>
              </a:tr>
              <a:tr h="160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ENSMUSG00000021823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1778191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033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10CC49C-F5B4-4A85-A357-2432DCEF5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74636" cy="6858000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89B29A7-92EB-489F-83EF-07DE58E22ADD}"/>
              </a:ext>
            </a:extLst>
          </p:cNvPr>
          <p:cNvGraphicFramePr>
            <a:graphicFrameLocks noGrp="1"/>
          </p:cNvGraphicFramePr>
          <p:nvPr/>
        </p:nvGraphicFramePr>
        <p:xfrm>
          <a:off x="9296400" y="752475"/>
          <a:ext cx="2413000" cy="46196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816934387"/>
                    </a:ext>
                  </a:extLst>
                </a:gridCol>
              </a:tblGrid>
              <a:tr h="1542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2336166565"/>
                  </a:ext>
                </a:extLst>
              </a:tr>
              <a:tr h="3434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ENSMUSG00000024308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3104708519"/>
                  </a:ext>
                </a:extLst>
              </a:tr>
              <a:tr h="3434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ENSMUSG00000021939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135513527"/>
                  </a:ext>
                </a:extLst>
              </a:tr>
              <a:tr h="3434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ENSMUSG00000021477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132150665"/>
                  </a:ext>
                </a:extLst>
              </a:tr>
              <a:tr h="3434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ENSMUSG00000038642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2229169122"/>
                  </a:ext>
                </a:extLst>
              </a:tr>
              <a:tr h="3434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ENSMUSG00000073411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4130274996"/>
                  </a:ext>
                </a:extLst>
              </a:tr>
              <a:tr h="3434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ENSMUSG00000061232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465488392"/>
                  </a:ext>
                </a:extLst>
              </a:tr>
              <a:tr h="3434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ENSMUSG00000060550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2763566148"/>
                  </a:ext>
                </a:extLst>
              </a:tr>
              <a:tr h="3434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ENSMUSG00000067212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1497552493"/>
                  </a:ext>
                </a:extLst>
              </a:tr>
              <a:tr h="3434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ENSMUSG00000073421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1170259060"/>
                  </a:ext>
                </a:extLst>
              </a:tr>
              <a:tr h="3434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ENSMUSG00000060586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970365047"/>
                  </a:ext>
                </a:extLst>
              </a:tr>
              <a:tr h="3434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ENSMUSG00000079547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693511636"/>
                  </a:ext>
                </a:extLst>
              </a:tr>
              <a:tr h="3434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ENSMUSG00000031838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2876015222"/>
                  </a:ext>
                </a:extLst>
              </a:tr>
              <a:tr h="3434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ENSMUSG00000021190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2319547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920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90830F4-5047-42F1-B3D3-8B527667C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33690" cy="6858000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5D31FCA-0FAA-40A1-9CE2-63738F8AA528}"/>
              </a:ext>
            </a:extLst>
          </p:cNvPr>
          <p:cNvGraphicFramePr>
            <a:graphicFrameLocks noGrp="1"/>
          </p:cNvGraphicFramePr>
          <p:nvPr/>
        </p:nvGraphicFramePr>
        <p:xfrm>
          <a:off x="9613900" y="1253329"/>
          <a:ext cx="1920875" cy="43513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0875">
                  <a:extLst>
                    <a:ext uri="{9D8B030D-6E8A-4147-A177-3AD203B41FA5}">
                      <a16:colId xmlns:a16="http://schemas.microsoft.com/office/drawing/2014/main" val="956836978"/>
                    </a:ext>
                  </a:extLst>
                </a:gridCol>
              </a:tblGrid>
              <a:tr h="90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4048419450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ENSMUSG00000026656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2701684062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ENSMUSG00000042228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2925562027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ENSMUSG00000020143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1499797800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ENSMUSG00000003283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1833179539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ENSMUSG00000026288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1031308996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ENSMUSG00000015950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83644382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ENSMUSG00000032462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3931780717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ENSMUSG00000020901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1885888169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ENSMUSG00000052151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3467614856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ENSMUSG00000026395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180904901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ENSMUSG00000061878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1068615904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ENSMUSG00000021457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161992709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ENSMUSG00000034116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279373754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424423702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970221801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3880775223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310487408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1522025230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2459713301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2779804490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2915608378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4100116957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649643069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1318815018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4243307805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1000063865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37092300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1435669030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3421613095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2042905960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1142317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960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A6CA6CA-FFFC-41D0-90F5-3097C87E8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38530" cy="6858000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9917E21-67AC-4890-96D3-1A16DBE74C65}"/>
              </a:ext>
            </a:extLst>
          </p:cNvPr>
          <p:cNvGraphicFramePr>
            <a:graphicFrameLocks noGrp="1"/>
          </p:cNvGraphicFramePr>
          <p:nvPr/>
        </p:nvGraphicFramePr>
        <p:xfrm>
          <a:off x="9420224" y="704850"/>
          <a:ext cx="2268639" cy="58908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8639">
                  <a:extLst>
                    <a:ext uri="{9D8B030D-6E8A-4147-A177-3AD203B41FA5}">
                      <a16:colId xmlns:a16="http://schemas.microsoft.com/office/drawing/2014/main" val="1225592934"/>
                    </a:ext>
                  </a:extLst>
                </a:gridCol>
              </a:tblGrid>
              <a:tr h="90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1129997185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ENSMUSG00000001507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862495050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ENSMUSG00000027009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4105060797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ENSMUSG00000020689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2873606125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ENSMUSG00000020758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835817142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ENSMUSG00000025321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2934055008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ENSMUSG00000024421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20809758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ENSMUSG00000026639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3451290953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ENSMUSG00000026479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3287349073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ENSMUSG00000029304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1222192805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ENSMUSG00000020592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849033860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ENSMUSG00000017009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861576850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ENSMUSG00000040152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1377241941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ENSMUSG00000028047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3275012049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2888867264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269425514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2218249455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87238071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4139407862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495298220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157252815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2799742043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1381936243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3328839143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818072217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2443224035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498673437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321052455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2948372916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1800920634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1744149631"/>
                  </a:ext>
                </a:extLst>
              </a:tr>
              <a:tr h="90739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124" marR="4124" marT="4124" marB="0" anchor="ctr"/>
                </a:tc>
                <a:extLst>
                  <a:ext uri="{0D108BD9-81ED-4DB2-BD59-A6C34878D82A}">
                    <a16:rowId xmlns:a16="http://schemas.microsoft.com/office/drawing/2014/main" val="4022048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118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051D099-797C-41ED-B472-A1EC2D29A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473"/>
          <a:stretch/>
        </p:blipFill>
        <p:spPr>
          <a:xfrm>
            <a:off x="285226" y="697385"/>
            <a:ext cx="8187655" cy="4518088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14A63E1-515B-4530-92E0-AAC86AC37EBF}"/>
              </a:ext>
            </a:extLst>
          </p:cNvPr>
          <p:cNvGraphicFramePr>
            <a:graphicFrameLocks noGrp="1"/>
          </p:cNvGraphicFramePr>
          <p:nvPr/>
        </p:nvGraphicFramePr>
        <p:xfrm>
          <a:off x="9152055" y="1748629"/>
          <a:ext cx="1972883" cy="29702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883">
                  <a:extLst>
                    <a:ext uri="{9D8B030D-6E8A-4147-A177-3AD203B41FA5}">
                      <a16:colId xmlns:a16="http://schemas.microsoft.com/office/drawing/2014/main" val="1054788612"/>
                    </a:ext>
                  </a:extLst>
                </a:gridCol>
              </a:tblGrid>
              <a:tr h="863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924" marR="3924" marT="3924" marB="0" anchor="ctr"/>
                </a:tc>
                <a:extLst>
                  <a:ext uri="{0D108BD9-81ED-4DB2-BD59-A6C34878D82A}">
                    <a16:rowId xmlns:a16="http://schemas.microsoft.com/office/drawing/2014/main" val="2621345784"/>
                  </a:ext>
                </a:extLst>
              </a:tr>
              <a:tr h="192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ENSMUSG00000052688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924" marR="3924" marT="3924" marB="0" anchor="ctr"/>
                </a:tc>
                <a:extLst>
                  <a:ext uri="{0D108BD9-81ED-4DB2-BD59-A6C34878D82A}">
                    <a16:rowId xmlns:a16="http://schemas.microsoft.com/office/drawing/2014/main" val="1211548479"/>
                  </a:ext>
                </a:extLst>
              </a:tr>
              <a:tr h="192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ENSMUSG00000015143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924" marR="3924" marT="3924" marB="0" anchor="ctr"/>
                </a:tc>
                <a:extLst>
                  <a:ext uri="{0D108BD9-81ED-4DB2-BD59-A6C34878D82A}">
                    <a16:rowId xmlns:a16="http://schemas.microsoft.com/office/drawing/2014/main" val="1523429509"/>
                  </a:ext>
                </a:extLst>
              </a:tr>
              <a:tr h="192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ENSMUSG00000030786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924" marR="3924" marT="3924" marB="0" anchor="ctr"/>
                </a:tc>
                <a:extLst>
                  <a:ext uri="{0D108BD9-81ED-4DB2-BD59-A6C34878D82A}">
                    <a16:rowId xmlns:a16="http://schemas.microsoft.com/office/drawing/2014/main" val="2092003755"/>
                  </a:ext>
                </a:extLst>
              </a:tr>
              <a:tr h="192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ENSMUSG00000000290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924" marR="3924" marT="3924" marB="0" anchor="ctr"/>
                </a:tc>
                <a:extLst>
                  <a:ext uri="{0D108BD9-81ED-4DB2-BD59-A6C34878D82A}">
                    <a16:rowId xmlns:a16="http://schemas.microsoft.com/office/drawing/2014/main" val="3343562457"/>
                  </a:ext>
                </a:extLst>
              </a:tr>
              <a:tr h="192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ENSMUSG00000024421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924" marR="3924" marT="3924" marB="0" anchor="ctr"/>
                </a:tc>
                <a:extLst>
                  <a:ext uri="{0D108BD9-81ED-4DB2-BD59-A6C34878D82A}">
                    <a16:rowId xmlns:a16="http://schemas.microsoft.com/office/drawing/2014/main" val="3474233267"/>
                  </a:ext>
                </a:extLst>
              </a:tr>
              <a:tr h="192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ENSMUSG00000026639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924" marR="3924" marT="3924" marB="0" anchor="ctr"/>
                </a:tc>
                <a:extLst>
                  <a:ext uri="{0D108BD9-81ED-4DB2-BD59-A6C34878D82A}">
                    <a16:rowId xmlns:a16="http://schemas.microsoft.com/office/drawing/2014/main" val="490851877"/>
                  </a:ext>
                </a:extLst>
              </a:tr>
              <a:tr h="192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ENSMUSG00000026479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924" marR="3924" marT="3924" marB="0" anchor="ctr"/>
                </a:tc>
                <a:extLst>
                  <a:ext uri="{0D108BD9-81ED-4DB2-BD59-A6C34878D82A}">
                    <a16:rowId xmlns:a16="http://schemas.microsoft.com/office/drawing/2014/main" val="774716062"/>
                  </a:ext>
                </a:extLst>
              </a:tr>
              <a:tr h="192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ENSMUSG00000032462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924" marR="3924" marT="3924" marB="0" anchor="ctr"/>
                </a:tc>
                <a:extLst>
                  <a:ext uri="{0D108BD9-81ED-4DB2-BD59-A6C34878D82A}">
                    <a16:rowId xmlns:a16="http://schemas.microsoft.com/office/drawing/2014/main" val="1569606065"/>
                  </a:ext>
                </a:extLst>
              </a:tr>
              <a:tr h="192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ENSMUSG00000020901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924" marR="3924" marT="3924" marB="0" anchor="ctr"/>
                </a:tc>
                <a:extLst>
                  <a:ext uri="{0D108BD9-81ED-4DB2-BD59-A6C34878D82A}">
                    <a16:rowId xmlns:a16="http://schemas.microsoft.com/office/drawing/2014/main" val="1910860396"/>
                  </a:ext>
                </a:extLst>
              </a:tr>
              <a:tr h="192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ENSMUSG00000044594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924" marR="3924" marT="3924" marB="0" anchor="ctr"/>
                </a:tc>
                <a:extLst>
                  <a:ext uri="{0D108BD9-81ED-4DB2-BD59-A6C34878D82A}">
                    <a16:rowId xmlns:a16="http://schemas.microsoft.com/office/drawing/2014/main" val="4011604975"/>
                  </a:ext>
                </a:extLst>
              </a:tr>
              <a:tr h="192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ENSMUSG00000062345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924" marR="3924" marT="3924" marB="0" anchor="ctr"/>
                </a:tc>
                <a:extLst>
                  <a:ext uri="{0D108BD9-81ED-4DB2-BD59-A6C34878D82A}">
                    <a16:rowId xmlns:a16="http://schemas.microsoft.com/office/drawing/2014/main" val="86650796"/>
                  </a:ext>
                </a:extLst>
              </a:tr>
              <a:tr h="192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ENSMUSG00000042842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924" marR="3924" marT="3924" marB="0" anchor="ctr"/>
                </a:tc>
                <a:extLst>
                  <a:ext uri="{0D108BD9-81ED-4DB2-BD59-A6C34878D82A}">
                    <a16:rowId xmlns:a16="http://schemas.microsoft.com/office/drawing/2014/main" val="1042646028"/>
                  </a:ext>
                </a:extLst>
              </a:tr>
              <a:tr h="192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ENSMUSG00000045827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924" marR="3924" marT="3924" marB="0" anchor="ctr"/>
                </a:tc>
                <a:extLst>
                  <a:ext uri="{0D108BD9-81ED-4DB2-BD59-A6C34878D82A}">
                    <a16:rowId xmlns:a16="http://schemas.microsoft.com/office/drawing/2014/main" val="3441559603"/>
                  </a:ext>
                </a:extLst>
              </a:tr>
              <a:tr h="192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ENSMUSG00000039005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924" marR="3924" marT="3924" marB="0" anchor="ctr"/>
                </a:tc>
                <a:extLst>
                  <a:ext uri="{0D108BD9-81ED-4DB2-BD59-A6C34878D82A}">
                    <a16:rowId xmlns:a16="http://schemas.microsoft.com/office/drawing/2014/main" val="1661212950"/>
                  </a:ext>
                </a:extLst>
              </a:tr>
              <a:tr h="192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ENSMUSG00000021823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924" marR="3924" marT="3924" marB="0" anchor="ctr"/>
                </a:tc>
                <a:extLst>
                  <a:ext uri="{0D108BD9-81ED-4DB2-BD59-A6C34878D82A}">
                    <a16:rowId xmlns:a16="http://schemas.microsoft.com/office/drawing/2014/main" val="1048472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773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B1BD854-64FA-4D66-9C67-2D2924FC6C9F}"/>
              </a:ext>
            </a:extLst>
          </p:cNvPr>
          <p:cNvGrpSpPr/>
          <p:nvPr/>
        </p:nvGrpSpPr>
        <p:grpSpPr>
          <a:xfrm>
            <a:off x="285225" y="0"/>
            <a:ext cx="7407479" cy="6795083"/>
            <a:chOff x="0" y="0"/>
            <a:chExt cx="8556771" cy="7736387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D3EF2DE-5C38-4923-AE09-A65312541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8556771" cy="392823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E6069BE-EB80-4603-8291-CB66E1289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928230"/>
              <a:ext cx="8556771" cy="3808157"/>
            </a:xfrm>
            <a:prstGeom prst="rect">
              <a:avLst/>
            </a:prstGeom>
          </p:spPr>
        </p:pic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8167E1B-D067-4856-9511-EF96FD96919E}"/>
              </a:ext>
            </a:extLst>
          </p:cNvPr>
          <p:cNvGraphicFramePr>
            <a:graphicFrameLocks noGrp="1"/>
          </p:cNvGraphicFramePr>
          <p:nvPr/>
        </p:nvGraphicFramePr>
        <p:xfrm>
          <a:off x="8488873" y="731692"/>
          <a:ext cx="2844654" cy="79124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4654">
                  <a:extLst>
                    <a:ext uri="{9D8B030D-6E8A-4147-A177-3AD203B41FA5}">
                      <a16:colId xmlns:a16="http://schemas.microsoft.com/office/drawing/2014/main" val="2087623060"/>
                    </a:ext>
                  </a:extLst>
                </a:gridCol>
              </a:tblGrid>
              <a:tr h="798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24" marR="3424" marT="3424" marB="0" anchor="ctr"/>
                </a:tc>
                <a:extLst>
                  <a:ext uri="{0D108BD9-81ED-4DB2-BD59-A6C34878D82A}">
                    <a16:rowId xmlns:a16="http://schemas.microsoft.com/office/drawing/2014/main" val="755924040"/>
                  </a:ext>
                </a:extLst>
              </a:tr>
              <a:tr h="197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ENSMUSG00000025351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24" marR="3424" marT="3424" marB="0" anchor="ctr"/>
                </a:tc>
                <a:extLst>
                  <a:ext uri="{0D108BD9-81ED-4DB2-BD59-A6C34878D82A}">
                    <a16:rowId xmlns:a16="http://schemas.microsoft.com/office/drawing/2014/main" val="3869625883"/>
                  </a:ext>
                </a:extLst>
              </a:tr>
              <a:tr h="197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ENSMUSG00000027646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24" marR="3424" marT="3424" marB="0" anchor="ctr"/>
                </a:tc>
                <a:extLst>
                  <a:ext uri="{0D108BD9-81ED-4DB2-BD59-A6C34878D82A}">
                    <a16:rowId xmlns:a16="http://schemas.microsoft.com/office/drawing/2014/main" val="3943866926"/>
                  </a:ext>
                </a:extLst>
              </a:tr>
              <a:tr h="197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ENSMUSG00000021477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24" marR="3424" marT="3424" marB="0" anchor="ctr"/>
                </a:tc>
                <a:extLst>
                  <a:ext uri="{0D108BD9-81ED-4DB2-BD59-A6C34878D82A}">
                    <a16:rowId xmlns:a16="http://schemas.microsoft.com/office/drawing/2014/main" val="1278884732"/>
                  </a:ext>
                </a:extLst>
              </a:tr>
              <a:tr h="197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ENSMUSG00000023067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24" marR="3424" marT="3424" marB="0" anchor="ctr"/>
                </a:tc>
                <a:extLst>
                  <a:ext uri="{0D108BD9-81ED-4DB2-BD59-A6C34878D82A}">
                    <a16:rowId xmlns:a16="http://schemas.microsoft.com/office/drawing/2014/main" val="2768936559"/>
                  </a:ext>
                </a:extLst>
              </a:tr>
              <a:tr h="197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ENSMUSG00000007989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24" marR="3424" marT="3424" marB="0" anchor="ctr"/>
                </a:tc>
                <a:extLst>
                  <a:ext uri="{0D108BD9-81ED-4DB2-BD59-A6C34878D82A}">
                    <a16:rowId xmlns:a16="http://schemas.microsoft.com/office/drawing/2014/main" val="1588255633"/>
                  </a:ext>
                </a:extLst>
              </a:tr>
              <a:tr h="197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ENSMUSG00000022831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24" marR="3424" marT="3424" marB="0" anchor="ctr"/>
                </a:tc>
                <a:extLst>
                  <a:ext uri="{0D108BD9-81ED-4DB2-BD59-A6C34878D82A}">
                    <a16:rowId xmlns:a16="http://schemas.microsoft.com/office/drawing/2014/main" val="4150595290"/>
                  </a:ext>
                </a:extLst>
              </a:tr>
              <a:tr h="197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ENSMUSG00000020689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24" marR="3424" marT="3424" marB="0" anchor="ctr"/>
                </a:tc>
                <a:extLst>
                  <a:ext uri="{0D108BD9-81ED-4DB2-BD59-A6C34878D82A}">
                    <a16:rowId xmlns:a16="http://schemas.microsoft.com/office/drawing/2014/main" val="3096002375"/>
                  </a:ext>
                </a:extLst>
              </a:tr>
              <a:tr h="197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ENSMUSG00000004864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24" marR="3424" marT="3424" marB="0" anchor="ctr"/>
                </a:tc>
                <a:extLst>
                  <a:ext uri="{0D108BD9-81ED-4DB2-BD59-A6C34878D82A}">
                    <a16:rowId xmlns:a16="http://schemas.microsoft.com/office/drawing/2014/main" val="736969141"/>
                  </a:ext>
                </a:extLst>
              </a:tr>
              <a:tr h="197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ENSMUSG00000031207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24" marR="3424" marT="3424" marB="0" anchor="ctr"/>
                </a:tc>
                <a:extLst>
                  <a:ext uri="{0D108BD9-81ED-4DB2-BD59-A6C34878D82A}">
                    <a16:rowId xmlns:a16="http://schemas.microsoft.com/office/drawing/2014/main" val="3769000523"/>
                  </a:ext>
                </a:extLst>
              </a:tr>
              <a:tr h="197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ENSMUSG00000032470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24" marR="3424" marT="3424" marB="0" anchor="ctr"/>
                </a:tc>
                <a:extLst>
                  <a:ext uri="{0D108BD9-81ED-4DB2-BD59-A6C34878D82A}">
                    <a16:rowId xmlns:a16="http://schemas.microsoft.com/office/drawing/2014/main" val="4169774255"/>
                  </a:ext>
                </a:extLst>
              </a:tr>
              <a:tr h="197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ENSMUSG00000032462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24" marR="3424" marT="3424" marB="0" anchor="ctr"/>
                </a:tc>
                <a:extLst>
                  <a:ext uri="{0D108BD9-81ED-4DB2-BD59-A6C34878D82A}">
                    <a16:rowId xmlns:a16="http://schemas.microsoft.com/office/drawing/2014/main" val="590232337"/>
                  </a:ext>
                </a:extLst>
              </a:tr>
              <a:tr h="197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ENSMUSG00000020901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24" marR="3424" marT="3424" marB="0" anchor="ctr"/>
                </a:tc>
                <a:extLst>
                  <a:ext uri="{0D108BD9-81ED-4DB2-BD59-A6C34878D82A}">
                    <a16:rowId xmlns:a16="http://schemas.microsoft.com/office/drawing/2014/main" val="169346489"/>
                  </a:ext>
                </a:extLst>
              </a:tr>
              <a:tr h="197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ENSMUSG00000024998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24" marR="3424" marT="3424" marB="0" anchor="ctr"/>
                </a:tc>
                <a:extLst>
                  <a:ext uri="{0D108BD9-81ED-4DB2-BD59-A6C34878D82A}">
                    <a16:rowId xmlns:a16="http://schemas.microsoft.com/office/drawing/2014/main" val="1466861127"/>
                  </a:ext>
                </a:extLst>
              </a:tr>
              <a:tr h="197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ENSMUSG00000046223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24" marR="3424" marT="3424" marB="0" anchor="ctr"/>
                </a:tc>
                <a:extLst>
                  <a:ext uri="{0D108BD9-81ED-4DB2-BD59-A6C34878D82A}">
                    <a16:rowId xmlns:a16="http://schemas.microsoft.com/office/drawing/2014/main" val="1441966057"/>
                  </a:ext>
                </a:extLst>
              </a:tr>
              <a:tr h="197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ENSMUSG00000021822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24" marR="3424" marT="3424" marB="0" anchor="ctr"/>
                </a:tc>
                <a:extLst>
                  <a:ext uri="{0D108BD9-81ED-4DB2-BD59-A6C34878D82A}">
                    <a16:rowId xmlns:a16="http://schemas.microsoft.com/office/drawing/2014/main" val="3836909262"/>
                  </a:ext>
                </a:extLst>
              </a:tr>
              <a:tr h="197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ENSMUSG00000020592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24" marR="3424" marT="3424" marB="0" anchor="ctr"/>
                </a:tc>
                <a:extLst>
                  <a:ext uri="{0D108BD9-81ED-4DB2-BD59-A6C34878D82A}">
                    <a16:rowId xmlns:a16="http://schemas.microsoft.com/office/drawing/2014/main" val="2718083486"/>
                  </a:ext>
                </a:extLst>
              </a:tr>
              <a:tr h="197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ENSMUSG00000017009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24" marR="3424" marT="3424" marB="0" anchor="ctr"/>
                </a:tc>
                <a:extLst>
                  <a:ext uri="{0D108BD9-81ED-4DB2-BD59-A6C34878D82A}">
                    <a16:rowId xmlns:a16="http://schemas.microsoft.com/office/drawing/2014/main" val="421745888"/>
                  </a:ext>
                </a:extLst>
              </a:tr>
              <a:tr h="197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ENSMUSG00000040152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24" marR="3424" marT="3424" marB="0" anchor="ctr"/>
                </a:tc>
                <a:extLst>
                  <a:ext uri="{0D108BD9-81ED-4DB2-BD59-A6C34878D82A}">
                    <a16:rowId xmlns:a16="http://schemas.microsoft.com/office/drawing/2014/main" val="792101426"/>
                  </a:ext>
                </a:extLst>
              </a:tr>
              <a:tr h="197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ENSMUSG00000039005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24" marR="3424" marT="3424" marB="0" anchor="ctr"/>
                </a:tc>
                <a:extLst>
                  <a:ext uri="{0D108BD9-81ED-4DB2-BD59-A6C34878D82A}">
                    <a16:rowId xmlns:a16="http://schemas.microsoft.com/office/drawing/2014/main" val="197922351"/>
                  </a:ext>
                </a:extLst>
              </a:tr>
              <a:tr h="197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ENSMUSG00000030170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24" marR="3424" marT="3424" marB="0" anchor="ctr"/>
                </a:tc>
                <a:extLst>
                  <a:ext uri="{0D108BD9-81ED-4DB2-BD59-A6C34878D82A}">
                    <a16:rowId xmlns:a16="http://schemas.microsoft.com/office/drawing/2014/main" val="969320686"/>
                  </a:ext>
                </a:extLst>
              </a:tr>
              <a:tr h="197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ENSMUSG00000022382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24" marR="3424" marT="3424" marB="0" anchor="ctr"/>
                </a:tc>
                <a:extLst>
                  <a:ext uri="{0D108BD9-81ED-4DB2-BD59-A6C34878D82A}">
                    <a16:rowId xmlns:a16="http://schemas.microsoft.com/office/drawing/2014/main" val="1671326555"/>
                  </a:ext>
                </a:extLst>
              </a:tr>
              <a:tr h="79802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24" marR="3424" marT="3424" marB="0" anchor="ctr"/>
                </a:tc>
                <a:extLst>
                  <a:ext uri="{0D108BD9-81ED-4DB2-BD59-A6C34878D82A}">
                    <a16:rowId xmlns:a16="http://schemas.microsoft.com/office/drawing/2014/main" val="4091363662"/>
                  </a:ext>
                </a:extLst>
              </a:tr>
              <a:tr h="79802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24" marR="3424" marT="3424" marB="0" anchor="ctr"/>
                </a:tc>
                <a:extLst>
                  <a:ext uri="{0D108BD9-81ED-4DB2-BD59-A6C34878D82A}">
                    <a16:rowId xmlns:a16="http://schemas.microsoft.com/office/drawing/2014/main" val="3237419790"/>
                  </a:ext>
                </a:extLst>
              </a:tr>
              <a:tr h="79802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24" marR="3424" marT="3424" marB="0" anchor="ctr"/>
                </a:tc>
                <a:extLst>
                  <a:ext uri="{0D108BD9-81ED-4DB2-BD59-A6C34878D82A}">
                    <a16:rowId xmlns:a16="http://schemas.microsoft.com/office/drawing/2014/main" val="3700196933"/>
                  </a:ext>
                </a:extLst>
              </a:tr>
              <a:tr h="79802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24" marR="3424" marT="3424" marB="0" anchor="ctr"/>
                </a:tc>
                <a:extLst>
                  <a:ext uri="{0D108BD9-81ED-4DB2-BD59-A6C34878D82A}">
                    <a16:rowId xmlns:a16="http://schemas.microsoft.com/office/drawing/2014/main" val="3415527327"/>
                  </a:ext>
                </a:extLst>
              </a:tr>
              <a:tr h="79802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24" marR="3424" marT="3424" marB="0" anchor="ctr"/>
                </a:tc>
                <a:extLst>
                  <a:ext uri="{0D108BD9-81ED-4DB2-BD59-A6C34878D82A}">
                    <a16:rowId xmlns:a16="http://schemas.microsoft.com/office/drawing/2014/main" val="665811945"/>
                  </a:ext>
                </a:extLst>
              </a:tr>
              <a:tr h="79802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24" marR="3424" marT="3424" marB="0" anchor="ctr"/>
                </a:tc>
                <a:extLst>
                  <a:ext uri="{0D108BD9-81ED-4DB2-BD59-A6C34878D82A}">
                    <a16:rowId xmlns:a16="http://schemas.microsoft.com/office/drawing/2014/main" val="1062410981"/>
                  </a:ext>
                </a:extLst>
              </a:tr>
              <a:tr h="79802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24" marR="3424" marT="3424" marB="0" anchor="ctr"/>
                </a:tc>
                <a:extLst>
                  <a:ext uri="{0D108BD9-81ED-4DB2-BD59-A6C34878D82A}">
                    <a16:rowId xmlns:a16="http://schemas.microsoft.com/office/drawing/2014/main" val="3990502284"/>
                  </a:ext>
                </a:extLst>
              </a:tr>
              <a:tr h="79802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24" marR="3424" marT="3424" marB="0" anchor="ctr"/>
                </a:tc>
                <a:extLst>
                  <a:ext uri="{0D108BD9-81ED-4DB2-BD59-A6C34878D82A}">
                    <a16:rowId xmlns:a16="http://schemas.microsoft.com/office/drawing/2014/main" val="365988167"/>
                  </a:ext>
                </a:extLst>
              </a:tr>
              <a:tr h="79802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24" marR="3424" marT="3424" marB="0" anchor="ctr"/>
                </a:tc>
                <a:extLst>
                  <a:ext uri="{0D108BD9-81ED-4DB2-BD59-A6C34878D82A}">
                    <a16:rowId xmlns:a16="http://schemas.microsoft.com/office/drawing/2014/main" val="3694186825"/>
                  </a:ext>
                </a:extLst>
              </a:tr>
              <a:tr h="79802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24" marR="3424" marT="3424" marB="0" anchor="ctr"/>
                </a:tc>
                <a:extLst>
                  <a:ext uri="{0D108BD9-81ED-4DB2-BD59-A6C34878D82A}">
                    <a16:rowId xmlns:a16="http://schemas.microsoft.com/office/drawing/2014/main" val="1551869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10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E3DC7C6-5F08-40FF-AE7E-CF370EB82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741" y="606518"/>
            <a:ext cx="8855697" cy="6251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CE0116-AF08-4036-92D5-A33DD289ED6D}"/>
              </a:ext>
            </a:extLst>
          </p:cNvPr>
          <p:cNvSpPr txBox="1"/>
          <p:nvPr/>
        </p:nvSpPr>
        <p:spPr>
          <a:xfrm>
            <a:off x="178266" y="101895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UP</a:t>
            </a:r>
            <a:r>
              <a:rPr lang="en-US" altLang="ko-KR" sz="2400" b="1" dirty="0"/>
              <a:t> </a:t>
            </a:r>
            <a:r>
              <a:rPr lang="en-US" altLang="ko-KR" dirty="0"/>
              <a:t>regulated pathway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2272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96C2A18-9070-46CF-A784-DCA147E4E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5342"/>
            <a:ext cx="9414965" cy="5473817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FB19F44-2FAD-409A-AF58-BD7099B9F1AF}"/>
              </a:ext>
            </a:extLst>
          </p:cNvPr>
          <p:cNvGraphicFramePr>
            <a:graphicFrameLocks noGrp="1"/>
          </p:cNvGraphicFramePr>
          <p:nvPr/>
        </p:nvGraphicFramePr>
        <p:xfrm>
          <a:off x="9911592" y="2051079"/>
          <a:ext cx="1902903" cy="25820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2903">
                  <a:extLst>
                    <a:ext uri="{9D8B030D-6E8A-4147-A177-3AD203B41FA5}">
                      <a16:colId xmlns:a16="http://schemas.microsoft.com/office/drawing/2014/main" val="1024826663"/>
                    </a:ext>
                  </a:extLst>
                </a:gridCol>
              </a:tblGrid>
              <a:tr h="93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13176250"/>
                  </a:ext>
                </a:extLst>
              </a:tr>
              <a:tr h="2074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ENSMUSG00000001750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727961961"/>
                  </a:ext>
                </a:extLst>
              </a:tr>
              <a:tr h="2074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ENSMUSG00000001348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529774013"/>
                  </a:ext>
                </a:extLst>
              </a:tr>
              <a:tr h="2074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ENSMUSG00000028111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887360238"/>
                  </a:ext>
                </a:extLst>
              </a:tr>
              <a:tr h="2074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ENSMUSG00000021477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4004391066"/>
                  </a:ext>
                </a:extLst>
              </a:tr>
              <a:tr h="2074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ENSMUSG00000014599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90003259"/>
                  </a:ext>
                </a:extLst>
              </a:tr>
              <a:tr h="2074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ENSMUSG00000073421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602057699"/>
                  </a:ext>
                </a:extLst>
              </a:tr>
              <a:tr h="2074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ENSMUSG00000060586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952499835"/>
                  </a:ext>
                </a:extLst>
              </a:tr>
              <a:tr h="2074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ENSMUSG00000079547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002718421"/>
                  </a:ext>
                </a:extLst>
              </a:tr>
              <a:tr h="2074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ENSMUSG00000030830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4007113587"/>
                  </a:ext>
                </a:extLst>
              </a:tr>
              <a:tr h="2074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ENSMUSG00000000290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791804003"/>
                  </a:ext>
                </a:extLst>
              </a:tr>
              <a:tr h="2074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ENSMUSG00000039005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118879870"/>
                  </a:ext>
                </a:extLst>
              </a:tr>
              <a:tr h="2074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ENSMUSG00000089669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796238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367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F37AE48-7CC7-4540-8FE6-95DD2AEC5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89" y="478173"/>
            <a:ext cx="8487945" cy="5675152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A5C570D-E08F-4579-9AF1-E61CB875608B}"/>
              </a:ext>
            </a:extLst>
          </p:cNvPr>
          <p:cNvGraphicFramePr>
            <a:graphicFrameLocks noGrp="1"/>
          </p:cNvGraphicFramePr>
          <p:nvPr/>
        </p:nvGraphicFramePr>
        <p:xfrm>
          <a:off x="9404058" y="1253334"/>
          <a:ext cx="2044992" cy="5469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4992">
                  <a:extLst>
                    <a:ext uri="{9D8B030D-6E8A-4147-A177-3AD203B41FA5}">
                      <a16:colId xmlns:a16="http://schemas.microsoft.com/office/drawing/2014/main" val="472775071"/>
                    </a:ext>
                  </a:extLst>
                </a:gridCol>
              </a:tblGrid>
              <a:tr h="722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127075011"/>
                  </a:ext>
                </a:extLst>
              </a:tr>
              <a:tr h="160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ENSMUSG00000031780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191671423"/>
                  </a:ext>
                </a:extLst>
              </a:tr>
              <a:tr h="160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ENSMUSG00000094686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191586393"/>
                  </a:ext>
                </a:extLst>
              </a:tr>
              <a:tr h="160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ENSMUSG00000031779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3012663272"/>
                  </a:ext>
                </a:extLst>
              </a:tr>
              <a:tr h="160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ENSMUSG00000018927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3082766956"/>
                  </a:ext>
                </a:extLst>
              </a:tr>
              <a:tr h="160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ENSMUSG00000009185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3531654061"/>
                  </a:ext>
                </a:extLst>
              </a:tr>
              <a:tr h="160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ENSMUSG00000019122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3247075735"/>
                  </a:ext>
                </a:extLst>
              </a:tr>
              <a:tr h="160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ENSMUSG00000049103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1755002055"/>
                  </a:ext>
                </a:extLst>
              </a:tr>
              <a:tr h="160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ENSMUSG00000079227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2980357149"/>
                  </a:ext>
                </a:extLst>
              </a:tr>
              <a:tr h="160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ENSMUSG00000014599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1026786370"/>
                  </a:ext>
                </a:extLst>
              </a:tr>
              <a:tr h="160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ENSMUSG00000071714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1001158475"/>
                  </a:ext>
                </a:extLst>
              </a:tr>
              <a:tr h="160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ENSMUSG00000071713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2184453314"/>
                  </a:ext>
                </a:extLst>
              </a:tr>
              <a:tr h="160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ENSMUSG00000033467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2663019460"/>
                  </a:ext>
                </a:extLst>
              </a:tr>
              <a:tr h="160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ENSMUSG00000041324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3796493140"/>
                  </a:ext>
                </a:extLst>
              </a:tr>
              <a:tr h="160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ENSMUSG00000037035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2001405763"/>
                  </a:ext>
                </a:extLst>
              </a:tr>
              <a:tr h="160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ENSMUSG00000022514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1187870227"/>
                  </a:ext>
                </a:extLst>
              </a:tr>
              <a:tr h="160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ENSMUSG00000026070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60327809"/>
                  </a:ext>
                </a:extLst>
              </a:tr>
              <a:tr h="160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ENSMUSG00000031304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3799987395"/>
                  </a:ext>
                </a:extLst>
              </a:tr>
              <a:tr h="160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ENSMUSG00000030748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2309230666"/>
                  </a:ext>
                </a:extLst>
              </a:tr>
              <a:tr h="160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ENSMUSG00000003882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2742714799"/>
                  </a:ext>
                </a:extLst>
              </a:tr>
              <a:tr h="160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ENSMUSG00000040329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2868904869"/>
                  </a:ext>
                </a:extLst>
              </a:tr>
              <a:tr h="160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ENSMUSG00000022146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1658843786"/>
                  </a:ext>
                </a:extLst>
              </a:tr>
              <a:tr h="160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ENSMUSG00000089669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4119290087"/>
                  </a:ext>
                </a:extLst>
              </a:tr>
              <a:tr h="160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ENSMUSG00000028965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2145800107"/>
                  </a:ext>
                </a:extLst>
              </a:tr>
              <a:tr h="72249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3613831620"/>
                  </a:ext>
                </a:extLst>
              </a:tr>
              <a:tr h="72249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321084247"/>
                  </a:ext>
                </a:extLst>
              </a:tr>
              <a:tr h="72249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2100530998"/>
                  </a:ext>
                </a:extLst>
              </a:tr>
              <a:tr h="72249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3225078344"/>
                  </a:ext>
                </a:extLst>
              </a:tr>
              <a:tr h="72249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2360641176"/>
                  </a:ext>
                </a:extLst>
              </a:tr>
              <a:tr h="72249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2046234654"/>
                  </a:ext>
                </a:extLst>
              </a:tr>
              <a:tr h="72249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538083568"/>
                  </a:ext>
                </a:extLst>
              </a:tr>
              <a:tr h="72249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284" marR="3284" marT="3284" marB="0" anchor="ctr"/>
                </a:tc>
                <a:extLst>
                  <a:ext uri="{0D108BD9-81ED-4DB2-BD59-A6C34878D82A}">
                    <a16:rowId xmlns:a16="http://schemas.microsoft.com/office/drawing/2014/main" val="3160395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631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89921D8-0EDD-4213-8811-8D8E3BBCF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06" y="868509"/>
            <a:ext cx="8331444" cy="5120982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E425909-7F7A-41F8-B35F-78597A1B5CB0}"/>
              </a:ext>
            </a:extLst>
          </p:cNvPr>
          <p:cNvGraphicFramePr>
            <a:graphicFrameLocks noGrp="1"/>
          </p:cNvGraphicFramePr>
          <p:nvPr/>
        </p:nvGraphicFramePr>
        <p:xfrm>
          <a:off x="9696451" y="1285875"/>
          <a:ext cx="2438400" cy="54815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732291712"/>
                    </a:ext>
                  </a:extLst>
                </a:gridCol>
              </a:tblGrid>
              <a:tr h="769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3489707060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ENSMUSG00000020357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1605089074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ENSMUSG00000027646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1722664339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ENSMUSG00000015143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3753382911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ENSMUSG00000001507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3961307287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ENSMUSG00000027009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3593955977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ENSMUSG00000020689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2141063349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ENSMUSG00000020758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3046167407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ENSMUSG00000025321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1879687455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ENSMUSG00000024421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1340534671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ENSMUSG00000026639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1947361684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ENSMUSG00000026479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4239840866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ENSMUSG00000031284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1765466406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ENSMUSG00000032462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3343846406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ENSMUSG00000020901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1649968646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ENSMUSG00000032006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2496044085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ENSMUSG00000029304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782766976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ENSMUSG00000040152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3772781788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ENSMUSG00000028047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3745153048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ENSMUSG00000034116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1578694254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ENSMUSG00000021823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2361869979"/>
                  </a:ext>
                </a:extLst>
              </a:tr>
              <a:tr h="7695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75644255"/>
                  </a:ext>
                </a:extLst>
              </a:tr>
              <a:tr h="7695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739169344"/>
                  </a:ext>
                </a:extLst>
              </a:tr>
              <a:tr h="7695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597041484"/>
                  </a:ext>
                </a:extLst>
              </a:tr>
              <a:tr h="7695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2108191098"/>
                  </a:ext>
                </a:extLst>
              </a:tr>
              <a:tr h="7695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379935426"/>
                  </a:ext>
                </a:extLst>
              </a:tr>
              <a:tr h="7695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2788182885"/>
                  </a:ext>
                </a:extLst>
              </a:tr>
              <a:tr h="7695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1409126665"/>
                  </a:ext>
                </a:extLst>
              </a:tr>
              <a:tr h="7695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3488524852"/>
                  </a:ext>
                </a:extLst>
              </a:tr>
              <a:tr h="7695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3064975590"/>
                  </a:ext>
                </a:extLst>
              </a:tr>
              <a:tr h="7695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4223102443"/>
                  </a:ext>
                </a:extLst>
              </a:tr>
              <a:tr h="7695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498" marR="3498" marT="3498" marB="0" anchor="ctr"/>
                </a:tc>
                <a:extLst>
                  <a:ext uri="{0D108BD9-81ED-4DB2-BD59-A6C34878D82A}">
                    <a16:rowId xmlns:a16="http://schemas.microsoft.com/office/drawing/2014/main" val="566544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19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E38EAE6-3891-4BBA-9756-1F70D0BD4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82967" cy="685800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410D5DF-00F2-46A1-9477-A942AC59A5FB}"/>
              </a:ext>
            </a:extLst>
          </p:cNvPr>
          <p:cNvGraphicFramePr>
            <a:graphicFrameLocks noGrp="1"/>
          </p:cNvGraphicFramePr>
          <p:nvPr/>
        </p:nvGraphicFramePr>
        <p:xfrm>
          <a:off x="8165719" y="1253330"/>
          <a:ext cx="2818233" cy="435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8233">
                  <a:extLst>
                    <a:ext uri="{9D8B030D-6E8A-4147-A177-3AD203B41FA5}">
                      <a16:colId xmlns:a16="http://schemas.microsoft.com/office/drawing/2014/main" val="4111801333"/>
                    </a:ext>
                  </a:extLst>
                </a:gridCol>
              </a:tblGrid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ENSMUSG00000059498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440" marR="4440" marT="4440" marB="0" anchor="ctr"/>
                </a:tc>
                <a:extLst>
                  <a:ext uri="{0D108BD9-81ED-4DB2-BD59-A6C34878D82A}">
                    <a16:rowId xmlns:a16="http://schemas.microsoft.com/office/drawing/2014/main" val="4271146090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ENSMUSG00000026656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440" marR="4440" marT="4440" marB="0" anchor="ctr"/>
                </a:tc>
                <a:extLst>
                  <a:ext uri="{0D108BD9-81ED-4DB2-BD59-A6C34878D82A}">
                    <a16:rowId xmlns:a16="http://schemas.microsoft.com/office/drawing/2014/main" val="340153811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ENSMUSG00000036896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440" marR="4440" marT="4440" marB="0" anchor="ctr"/>
                </a:tc>
                <a:extLst>
                  <a:ext uri="{0D108BD9-81ED-4DB2-BD59-A6C34878D82A}">
                    <a16:rowId xmlns:a16="http://schemas.microsoft.com/office/drawing/2014/main" val="1922178640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ENSMUSG00000036887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440" marR="4440" marT="4440" marB="0" anchor="ctr"/>
                </a:tc>
                <a:extLst>
                  <a:ext uri="{0D108BD9-81ED-4DB2-BD59-A6C34878D82A}">
                    <a16:rowId xmlns:a16="http://schemas.microsoft.com/office/drawing/2014/main" val="3783197219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ENSMUSG00000036905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440" marR="4440" marT="4440" marB="0" anchor="ctr"/>
                </a:tc>
                <a:extLst>
                  <a:ext uri="{0D108BD9-81ED-4DB2-BD59-A6C34878D82A}">
                    <a16:rowId xmlns:a16="http://schemas.microsoft.com/office/drawing/2014/main" val="485639850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ENSMUSG00000024371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440" marR="4440" marT="4440" marB="0" anchor="ctr"/>
                </a:tc>
                <a:extLst>
                  <a:ext uri="{0D108BD9-81ED-4DB2-BD59-A6C34878D82A}">
                    <a16:rowId xmlns:a16="http://schemas.microsoft.com/office/drawing/2014/main" val="9899799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ENSMUSG00000024164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440" marR="4440" marT="4440" marB="0" anchor="ctr"/>
                </a:tc>
                <a:extLst>
                  <a:ext uri="{0D108BD9-81ED-4DB2-BD59-A6C34878D82A}">
                    <a16:rowId xmlns:a16="http://schemas.microsoft.com/office/drawing/2014/main" val="2379759234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ENSMUSG00000040552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440" marR="4440" marT="4440" marB="0" anchor="ctr"/>
                </a:tc>
                <a:extLst>
                  <a:ext uri="{0D108BD9-81ED-4DB2-BD59-A6C34878D82A}">
                    <a16:rowId xmlns:a16="http://schemas.microsoft.com/office/drawing/2014/main" val="3157341447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ENSMUSG00000073418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440" marR="4440" marT="4440" marB="0" anchor="ctr"/>
                </a:tc>
                <a:extLst>
                  <a:ext uri="{0D108BD9-81ED-4DB2-BD59-A6C34878D82A}">
                    <a16:rowId xmlns:a16="http://schemas.microsoft.com/office/drawing/2014/main" val="3755295344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ENSMUSG00000049130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440" marR="4440" marT="4440" marB="0" anchor="ctr"/>
                </a:tc>
                <a:extLst>
                  <a:ext uri="{0D108BD9-81ED-4DB2-BD59-A6C34878D82A}">
                    <a16:rowId xmlns:a16="http://schemas.microsoft.com/office/drawing/2014/main" val="685339908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ENSMUSG00000026365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440" marR="4440" marT="4440" marB="0" anchor="ctr"/>
                </a:tc>
                <a:extLst>
                  <a:ext uri="{0D108BD9-81ED-4DB2-BD59-A6C34878D82A}">
                    <a16:rowId xmlns:a16="http://schemas.microsoft.com/office/drawing/2014/main" val="555558863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ENSMUSG00000069441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440" marR="4440" marT="4440" marB="0" anchor="ctr"/>
                </a:tc>
                <a:extLst>
                  <a:ext uri="{0D108BD9-81ED-4DB2-BD59-A6C34878D82A}">
                    <a16:rowId xmlns:a16="http://schemas.microsoft.com/office/drawing/2014/main" val="1580941538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ENSMUSG00000061928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440" marR="4440" marT="4440" marB="0" anchor="ctr"/>
                </a:tc>
                <a:extLst>
                  <a:ext uri="{0D108BD9-81ED-4DB2-BD59-A6C34878D82A}">
                    <a16:rowId xmlns:a16="http://schemas.microsoft.com/office/drawing/2014/main" val="4098320555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ENSMUSG00000073421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440" marR="4440" marT="4440" marB="0" anchor="ctr"/>
                </a:tc>
                <a:extLst>
                  <a:ext uri="{0D108BD9-81ED-4DB2-BD59-A6C34878D82A}">
                    <a16:rowId xmlns:a16="http://schemas.microsoft.com/office/drawing/2014/main" val="1934487301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ENSMUSG00000060586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440" marR="4440" marT="4440" marB="0" anchor="ctr"/>
                </a:tc>
                <a:extLst>
                  <a:ext uri="{0D108BD9-81ED-4DB2-BD59-A6C34878D82A}">
                    <a16:rowId xmlns:a16="http://schemas.microsoft.com/office/drawing/2014/main" val="75702257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ENSMUSG00000079547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440" marR="4440" marT="4440" marB="0" anchor="ctr"/>
                </a:tc>
                <a:extLst>
                  <a:ext uri="{0D108BD9-81ED-4DB2-BD59-A6C34878D82A}">
                    <a16:rowId xmlns:a16="http://schemas.microsoft.com/office/drawing/2014/main" val="2532194559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ENSMUSG00000030830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440" marR="4440" marT="4440" marB="0" anchor="ctr"/>
                </a:tc>
                <a:extLst>
                  <a:ext uri="{0D108BD9-81ED-4DB2-BD59-A6C34878D82A}">
                    <a16:rowId xmlns:a16="http://schemas.microsoft.com/office/drawing/2014/main" val="1352629326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ENSMUSG00000030786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440" marR="4440" marT="4440" marB="0" anchor="ctr"/>
                </a:tc>
                <a:extLst>
                  <a:ext uri="{0D108BD9-81ED-4DB2-BD59-A6C34878D82A}">
                    <a16:rowId xmlns:a16="http://schemas.microsoft.com/office/drawing/2014/main" val="4225199147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ENSMUSG00000000290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440" marR="4440" marT="4440" marB="0" anchor="ctr"/>
                </a:tc>
                <a:extLst>
                  <a:ext uri="{0D108BD9-81ED-4DB2-BD59-A6C34878D82A}">
                    <a16:rowId xmlns:a16="http://schemas.microsoft.com/office/drawing/2014/main" val="3141802881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ENSMUSG00000048163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4440" marR="4440" marT="4440" marB="0" anchor="ctr"/>
                </a:tc>
                <a:extLst>
                  <a:ext uri="{0D108BD9-81ED-4DB2-BD59-A6C34878D82A}">
                    <a16:rowId xmlns:a16="http://schemas.microsoft.com/office/drawing/2014/main" val="74111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08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E100F5F-69F4-488A-A3E5-C9E1ECB8F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0020"/>
            <a:ext cx="7313565" cy="502504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A147C7E-A936-4871-A7E7-AF430DF4B996}"/>
              </a:ext>
            </a:extLst>
          </p:cNvPr>
          <p:cNvGraphicFramePr>
            <a:graphicFrameLocks noGrp="1"/>
          </p:cNvGraphicFramePr>
          <p:nvPr/>
        </p:nvGraphicFramePr>
        <p:xfrm>
          <a:off x="8086144" y="1550020"/>
          <a:ext cx="3622636" cy="466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22636">
                  <a:extLst>
                    <a:ext uri="{9D8B030D-6E8A-4147-A177-3AD203B41FA5}">
                      <a16:colId xmlns:a16="http://schemas.microsoft.com/office/drawing/2014/main" val="2096509687"/>
                    </a:ext>
                  </a:extLst>
                </a:gridCol>
              </a:tblGrid>
              <a:tr h="1849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ENSMUSG00000025351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552" marR="3552" marT="3552" marB="0" anchor="ctr"/>
                </a:tc>
                <a:extLst>
                  <a:ext uri="{0D108BD9-81ED-4DB2-BD59-A6C34878D82A}">
                    <a16:rowId xmlns:a16="http://schemas.microsoft.com/office/drawing/2014/main" val="3969412209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ENSMUSG00000018774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552" marR="3552" marT="3552" marB="0" anchor="ctr"/>
                </a:tc>
                <a:extLst>
                  <a:ext uri="{0D108BD9-81ED-4DB2-BD59-A6C34878D82A}">
                    <a16:rowId xmlns:a16="http://schemas.microsoft.com/office/drawing/2014/main" val="179050247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ENSMUSG00000000594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552" marR="3552" marT="3552" marB="0" anchor="ctr"/>
                </a:tc>
                <a:extLst>
                  <a:ext uri="{0D108BD9-81ED-4DB2-BD59-A6C34878D82A}">
                    <a16:rowId xmlns:a16="http://schemas.microsoft.com/office/drawing/2014/main" val="745251173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ENSMUSG00000022500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552" marR="3552" marT="3552" marB="0" anchor="ctr"/>
                </a:tc>
                <a:extLst>
                  <a:ext uri="{0D108BD9-81ED-4DB2-BD59-A6C34878D82A}">
                    <a16:rowId xmlns:a16="http://schemas.microsoft.com/office/drawing/2014/main" val="1931946286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ENSMUSG00000024413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552" marR="3552" marT="3552" marB="0" anchor="ctr"/>
                </a:tc>
                <a:extLst>
                  <a:ext uri="{0D108BD9-81ED-4DB2-BD59-A6C34878D82A}">
                    <a16:rowId xmlns:a16="http://schemas.microsoft.com/office/drawing/2014/main" val="2585107816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ENSMUSG00000021242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552" marR="3552" marT="3552" marB="0" anchor="ctr"/>
                </a:tc>
                <a:extLst>
                  <a:ext uri="{0D108BD9-81ED-4DB2-BD59-A6C34878D82A}">
                    <a16:rowId xmlns:a16="http://schemas.microsoft.com/office/drawing/2014/main" val="3734011358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ENSMUSG00000001750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552" marR="3552" marT="3552" marB="0" anchor="ctr"/>
                </a:tc>
                <a:extLst>
                  <a:ext uri="{0D108BD9-81ED-4DB2-BD59-A6C34878D82A}">
                    <a16:rowId xmlns:a16="http://schemas.microsoft.com/office/drawing/2014/main" val="2729684155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ENSMUSG00000001348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552" marR="3552" marT="3552" marB="0" anchor="ctr"/>
                </a:tc>
                <a:extLst>
                  <a:ext uri="{0D108BD9-81ED-4DB2-BD59-A6C34878D82A}">
                    <a16:rowId xmlns:a16="http://schemas.microsoft.com/office/drawing/2014/main" val="3944901681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ENSMUSG00000017760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552" marR="3552" marT="3552" marB="0" anchor="ctr"/>
                </a:tc>
                <a:extLst>
                  <a:ext uri="{0D108BD9-81ED-4DB2-BD59-A6C34878D82A}">
                    <a16:rowId xmlns:a16="http://schemas.microsoft.com/office/drawing/2014/main" val="2389711440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ENSMUSG00000021939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552" marR="3552" marT="3552" marB="0" anchor="ctr"/>
                </a:tc>
                <a:extLst>
                  <a:ext uri="{0D108BD9-81ED-4DB2-BD59-A6C34878D82A}">
                    <a16:rowId xmlns:a16="http://schemas.microsoft.com/office/drawing/2014/main" val="174432090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ENSMUSG00000007891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552" marR="3552" marT="3552" marB="0" anchor="ctr"/>
                </a:tc>
                <a:extLst>
                  <a:ext uri="{0D108BD9-81ED-4DB2-BD59-A6C34878D82A}">
                    <a16:rowId xmlns:a16="http://schemas.microsoft.com/office/drawing/2014/main" val="3117615649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ENSMUSG00000032359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552" marR="3552" marT="3552" marB="0" anchor="ctr"/>
                </a:tc>
                <a:extLst>
                  <a:ext uri="{0D108BD9-81ED-4DB2-BD59-A6C34878D82A}">
                    <a16:rowId xmlns:a16="http://schemas.microsoft.com/office/drawing/2014/main" val="2372518144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ENSMUSG00000028111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552" marR="3552" marT="3552" marB="0" anchor="ctr"/>
                </a:tc>
                <a:extLst>
                  <a:ext uri="{0D108BD9-81ED-4DB2-BD59-A6C34878D82A}">
                    <a16:rowId xmlns:a16="http://schemas.microsoft.com/office/drawing/2014/main" val="606256916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ENSMUSG00000021477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552" marR="3552" marT="3552" marB="0" anchor="ctr"/>
                </a:tc>
                <a:extLst>
                  <a:ext uri="{0D108BD9-81ED-4DB2-BD59-A6C34878D82A}">
                    <a16:rowId xmlns:a16="http://schemas.microsoft.com/office/drawing/2014/main" val="3594769227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ENSMUSG00000038642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552" marR="3552" marT="3552" marB="0" anchor="ctr"/>
                </a:tc>
                <a:extLst>
                  <a:ext uri="{0D108BD9-81ED-4DB2-BD59-A6C34878D82A}">
                    <a16:rowId xmlns:a16="http://schemas.microsoft.com/office/drawing/2014/main" val="1728071524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ENSMUSG00000045594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552" marR="3552" marT="3552" marB="0" anchor="ctr"/>
                </a:tc>
                <a:extLst>
                  <a:ext uri="{0D108BD9-81ED-4DB2-BD59-A6C34878D82A}">
                    <a16:rowId xmlns:a16="http://schemas.microsoft.com/office/drawing/2014/main" val="2646635925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ENSMUSG00000034707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552" marR="3552" marT="3552" marB="0" anchor="ctr"/>
                </a:tc>
                <a:extLst>
                  <a:ext uri="{0D108BD9-81ED-4DB2-BD59-A6C34878D82A}">
                    <a16:rowId xmlns:a16="http://schemas.microsoft.com/office/drawing/2014/main" val="2881873030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ENSMUSG00000028048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552" marR="3552" marT="3552" marB="0" anchor="ctr"/>
                </a:tc>
                <a:extLst>
                  <a:ext uri="{0D108BD9-81ED-4DB2-BD59-A6C34878D82A}">
                    <a16:rowId xmlns:a16="http://schemas.microsoft.com/office/drawing/2014/main" val="3181361339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ENSMUSG00000025534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552" marR="3552" marT="3552" marB="0" anchor="ctr"/>
                </a:tc>
                <a:extLst>
                  <a:ext uri="{0D108BD9-81ED-4DB2-BD59-A6C34878D82A}">
                    <a16:rowId xmlns:a16="http://schemas.microsoft.com/office/drawing/2014/main" val="1671461312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ENSMUSG00000025232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552" marR="3552" marT="3552" marB="0" anchor="ctr"/>
                </a:tc>
                <a:extLst>
                  <a:ext uri="{0D108BD9-81ED-4DB2-BD59-A6C34878D82A}">
                    <a16:rowId xmlns:a16="http://schemas.microsoft.com/office/drawing/2014/main" val="4120498249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ENSMUSG00000021190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552" marR="3552" marT="3552" marB="0" anchor="ctr"/>
                </a:tc>
                <a:extLst>
                  <a:ext uri="{0D108BD9-81ED-4DB2-BD59-A6C34878D82A}">
                    <a16:rowId xmlns:a16="http://schemas.microsoft.com/office/drawing/2014/main" val="1852140211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ENSMUSG00000028581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552" marR="3552" marT="3552" marB="0" anchor="ctr"/>
                </a:tc>
                <a:extLst>
                  <a:ext uri="{0D108BD9-81ED-4DB2-BD59-A6C34878D82A}">
                    <a16:rowId xmlns:a16="http://schemas.microsoft.com/office/drawing/2014/main" val="2951930405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ENSMUSG00000002204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552" marR="3552" marT="3552" marB="0" anchor="ctr"/>
                </a:tc>
                <a:extLst>
                  <a:ext uri="{0D108BD9-81ED-4DB2-BD59-A6C34878D82A}">
                    <a16:rowId xmlns:a16="http://schemas.microsoft.com/office/drawing/2014/main" val="3971488330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ENSMUSG00000004207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552" marR="3552" marT="3552" marB="0" anchor="ctr"/>
                </a:tc>
                <a:extLst>
                  <a:ext uri="{0D108BD9-81ED-4DB2-BD59-A6C34878D82A}">
                    <a16:rowId xmlns:a16="http://schemas.microsoft.com/office/drawing/2014/main" val="1673234044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ENSMUSG00000026177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552" marR="3552" marT="3552" marB="0" anchor="ctr"/>
                </a:tc>
                <a:extLst>
                  <a:ext uri="{0D108BD9-81ED-4DB2-BD59-A6C34878D82A}">
                    <a16:rowId xmlns:a16="http://schemas.microsoft.com/office/drawing/2014/main" val="2410282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21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CF16BA2-F83E-4211-A573-32F3BA8BC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25415" cy="6858000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F2D787-697E-4322-AF0D-178FB4E6D2A4}"/>
              </a:ext>
            </a:extLst>
          </p:cNvPr>
          <p:cNvGraphicFramePr>
            <a:graphicFrameLocks noGrp="1"/>
          </p:cNvGraphicFramePr>
          <p:nvPr/>
        </p:nvGraphicFramePr>
        <p:xfrm>
          <a:off x="9625415" y="1228187"/>
          <a:ext cx="2404398" cy="48740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04398">
                  <a:extLst>
                    <a:ext uri="{9D8B030D-6E8A-4147-A177-3AD203B41FA5}">
                      <a16:colId xmlns:a16="http://schemas.microsoft.com/office/drawing/2014/main" val="2181335285"/>
                    </a:ext>
                  </a:extLst>
                </a:gridCol>
              </a:tblGrid>
              <a:tr h="62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ID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2824" marR="2824" marT="2824" marB="0" anchor="ctr"/>
                </a:tc>
                <a:extLst>
                  <a:ext uri="{0D108BD9-81ED-4DB2-BD59-A6C34878D82A}">
                    <a16:rowId xmlns:a16="http://schemas.microsoft.com/office/drawing/2014/main" val="2110307075"/>
                  </a:ext>
                </a:extLst>
              </a:tr>
              <a:tr h="138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ENSMUSG00000079293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2824" marR="2824" marT="2824" marB="0" anchor="ctr"/>
                </a:tc>
                <a:extLst>
                  <a:ext uri="{0D108BD9-81ED-4DB2-BD59-A6C34878D82A}">
                    <a16:rowId xmlns:a16="http://schemas.microsoft.com/office/drawing/2014/main" val="253721039"/>
                  </a:ext>
                </a:extLst>
              </a:tr>
              <a:tr h="138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ENSMUSG00000059498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2824" marR="2824" marT="2824" marB="0" anchor="ctr"/>
                </a:tc>
                <a:extLst>
                  <a:ext uri="{0D108BD9-81ED-4DB2-BD59-A6C34878D82A}">
                    <a16:rowId xmlns:a16="http://schemas.microsoft.com/office/drawing/2014/main" val="410369970"/>
                  </a:ext>
                </a:extLst>
              </a:tr>
              <a:tr h="138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ENSMUSG00000026656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2824" marR="2824" marT="2824" marB="0" anchor="ctr"/>
                </a:tc>
                <a:extLst>
                  <a:ext uri="{0D108BD9-81ED-4DB2-BD59-A6C34878D82A}">
                    <a16:rowId xmlns:a16="http://schemas.microsoft.com/office/drawing/2014/main" val="2429504902"/>
                  </a:ext>
                </a:extLst>
              </a:tr>
              <a:tr h="138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ENSMUSG00000052688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2824" marR="2824" marT="2824" marB="0" anchor="ctr"/>
                </a:tc>
                <a:extLst>
                  <a:ext uri="{0D108BD9-81ED-4DB2-BD59-A6C34878D82A}">
                    <a16:rowId xmlns:a16="http://schemas.microsoft.com/office/drawing/2014/main" val="4274517159"/>
                  </a:ext>
                </a:extLst>
              </a:tr>
              <a:tr h="138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ENSMUSG00000001750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2824" marR="2824" marT="2824" marB="0" anchor="ctr"/>
                </a:tc>
                <a:extLst>
                  <a:ext uri="{0D108BD9-81ED-4DB2-BD59-A6C34878D82A}">
                    <a16:rowId xmlns:a16="http://schemas.microsoft.com/office/drawing/2014/main" val="1636327086"/>
                  </a:ext>
                </a:extLst>
              </a:tr>
              <a:tr h="138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ENSMUSG00000021477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2824" marR="2824" marT="2824" marB="0" anchor="ctr"/>
                </a:tc>
                <a:extLst>
                  <a:ext uri="{0D108BD9-81ED-4DB2-BD59-A6C34878D82A}">
                    <a16:rowId xmlns:a16="http://schemas.microsoft.com/office/drawing/2014/main" val="2403301257"/>
                  </a:ext>
                </a:extLst>
              </a:tr>
              <a:tr h="138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ENSMUSG00000038642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2824" marR="2824" marT="2824" marB="0" anchor="ctr"/>
                </a:tc>
                <a:extLst>
                  <a:ext uri="{0D108BD9-81ED-4DB2-BD59-A6C34878D82A}">
                    <a16:rowId xmlns:a16="http://schemas.microsoft.com/office/drawing/2014/main" val="448397327"/>
                  </a:ext>
                </a:extLst>
              </a:tr>
              <a:tr h="138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ENSMUSG00000024164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2824" marR="2824" marT="2824" marB="0" anchor="ctr"/>
                </a:tc>
                <a:extLst>
                  <a:ext uri="{0D108BD9-81ED-4DB2-BD59-A6C34878D82A}">
                    <a16:rowId xmlns:a16="http://schemas.microsoft.com/office/drawing/2014/main" val="982354878"/>
                  </a:ext>
                </a:extLst>
              </a:tr>
              <a:tr h="138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ENSMUSG00000030707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2824" marR="2824" marT="2824" marB="0" anchor="ctr"/>
                </a:tc>
                <a:extLst>
                  <a:ext uri="{0D108BD9-81ED-4DB2-BD59-A6C34878D82A}">
                    <a16:rowId xmlns:a16="http://schemas.microsoft.com/office/drawing/2014/main" val="2915238551"/>
                  </a:ext>
                </a:extLst>
              </a:tr>
              <a:tr h="138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ENSMUSG00000006519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2824" marR="2824" marT="2824" marB="0" anchor="ctr"/>
                </a:tc>
                <a:extLst>
                  <a:ext uri="{0D108BD9-81ED-4DB2-BD59-A6C34878D82A}">
                    <a16:rowId xmlns:a16="http://schemas.microsoft.com/office/drawing/2014/main" val="520664469"/>
                  </a:ext>
                </a:extLst>
              </a:tr>
              <a:tr h="138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ENSMUSG00000073411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2824" marR="2824" marT="2824" marB="0" anchor="ctr"/>
                </a:tc>
                <a:extLst>
                  <a:ext uri="{0D108BD9-81ED-4DB2-BD59-A6C34878D82A}">
                    <a16:rowId xmlns:a16="http://schemas.microsoft.com/office/drawing/2014/main" val="1074370941"/>
                  </a:ext>
                </a:extLst>
              </a:tr>
              <a:tr h="138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ENSMUSG00000061232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2824" marR="2824" marT="2824" marB="0" anchor="ctr"/>
                </a:tc>
                <a:extLst>
                  <a:ext uri="{0D108BD9-81ED-4DB2-BD59-A6C34878D82A}">
                    <a16:rowId xmlns:a16="http://schemas.microsoft.com/office/drawing/2014/main" val="2235360358"/>
                  </a:ext>
                </a:extLst>
              </a:tr>
              <a:tr h="138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ENSMUSG00000060550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2824" marR="2824" marT="2824" marB="0" anchor="ctr"/>
                </a:tc>
                <a:extLst>
                  <a:ext uri="{0D108BD9-81ED-4DB2-BD59-A6C34878D82A}">
                    <a16:rowId xmlns:a16="http://schemas.microsoft.com/office/drawing/2014/main" val="2352501116"/>
                  </a:ext>
                </a:extLst>
              </a:tr>
              <a:tr h="138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ENSMUSG00000067212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2824" marR="2824" marT="2824" marB="0" anchor="ctr"/>
                </a:tc>
                <a:extLst>
                  <a:ext uri="{0D108BD9-81ED-4DB2-BD59-A6C34878D82A}">
                    <a16:rowId xmlns:a16="http://schemas.microsoft.com/office/drawing/2014/main" val="3250809370"/>
                  </a:ext>
                </a:extLst>
              </a:tr>
              <a:tr h="138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ENSMUSG00000073421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2824" marR="2824" marT="2824" marB="0" anchor="ctr"/>
                </a:tc>
                <a:extLst>
                  <a:ext uri="{0D108BD9-81ED-4DB2-BD59-A6C34878D82A}">
                    <a16:rowId xmlns:a16="http://schemas.microsoft.com/office/drawing/2014/main" val="1515725607"/>
                  </a:ext>
                </a:extLst>
              </a:tr>
              <a:tr h="138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ENSMUSG00000060586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2824" marR="2824" marT="2824" marB="0" anchor="ctr"/>
                </a:tc>
                <a:extLst>
                  <a:ext uri="{0D108BD9-81ED-4DB2-BD59-A6C34878D82A}">
                    <a16:rowId xmlns:a16="http://schemas.microsoft.com/office/drawing/2014/main" val="4032445956"/>
                  </a:ext>
                </a:extLst>
              </a:tr>
              <a:tr h="138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ENSMUSG00000079547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2824" marR="2824" marT="2824" marB="0" anchor="ctr"/>
                </a:tc>
                <a:extLst>
                  <a:ext uri="{0D108BD9-81ED-4DB2-BD59-A6C34878D82A}">
                    <a16:rowId xmlns:a16="http://schemas.microsoft.com/office/drawing/2014/main" val="2608216891"/>
                  </a:ext>
                </a:extLst>
              </a:tr>
              <a:tr h="138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ENSMUSG00000030786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2824" marR="2824" marT="2824" marB="0" anchor="ctr"/>
                </a:tc>
                <a:extLst>
                  <a:ext uri="{0D108BD9-81ED-4DB2-BD59-A6C34878D82A}">
                    <a16:rowId xmlns:a16="http://schemas.microsoft.com/office/drawing/2014/main" val="57932268"/>
                  </a:ext>
                </a:extLst>
              </a:tr>
              <a:tr h="138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ENSMUSG00000000290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2824" marR="2824" marT="2824" marB="0" anchor="ctr"/>
                </a:tc>
                <a:extLst>
                  <a:ext uri="{0D108BD9-81ED-4DB2-BD59-A6C34878D82A}">
                    <a16:rowId xmlns:a16="http://schemas.microsoft.com/office/drawing/2014/main" val="3269767341"/>
                  </a:ext>
                </a:extLst>
              </a:tr>
              <a:tr h="138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ENSMUSG00000020689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2824" marR="2824" marT="2824" marB="0" anchor="ctr"/>
                </a:tc>
                <a:extLst>
                  <a:ext uri="{0D108BD9-81ED-4DB2-BD59-A6C34878D82A}">
                    <a16:rowId xmlns:a16="http://schemas.microsoft.com/office/drawing/2014/main" val="1450194292"/>
                  </a:ext>
                </a:extLst>
              </a:tr>
              <a:tr h="138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ENSMUSG00000025044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2824" marR="2824" marT="2824" marB="0" anchor="ctr"/>
                </a:tc>
                <a:extLst>
                  <a:ext uri="{0D108BD9-81ED-4DB2-BD59-A6C34878D82A}">
                    <a16:rowId xmlns:a16="http://schemas.microsoft.com/office/drawing/2014/main" val="2609563118"/>
                  </a:ext>
                </a:extLst>
              </a:tr>
              <a:tr h="138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ENSMUSG00000015950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2824" marR="2824" marT="2824" marB="0" anchor="ctr"/>
                </a:tc>
                <a:extLst>
                  <a:ext uri="{0D108BD9-81ED-4DB2-BD59-A6C34878D82A}">
                    <a16:rowId xmlns:a16="http://schemas.microsoft.com/office/drawing/2014/main" val="2622817404"/>
                  </a:ext>
                </a:extLst>
              </a:tr>
              <a:tr h="138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ENSMUSG00000026480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2824" marR="2824" marT="2824" marB="0" anchor="ctr"/>
                </a:tc>
                <a:extLst>
                  <a:ext uri="{0D108BD9-81ED-4DB2-BD59-A6C34878D82A}">
                    <a16:rowId xmlns:a16="http://schemas.microsoft.com/office/drawing/2014/main" val="2259952470"/>
                  </a:ext>
                </a:extLst>
              </a:tr>
              <a:tr h="138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ENSMUSG00000040152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2824" marR="2824" marT="2824" marB="0" anchor="ctr"/>
                </a:tc>
                <a:extLst>
                  <a:ext uri="{0D108BD9-81ED-4DB2-BD59-A6C34878D82A}">
                    <a16:rowId xmlns:a16="http://schemas.microsoft.com/office/drawing/2014/main" val="3527489498"/>
                  </a:ext>
                </a:extLst>
              </a:tr>
              <a:tr h="138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ENSMUSG00000028047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2824" marR="2824" marT="2824" marB="0" anchor="ctr"/>
                </a:tc>
                <a:extLst>
                  <a:ext uri="{0D108BD9-81ED-4DB2-BD59-A6C34878D82A}">
                    <a16:rowId xmlns:a16="http://schemas.microsoft.com/office/drawing/2014/main" val="2324995810"/>
                  </a:ext>
                </a:extLst>
              </a:tr>
              <a:tr h="138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ENSMUSG00000039005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2824" marR="2824" marT="2824" marB="0" anchor="ctr"/>
                </a:tc>
                <a:extLst>
                  <a:ext uri="{0D108BD9-81ED-4DB2-BD59-A6C34878D82A}">
                    <a16:rowId xmlns:a16="http://schemas.microsoft.com/office/drawing/2014/main" val="28902782"/>
                  </a:ext>
                </a:extLst>
              </a:tr>
              <a:tr h="138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ENSMUSG00000043091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2824" marR="2824" marT="2824" marB="0" anchor="ctr"/>
                </a:tc>
                <a:extLst>
                  <a:ext uri="{0D108BD9-81ED-4DB2-BD59-A6C34878D82A}">
                    <a16:rowId xmlns:a16="http://schemas.microsoft.com/office/drawing/2014/main" val="501089391"/>
                  </a:ext>
                </a:extLst>
              </a:tr>
              <a:tr h="138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ENSMUSG00000058672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2824" marR="2824" marT="2824" marB="0" anchor="ctr"/>
                </a:tc>
                <a:extLst>
                  <a:ext uri="{0D108BD9-81ED-4DB2-BD59-A6C34878D82A}">
                    <a16:rowId xmlns:a16="http://schemas.microsoft.com/office/drawing/2014/main" val="2648497861"/>
                  </a:ext>
                </a:extLst>
              </a:tr>
              <a:tr h="138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ENSMUSG00000045136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2824" marR="2824" marT="2824" marB="0" anchor="ctr"/>
                </a:tc>
                <a:extLst>
                  <a:ext uri="{0D108BD9-81ED-4DB2-BD59-A6C34878D82A}">
                    <a16:rowId xmlns:a16="http://schemas.microsoft.com/office/drawing/2014/main" val="3090722314"/>
                  </a:ext>
                </a:extLst>
              </a:tr>
              <a:tr h="138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ENSMUSG00000001525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2824" marR="2824" marT="2824" marB="0" anchor="ctr"/>
                </a:tc>
                <a:extLst>
                  <a:ext uri="{0D108BD9-81ED-4DB2-BD59-A6C34878D82A}">
                    <a16:rowId xmlns:a16="http://schemas.microsoft.com/office/drawing/2014/main" val="2720984897"/>
                  </a:ext>
                </a:extLst>
              </a:tr>
              <a:tr h="138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ENSMUSG00000001473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2824" marR="2824" marT="2824" marB="0" anchor="ctr"/>
                </a:tc>
                <a:extLst>
                  <a:ext uri="{0D108BD9-81ED-4DB2-BD59-A6C34878D82A}">
                    <a16:rowId xmlns:a16="http://schemas.microsoft.com/office/drawing/2014/main" val="4097188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57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98DCC6D-CB64-4DBD-B053-F8F598055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94" y="0"/>
            <a:ext cx="7834520" cy="6858000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4F8CEAE-4E21-4022-9849-9B0EBABD43AC}"/>
              </a:ext>
            </a:extLst>
          </p:cNvPr>
          <p:cNvGraphicFramePr>
            <a:graphicFrameLocks noGrp="1"/>
          </p:cNvGraphicFramePr>
          <p:nvPr/>
        </p:nvGraphicFramePr>
        <p:xfrm>
          <a:off x="8930998" y="1153458"/>
          <a:ext cx="2293471" cy="53537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3471">
                  <a:extLst>
                    <a:ext uri="{9D8B030D-6E8A-4147-A177-3AD203B41FA5}">
                      <a16:colId xmlns:a16="http://schemas.microsoft.com/office/drawing/2014/main" val="642991516"/>
                    </a:ext>
                  </a:extLst>
                </a:gridCol>
              </a:tblGrid>
              <a:tr h="668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ID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037" marR="3037" marT="3037" marB="0" anchor="ctr"/>
                </a:tc>
                <a:extLst>
                  <a:ext uri="{0D108BD9-81ED-4DB2-BD59-A6C34878D82A}">
                    <a16:rowId xmlns:a16="http://schemas.microsoft.com/office/drawing/2014/main" val="3574081697"/>
                  </a:ext>
                </a:extLst>
              </a:tr>
              <a:tr h="1487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ENSMUSG00000003873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037" marR="3037" marT="3037" marB="0" anchor="ctr"/>
                </a:tc>
                <a:extLst>
                  <a:ext uri="{0D108BD9-81ED-4DB2-BD59-A6C34878D82A}">
                    <a16:rowId xmlns:a16="http://schemas.microsoft.com/office/drawing/2014/main" val="68761136"/>
                  </a:ext>
                </a:extLst>
              </a:tr>
              <a:tr h="1487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ENSMUSG00000079293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037" marR="3037" marT="3037" marB="0" anchor="ctr"/>
                </a:tc>
                <a:extLst>
                  <a:ext uri="{0D108BD9-81ED-4DB2-BD59-A6C34878D82A}">
                    <a16:rowId xmlns:a16="http://schemas.microsoft.com/office/drawing/2014/main" val="3109398973"/>
                  </a:ext>
                </a:extLst>
              </a:tr>
              <a:tr h="1487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ENSMUSG00000058715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037" marR="3037" marT="3037" marB="0" anchor="ctr"/>
                </a:tc>
                <a:extLst>
                  <a:ext uri="{0D108BD9-81ED-4DB2-BD59-A6C34878D82A}">
                    <a16:rowId xmlns:a16="http://schemas.microsoft.com/office/drawing/2014/main" val="4132174031"/>
                  </a:ext>
                </a:extLst>
              </a:tr>
              <a:tr h="1487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ENSMUSG00000059498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037" marR="3037" marT="3037" marB="0" anchor="ctr"/>
                </a:tc>
                <a:extLst>
                  <a:ext uri="{0D108BD9-81ED-4DB2-BD59-A6C34878D82A}">
                    <a16:rowId xmlns:a16="http://schemas.microsoft.com/office/drawing/2014/main" val="182316161"/>
                  </a:ext>
                </a:extLst>
              </a:tr>
              <a:tr h="1487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ENSMUSG00000026656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037" marR="3037" marT="3037" marB="0" anchor="ctr"/>
                </a:tc>
                <a:extLst>
                  <a:ext uri="{0D108BD9-81ED-4DB2-BD59-A6C34878D82A}">
                    <a16:rowId xmlns:a16="http://schemas.microsoft.com/office/drawing/2014/main" val="4213527951"/>
                  </a:ext>
                </a:extLst>
              </a:tr>
              <a:tr h="1487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ENSMUSG00000032688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037" marR="3037" marT="3037" marB="0" anchor="ctr"/>
                </a:tc>
                <a:extLst>
                  <a:ext uri="{0D108BD9-81ED-4DB2-BD59-A6C34878D82A}">
                    <a16:rowId xmlns:a16="http://schemas.microsoft.com/office/drawing/2014/main" val="3175568064"/>
                  </a:ext>
                </a:extLst>
              </a:tr>
              <a:tr h="1487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ENSMUSG00000027646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037" marR="3037" marT="3037" marB="0" anchor="ctr"/>
                </a:tc>
                <a:extLst>
                  <a:ext uri="{0D108BD9-81ED-4DB2-BD59-A6C34878D82A}">
                    <a16:rowId xmlns:a16="http://schemas.microsoft.com/office/drawing/2014/main" val="1638911086"/>
                  </a:ext>
                </a:extLst>
              </a:tr>
              <a:tr h="1487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ENSMUSG00000001750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037" marR="3037" marT="3037" marB="0" anchor="ctr"/>
                </a:tc>
                <a:extLst>
                  <a:ext uri="{0D108BD9-81ED-4DB2-BD59-A6C34878D82A}">
                    <a16:rowId xmlns:a16="http://schemas.microsoft.com/office/drawing/2014/main" val="397664063"/>
                  </a:ext>
                </a:extLst>
              </a:tr>
              <a:tr h="1487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ENSMUSG00000019979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037" marR="3037" marT="3037" marB="0" anchor="ctr"/>
                </a:tc>
                <a:extLst>
                  <a:ext uri="{0D108BD9-81ED-4DB2-BD59-A6C34878D82A}">
                    <a16:rowId xmlns:a16="http://schemas.microsoft.com/office/drawing/2014/main" val="3001063829"/>
                  </a:ext>
                </a:extLst>
              </a:tr>
              <a:tr h="1487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ENSMUSG00000033765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037" marR="3037" marT="3037" marB="0" anchor="ctr"/>
                </a:tc>
                <a:extLst>
                  <a:ext uri="{0D108BD9-81ED-4DB2-BD59-A6C34878D82A}">
                    <a16:rowId xmlns:a16="http://schemas.microsoft.com/office/drawing/2014/main" val="3706539134"/>
                  </a:ext>
                </a:extLst>
              </a:tr>
              <a:tr h="1487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ENSMUSG00000026928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037" marR="3037" marT="3037" marB="0" anchor="ctr"/>
                </a:tc>
                <a:extLst>
                  <a:ext uri="{0D108BD9-81ED-4DB2-BD59-A6C34878D82A}">
                    <a16:rowId xmlns:a16="http://schemas.microsoft.com/office/drawing/2014/main" val="2950208450"/>
                  </a:ext>
                </a:extLst>
              </a:tr>
              <a:tr h="1487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ENSMUSG00000007891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037" marR="3037" marT="3037" marB="0" anchor="ctr"/>
                </a:tc>
                <a:extLst>
                  <a:ext uri="{0D108BD9-81ED-4DB2-BD59-A6C34878D82A}">
                    <a16:rowId xmlns:a16="http://schemas.microsoft.com/office/drawing/2014/main" val="364792945"/>
                  </a:ext>
                </a:extLst>
              </a:tr>
              <a:tr h="1487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ENSMUSG00000038642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037" marR="3037" marT="3037" marB="0" anchor="ctr"/>
                </a:tc>
                <a:extLst>
                  <a:ext uri="{0D108BD9-81ED-4DB2-BD59-A6C34878D82A}">
                    <a16:rowId xmlns:a16="http://schemas.microsoft.com/office/drawing/2014/main" val="435150457"/>
                  </a:ext>
                </a:extLst>
              </a:tr>
              <a:tr h="1487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ENSMUSG00000024164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037" marR="3037" marT="3037" marB="0" anchor="ctr"/>
                </a:tc>
                <a:extLst>
                  <a:ext uri="{0D108BD9-81ED-4DB2-BD59-A6C34878D82A}">
                    <a16:rowId xmlns:a16="http://schemas.microsoft.com/office/drawing/2014/main" val="3424844890"/>
                  </a:ext>
                </a:extLst>
              </a:tr>
              <a:tr h="1487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ENSMUSG00000030707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037" marR="3037" marT="3037" marB="0" anchor="ctr"/>
                </a:tc>
                <a:extLst>
                  <a:ext uri="{0D108BD9-81ED-4DB2-BD59-A6C34878D82A}">
                    <a16:rowId xmlns:a16="http://schemas.microsoft.com/office/drawing/2014/main" val="2471517939"/>
                  </a:ext>
                </a:extLst>
              </a:tr>
              <a:tr h="1487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ENSMUSG00000006724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037" marR="3037" marT="3037" marB="0" anchor="ctr"/>
                </a:tc>
                <a:extLst>
                  <a:ext uri="{0D108BD9-81ED-4DB2-BD59-A6C34878D82A}">
                    <a16:rowId xmlns:a16="http://schemas.microsoft.com/office/drawing/2014/main" val="797769868"/>
                  </a:ext>
                </a:extLst>
              </a:tr>
              <a:tr h="1487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ENSMUSG00000073421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037" marR="3037" marT="3037" marB="0" anchor="ctr"/>
                </a:tc>
                <a:extLst>
                  <a:ext uri="{0D108BD9-81ED-4DB2-BD59-A6C34878D82A}">
                    <a16:rowId xmlns:a16="http://schemas.microsoft.com/office/drawing/2014/main" val="3393948302"/>
                  </a:ext>
                </a:extLst>
              </a:tr>
              <a:tr h="1487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ENSMUSG00000060586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037" marR="3037" marT="3037" marB="0" anchor="ctr"/>
                </a:tc>
                <a:extLst>
                  <a:ext uri="{0D108BD9-81ED-4DB2-BD59-A6C34878D82A}">
                    <a16:rowId xmlns:a16="http://schemas.microsoft.com/office/drawing/2014/main" val="2793517103"/>
                  </a:ext>
                </a:extLst>
              </a:tr>
              <a:tr h="1487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ENSMUSG00000079547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037" marR="3037" marT="3037" marB="0" anchor="ctr"/>
                </a:tc>
                <a:extLst>
                  <a:ext uri="{0D108BD9-81ED-4DB2-BD59-A6C34878D82A}">
                    <a16:rowId xmlns:a16="http://schemas.microsoft.com/office/drawing/2014/main" val="147331354"/>
                  </a:ext>
                </a:extLst>
              </a:tr>
              <a:tr h="1487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ENSMUSG00000030786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037" marR="3037" marT="3037" marB="0" anchor="ctr"/>
                </a:tc>
                <a:extLst>
                  <a:ext uri="{0D108BD9-81ED-4DB2-BD59-A6C34878D82A}">
                    <a16:rowId xmlns:a16="http://schemas.microsoft.com/office/drawing/2014/main" val="2021248457"/>
                  </a:ext>
                </a:extLst>
              </a:tr>
              <a:tr h="1487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ENSMUSG00000030789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037" marR="3037" marT="3037" marB="0" anchor="ctr"/>
                </a:tc>
                <a:extLst>
                  <a:ext uri="{0D108BD9-81ED-4DB2-BD59-A6C34878D82A}">
                    <a16:rowId xmlns:a16="http://schemas.microsoft.com/office/drawing/2014/main" val="231264438"/>
                  </a:ext>
                </a:extLst>
              </a:tr>
              <a:tr h="1487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ENSMUSG00000000290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037" marR="3037" marT="3037" marB="0" anchor="ctr"/>
                </a:tc>
                <a:extLst>
                  <a:ext uri="{0D108BD9-81ED-4DB2-BD59-A6C34878D82A}">
                    <a16:rowId xmlns:a16="http://schemas.microsoft.com/office/drawing/2014/main" val="2063650798"/>
                  </a:ext>
                </a:extLst>
              </a:tr>
              <a:tr h="1487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ENSMUSG00000016024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037" marR="3037" marT="3037" marB="0" anchor="ctr"/>
                </a:tc>
                <a:extLst>
                  <a:ext uri="{0D108BD9-81ED-4DB2-BD59-A6C34878D82A}">
                    <a16:rowId xmlns:a16="http://schemas.microsoft.com/office/drawing/2014/main" val="2438904317"/>
                  </a:ext>
                </a:extLst>
              </a:tr>
              <a:tr h="1487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ENSMUSG00000004864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037" marR="3037" marT="3037" marB="0" anchor="ctr"/>
                </a:tc>
                <a:extLst>
                  <a:ext uri="{0D108BD9-81ED-4DB2-BD59-A6C34878D82A}">
                    <a16:rowId xmlns:a16="http://schemas.microsoft.com/office/drawing/2014/main" val="711554715"/>
                  </a:ext>
                </a:extLst>
              </a:tr>
              <a:tr h="1487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ENSMUSG00000061878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037" marR="3037" marT="3037" marB="0" anchor="ctr"/>
                </a:tc>
                <a:extLst>
                  <a:ext uri="{0D108BD9-81ED-4DB2-BD59-A6C34878D82A}">
                    <a16:rowId xmlns:a16="http://schemas.microsoft.com/office/drawing/2014/main" val="2695590956"/>
                  </a:ext>
                </a:extLst>
              </a:tr>
              <a:tr h="1487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ENSMUSG00000021457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037" marR="3037" marT="3037" marB="0" anchor="ctr"/>
                </a:tc>
                <a:extLst>
                  <a:ext uri="{0D108BD9-81ED-4DB2-BD59-A6C34878D82A}">
                    <a16:rowId xmlns:a16="http://schemas.microsoft.com/office/drawing/2014/main" val="105082513"/>
                  </a:ext>
                </a:extLst>
              </a:tr>
              <a:tr h="1487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ENSMUSG00000039005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037" marR="3037" marT="3037" marB="0" anchor="ctr"/>
                </a:tc>
                <a:extLst>
                  <a:ext uri="{0D108BD9-81ED-4DB2-BD59-A6C34878D82A}">
                    <a16:rowId xmlns:a16="http://schemas.microsoft.com/office/drawing/2014/main" val="945355542"/>
                  </a:ext>
                </a:extLst>
              </a:tr>
              <a:tr h="66804">
                <a:tc>
                  <a:txBody>
                    <a:bodyPr/>
                    <a:lstStyle/>
                    <a:p>
                      <a:pPr algn="l" fontAlgn="ctr"/>
                      <a:endParaRPr lang="ko-KR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037" marR="3037" marT="3037" marB="0" anchor="ctr"/>
                </a:tc>
                <a:extLst>
                  <a:ext uri="{0D108BD9-81ED-4DB2-BD59-A6C34878D82A}">
                    <a16:rowId xmlns:a16="http://schemas.microsoft.com/office/drawing/2014/main" val="533136034"/>
                  </a:ext>
                </a:extLst>
              </a:tr>
              <a:tr h="66804">
                <a:tc>
                  <a:txBody>
                    <a:bodyPr/>
                    <a:lstStyle/>
                    <a:p>
                      <a:pPr algn="l" fontAlgn="ctr"/>
                      <a:endParaRPr lang="ko-KR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037" marR="3037" marT="3037" marB="0" anchor="ctr"/>
                </a:tc>
                <a:extLst>
                  <a:ext uri="{0D108BD9-81ED-4DB2-BD59-A6C34878D82A}">
                    <a16:rowId xmlns:a16="http://schemas.microsoft.com/office/drawing/2014/main" val="2052910673"/>
                  </a:ext>
                </a:extLst>
              </a:tr>
              <a:tr h="66804">
                <a:tc>
                  <a:txBody>
                    <a:bodyPr/>
                    <a:lstStyle/>
                    <a:p>
                      <a:pPr algn="l" fontAlgn="ctr"/>
                      <a:endParaRPr lang="ko-KR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037" marR="3037" marT="3037" marB="0" anchor="ctr"/>
                </a:tc>
                <a:extLst>
                  <a:ext uri="{0D108BD9-81ED-4DB2-BD59-A6C34878D82A}">
                    <a16:rowId xmlns:a16="http://schemas.microsoft.com/office/drawing/2014/main" val="2123764472"/>
                  </a:ext>
                </a:extLst>
              </a:tr>
              <a:tr h="66804">
                <a:tc>
                  <a:txBody>
                    <a:bodyPr/>
                    <a:lstStyle/>
                    <a:p>
                      <a:pPr algn="l" fontAlgn="ctr"/>
                      <a:endParaRPr lang="ko-KR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037" marR="3037" marT="3037" marB="0" anchor="ctr"/>
                </a:tc>
                <a:extLst>
                  <a:ext uri="{0D108BD9-81ED-4DB2-BD59-A6C34878D82A}">
                    <a16:rowId xmlns:a16="http://schemas.microsoft.com/office/drawing/2014/main" val="3308792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022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B034307-00C4-459F-8BE3-715F054D3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753"/>
            <a:ext cx="9915525" cy="6362700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0551E64-FC33-4FEF-8084-B0CB6EE2D793}"/>
              </a:ext>
            </a:extLst>
          </p:cNvPr>
          <p:cNvGraphicFramePr>
            <a:graphicFrameLocks noGrp="1"/>
          </p:cNvGraphicFramePr>
          <p:nvPr/>
        </p:nvGraphicFramePr>
        <p:xfrm>
          <a:off x="10077567" y="1011693"/>
          <a:ext cx="1985802" cy="435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5802">
                  <a:extLst>
                    <a:ext uri="{9D8B030D-6E8A-4147-A177-3AD203B41FA5}">
                      <a16:colId xmlns:a16="http://schemas.microsoft.com/office/drawing/2014/main" val="3037396240"/>
                    </a:ext>
                  </a:extLst>
                </a:gridCol>
              </a:tblGrid>
              <a:tr h="737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352" marR="3352" marT="3352" marB="0" anchor="ctr"/>
                </a:tc>
                <a:extLst>
                  <a:ext uri="{0D108BD9-81ED-4DB2-BD59-A6C34878D82A}">
                    <a16:rowId xmlns:a16="http://schemas.microsoft.com/office/drawing/2014/main" val="3223725735"/>
                  </a:ext>
                </a:extLst>
              </a:tr>
              <a:tr h="16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ENSMUSG00000059498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352" marR="3352" marT="3352" marB="0" anchor="ctr"/>
                </a:tc>
                <a:extLst>
                  <a:ext uri="{0D108BD9-81ED-4DB2-BD59-A6C34878D82A}">
                    <a16:rowId xmlns:a16="http://schemas.microsoft.com/office/drawing/2014/main" val="2964157724"/>
                  </a:ext>
                </a:extLst>
              </a:tr>
              <a:tr h="16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ENSMUSG00000026656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352" marR="3352" marT="3352" marB="0" anchor="ctr"/>
                </a:tc>
                <a:extLst>
                  <a:ext uri="{0D108BD9-81ED-4DB2-BD59-A6C34878D82A}">
                    <a16:rowId xmlns:a16="http://schemas.microsoft.com/office/drawing/2014/main" val="2939082586"/>
                  </a:ext>
                </a:extLst>
              </a:tr>
              <a:tr h="16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ENSMUSG00000030579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352" marR="3352" marT="3352" marB="0" anchor="ctr"/>
                </a:tc>
                <a:extLst>
                  <a:ext uri="{0D108BD9-81ED-4DB2-BD59-A6C34878D82A}">
                    <a16:rowId xmlns:a16="http://schemas.microsoft.com/office/drawing/2014/main" val="3670912173"/>
                  </a:ext>
                </a:extLst>
              </a:tr>
              <a:tr h="16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ENSMUSG00000001348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352" marR="3352" marT="3352" marB="0" anchor="ctr"/>
                </a:tc>
                <a:extLst>
                  <a:ext uri="{0D108BD9-81ED-4DB2-BD59-A6C34878D82A}">
                    <a16:rowId xmlns:a16="http://schemas.microsoft.com/office/drawing/2014/main" val="2071299231"/>
                  </a:ext>
                </a:extLst>
              </a:tr>
              <a:tr h="16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ENSMUSG00000028111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352" marR="3352" marT="3352" marB="0" anchor="ctr"/>
                </a:tc>
                <a:extLst>
                  <a:ext uri="{0D108BD9-81ED-4DB2-BD59-A6C34878D82A}">
                    <a16:rowId xmlns:a16="http://schemas.microsoft.com/office/drawing/2014/main" val="868631635"/>
                  </a:ext>
                </a:extLst>
              </a:tr>
              <a:tr h="16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ENSMUSG00000014599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352" marR="3352" marT="3352" marB="0" anchor="ctr"/>
                </a:tc>
                <a:extLst>
                  <a:ext uri="{0D108BD9-81ED-4DB2-BD59-A6C34878D82A}">
                    <a16:rowId xmlns:a16="http://schemas.microsoft.com/office/drawing/2014/main" val="3745241903"/>
                  </a:ext>
                </a:extLst>
              </a:tr>
              <a:tr h="16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ENSMUSG00000006519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352" marR="3352" marT="3352" marB="0" anchor="ctr"/>
                </a:tc>
                <a:extLst>
                  <a:ext uri="{0D108BD9-81ED-4DB2-BD59-A6C34878D82A}">
                    <a16:rowId xmlns:a16="http://schemas.microsoft.com/office/drawing/2014/main" val="1835389378"/>
                  </a:ext>
                </a:extLst>
              </a:tr>
              <a:tr h="16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ENSMUSG00000015340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352" marR="3352" marT="3352" marB="0" anchor="ctr"/>
                </a:tc>
                <a:extLst>
                  <a:ext uri="{0D108BD9-81ED-4DB2-BD59-A6C34878D82A}">
                    <a16:rowId xmlns:a16="http://schemas.microsoft.com/office/drawing/2014/main" val="932826480"/>
                  </a:ext>
                </a:extLst>
              </a:tr>
              <a:tr h="16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ENSMUSG00000008136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352" marR="3352" marT="3352" marB="0" anchor="ctr"/>
                </a:tc>
                <a:extLst>
                  <a:ext uri="{0D108BD9-81ED-4DB2-BD59-A6C34878D82A}">
                    <a16:rowId xmlns:a16="http://schemas.microsoft.com/office/drawing/2014/main" val="3348494137"/>
                  </a:ext>
                </a:extLst>
              </a:tr>
              <a:tr h="16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ENSMUSG00000020689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352" marR="3352" marT="3352" marB="0" anchor="ctr"/>
                </a:tc>
                <a:extLst>
                  <a:ext uri="{0D108BD9-81ED-4DB2-BD59-A6C34878D82A}">
                    <a16:rowId xmlns:a16="http://schemas.microsoft.com/office/drawing/2014/main" val="3358269874"/>
                  </a:ext>
                </a:extLst>
              </a:tr>
              <a:tr h="16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ENSMUSG00000002699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352" marR="3352" marT="3352" marB="0" anchor="ctr"/>
                </a:tc>
                <a:extLst>
                  <a:ext uri="{0D108BD9-81ED-4DB2-BD59-A6C34878D82A}">
                    <a16:rowId xmlns:a16="http://schemas.microsoft.com/office/drawing/2014/main" val="3890510046"/>
                  </a:ext>
                </a:extLst>
              </a:tr>
              <a:tr h="16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ENSMUSG00000004864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352" marR="3352" marT="3352" marB="0" anchor="ctr"/>
                </a:tc>
                <a:extLst>
                  <a:ext uri="{0D108BD9-81ED-4DB2-BD59-A6C34878D82A}">
                    <a16:rowId xmlns:a16="http://schemas.microsoft.com/office/drawing/2014/main" val="1647578785"/>
                  </a:ext>
                </a:extLst>
              </a:tr>
              <a:tr h="16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ENSMUSG00000015950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352" marR="3352" marT="3352" marB="0" anchor="ctr"/>
                </a:tc>
                <a:extLst>
                  <a:ext uri="{0D108BD9-81ED-4DB2-BD59-A6C34878D82A}">
                    <a16:rowId xmlns:a16="http://schemas.microsoft.com/office/drawing/2014/main" val="318845048"/>
                  </a:ext>
                </a:extLst>
              </a:tr>
              <a:tr h="16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ENSMUSG00000026480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352" marR="3352" marT="3352" marB="0" anchor="ctr"/>
                </a:tc>
                <a:extLst>
                  <a:ext uri="{0D108BD9-81ED-4DB2-BD59-A6C34878D82A}">
                    <a16:rowId xmlns:a16="http://schemas.microsoft.com/office/drawing/2014/main" val="2365999607"/>
                  </a:ext>
                </a:extLst>
              </a:tr>
              <a:tr h="16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ENSMUSG00000058818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352" marR="3352" marT="3352" marB="0" anchor="ctr"/>
                </a:tc>
                <a:extLst>
                  <a:ext uri="{0D108BD9-81ED-4DB2-BD59-A6C34878D82A}">
                    <a16:rowId xmlns:a16="http://schemas.microsoft.com/office/drawing/2014/main" val="1826696652"/>
                  </a:ext>
                </a:extLst>
              </a:tr>
              <a:tr h="16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ENSMUSG00000032462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352" marR="3352" marT="3352" marB="0" anchor="ctr"/>
                </a:tc>
                <a:extLst>
                  <a:ext uri="{0D108BD9-81ED-4DB2-BD59-A6C34878D82A}">
                    <a16:rowId xmlns:a16="http://schemas.microsoft.com/office/drawing/2014/main" val="1683668881"/>
                  </a:ext>
                </a:extLst>
              </a:tr>
              <a:tr h="16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ENSMUSG00000020901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352" marR="3352" marT="3352" marB="0" anchor="ctr"/>
                </a:tc>
                <a:extLst>
                  <a:ext uri="{0D108BD9-81ED-4DB2-BD59-A6C34878D82A}">
                    <a16:rowId xmlns:a16="http://schemas.microsoft.com/office/drawing/2014/main" val="920080369"/>
                  </a:ext>
                </a:extLst>
              </a:tr>
              <a:tr h="16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ENSMUSG00000037902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352" marR="3352" marT="3352" marB="0" anchor="ctr"/>
                </a:tc>
                <a:extLst>
                  <a:ext uri="{0D108BD9-81ED-4DB2-BD59-A6C34878D82A}">
                    <a16:rowId xmlns:a16="http://schemas.microsoft.com/office/drawing/2014/main" val="4266900737"/>
                  </a:ext>
                </a:extLst>
              </a:tr>
              <a:tr h="16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ENSMUSG00000002111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352" marR="3352" marT="3352" marB="0" anchor="ctr"/>
                </a:tc>
                <a:extLst>
                  <a:ext uri="{0D108BD9-81ED-4DB2-BD59-A6C34878D82A}">
                    <a16:rowId xmlns:a16="http://schemas.microsoft.com/office/drawing/2014/main" val="458153710"/>
                  </a:ext>
                </a:extLst>
              </a:tr>
              <a:tr h="16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ENSMUSG00000021457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352" marR="3352" marT="3352" marB="0" anchor="ctr"/>
                </a:tc>
                <a:extLst>
                  <a:ext uri="{0D108BD9-81ED-4DB2-BD59-A6C34878D82A}">
                    <a16:rowId xmlns:a16="http://schemas.microsoft.com/office/drawing/2014/main" val="2096961765"/>
                  </a:ext>
                </a:extLst>
              </a:tr>
              <a:tr h="16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ENSMUSG00000053113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352" marR="3352" marT="3352" marB="0" anchor="ctr"/>
                </a:tc>
                <a:extLst>
                  <a:ext uri="{0D108BD9-81ED-4DB2-BD59-A6C34878D82A}">
                    <a16:rowId xmlns:a16="http://schemas.microsoft.com/office/drawing/2014/main" val="3474649344"/>
                  </a:ext>
                </a:extLst>
              </a:tr>
              <a:tr h="16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ENSMUSG00000023992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352" marR="3352" marT="3352" marB="0" anchor="ctr"/>
                </a:tc>
                <a:extLst>
                  <a:ext uri="{0D108BD9-81ED-4DB2-BD59-A6C34878D82A}">
                    <a16:rowId xmlns:a16="http://schemas.microsoft.com/office/drawing/2014/main" val="1606548046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352" marR="3352" marT="3352" marB="0" anchor="ctr"/>
                </a:tc>
                <a:extLst>
                  <a:ext uri="{0D108BD9-81ED-4DB2-BD59-A6C34878D82A}">
                    <a16:rowId xmlns:a16="http://schemas.microsoft.com/office/drawing/2014/main" val="3080656158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352" marR="3352" marT="3352" marB="0" anchor="ctr"/>
                </a:tc>
                <a:extLst>
                  <a:ext uri="{0D108BD9-81ED-4DB2-BD59-A6C34878D82A}">
                    <a16:rowId xmlns:a16="http://schemas.microsoft.com/office/drawing/2014/main" val="2702113131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352" marR="3352" marT="3352" marB="0" anchor="ctr"/>
                </a:tc>
                <a:extLst>
                  <a:ext uri="{0D108BD9-81ED-4DB2-BD59-A6C34878D82A}">
                    <a16:rowId xmlns:a16="http://schemas.microsoft.com/office/drawing/2014/main" val="2411510490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352" marR="3352" marT="3352" marB="0" anchor="ctr"/>
                </a:tc>
                <a:extLst>
                  <a:ext uri="{0D108BD9-81ED-4DB2-BD59-A6C34878D82A}">
                    <a16:rowId xmlns:a16="http://schemas.microsoft.com/office/drawing/2014/main" val="1527550448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352" marR="3352" marT="3352" marB="0" anchor="ctr"/>
                </a:tc>
                <a:extLst>
                  <a:ext uri="{0D108BD9-81ED-4DB2-BD59-A6C34878D82A}">
                    <a16:rowId xmlns:a16="http://schemas.microsoft.com/office/drawing/2014/main" val="3593918695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352" marR="3352" marT="3352" marB="0" anchor="ctr"/>
                </a:tc>
                <a:extLst>
                  <a:ext uri="{0D108BD9-81ED-4DB2-BD59-A6C34878D82A}">
                    <a16:rowId xmlns:a16="http://schemas.microsoft.com/office/drawing/2014/main" val="1449754512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352" marR="3352" marT="3352" marB="0" anchor="ctr"/>
                </a:tc>
                <a:extLst>
                  <a:ext uri="{0D108BD9-81ED-4DB2-BD59-A6C34878D82A}">
                    <a16:rowId xmlns:a16="http://schemas.microsoft.com/office/drawing/2014/main" val="822102936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352" marR="3352" marT="3352" marB="0" anchor="ctr"/>
                </a:tc>
                <a:extLst>
                  <a:ext uri="{0D108BD9-81ED-4DB2-BD59-A6C34878D82A}">
                    <a16:rowId xmlns:a16="http://schemas.microsoft.com/office/drawing/2014/main" val="1989885578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352" marR="3352" marT="3352" marB="0" anchor="ctr"/>
                </a:tc>
                <a:extLst>
                  <a:ext uri="{0D108BD9-81ED-4DB2-BD59-A6C34878D82A}">
                    <a16:rowId xmlns:a16="http://schemas.microsoft.com/office/drawing/2014/main" val="1503289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83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58BAFEA-976B-4151-A28D-F63A86FE5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81816" cy="6858000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D22919E-F54D-47F1-8053-9E70FA0D7DC3}"/>
              </a:ext>
            </a:extLst>
          </p:cNvPr>
          <p:cNvGraphicFramePr>
            <a:graphicFrameLocks noGrp="1"/>
          </p:cNvGraphicFramePr>
          <p:nvPr/>
        </p:nvGraphicFramePr>
        <p:xfrm>
          <a:off x="10181815" y="1428730"/>
          <a:ext cx="1923499" cy="4351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3499">
                  <a:extLst>
                    <a:ext uri="{9D8B030D-6E8A-4147-A177-3AD203B41FA5}">
                      <a16:colId xmlns:a16="http://schemas.microsoft.com/office/drawing/2014/main" val="821743337"/>
                    </a:ext>
                  </a:extLst>
                </a:gridCol>
              </a:tblGrid>
              <a:tr h="799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32" marR="3632" marT="3632" marB="0" anchor="ctr"/>
                </a:tc>
                <a:extLst>
                  <a:ext uri="{0D108BD9-81ED-4DB2-BD59-A6C34878D82A}">
                    <a16:rowId xmlns:a16="http://schemas.microsoft.com/office/drawing/2014/main" val="45808898"/>
                  </a:ext>
                </a:extLst>
              </a:tr>
              <a:tr h="1779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ENSMUSG00000035914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32" marR="3632" marT="3632" marB="0" anchor="ctr"/>
                </a:tc>
                <a:extLst>
                  <a:ext uri="{0D108BD9-81ED-4DB2-BD59-A6C34878D82A}">
                    <a16:rowId xmlns:a16="http://schemas.microsoft.com/office/drawing/2014/main" val="853970714"/>
                  </a:ext>
                </a:extLst>
              </a:tr>
              <a:tr h="1779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ENSMUSG00000022636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32" marR="3632" marT="3632" marB="0" anchor="ctr"/>
                </a:tc>
                <a:extLst>
                  <a:ext uri="{0D108BD9-81ED-4DB2-BD59-A6C34878D82A}">
                    <a16:rowId xmlns:a16="http://schemas.microsoft.com/office/drawing/2014/main" val="3521154904"/>
                  </a:ext>
                </a:extLst>
              </a:tr>
              <a:tr h="1779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ENSMUSG00000022512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32" marR="3632" marT="3632" marB="0" anchor="ctr"/>
                </a:tc>
                <a:extLst>
                  <a:ext uri="{0D108BD9-81ED-4DB2-BD59-A6C34878D82A}">
                    <a16:rowId xmlns:a16="http://schemas.microsoft.com/office/drawing/2014/main" val="1110646832"/>
                  </a:ext>
                </a:extLst>
              </a:tr>
              <a:tr h="1779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ENSMUSG00000070473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32" marR="3632" marT="3632" marB="0" anchor="ctr"/>
                </a:tc>
                <a:extLst>
                  <a:ext uri="{0D108BD9-81ED-4DB2-BD59-A6C34878D82A}">
                    <a16:rowId xmlns:a16="http://schemas.microsoft.com/office/drawing/2014/main" val="995366112"/>
                  </a:ext>
                </a:extLst>
              </a:tr>
              <a:tr h="1779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ENSMUSG00000073411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32" marR="3632" marT="3632" marB="0" anchor="ctr"/>
                </a:tc>
                <a:extLst>
                  <a:ext uri="{0D108BD9-81ED-4DB2-BD59-A6C34878D82A}">
                    <a16:rowId xmlns:a16="http://schemas.microsoft.com/office/drawing/2014/main" val="4001767303"/>
                  </a:ext>
                </a:extLst>
              </a:tr>
              <a:tr h="1779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ENSMUSG00000061232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32" marR="3632" marT="3632" marB="0" anchor="ctr"/>
                </a:tc>
                <a:extLst>
                  <a:ext uri="{0D108BD9-81ED-4DB2-BD59-A6C34878D82A}">
                    <a16:rowId xmlns:a16="http://schemas.microsoft.com/office/drawing/2014/main" val="4005601315"/>
                  </a:ext>
                </a:extLst>
              </a:tr>
              <a:tr h="1779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ENSMUSG00000060550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32" marR="3632" marT="3632" marB="0" anchor="ctr"/>
                </a:tc>
                <a:extLst>
                  <a:ext uri="{0D108BD9-81ED-4DB2-BD59-A6C34878D82A}">
                    <a16:rowId xmlns:a16="http://schemas.microsoft.com/office/drawing/2014/main" val="1348663148"/>
                  </a:ext>
                </a:extLst>
              </a:tr>
              <a:tr h="1779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ENSMUSG00000067212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32" marR="3632" marT="3632" marB="0" anchor="ctr"/>
                </a:tc>
                <a:extLst>
                  <a:ext uri="{0D108BD9-81ED-4DB2-BD59-A6C34878D82A}">
                    <a16:rowId xmlns:a16="http://schemas.microsoft.com/office/drawing/2014/main" val="892769791"/>
                  </a:ext>
                </a:extLst>
              </a:tr>
              <a:tr h="1779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ENSMUSG00000073421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32" marR="3632" marT="3632" marB="0" anchor="ctr"/>
                </a:tc>
                <a:extLst>
                  <a:ext uri="{0D108BD9-81ED-4DB2-BD59-A6C34878D82A}">
                    <a16:rowId xmlns:a16="http://schemas.microsoft.com/office/drawing/2014/main" val="3168268145"/>
                  </a:ext>
                </a:extLst>
              </a:tr>
              <a:tr h="1779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ENSMUSG00000060586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32" marR="3632" marT="3632" marB="0" anchor="ctr"/>
                </a:tc>
                <a:extLst>
                  <a:ext uri="{0D108BD9-81ED-4DB2-BD59-A6C34878D82A}">
                    <a16:rowId xmlns:a16="http://schemas.microsoft.com/office/drawing/2014/main" val="3657875143"/>
                  </a:ext>
                </a:extLst>
              </a:tr>
              <a:tr h="1779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ENSMUSG00000079547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32" marR="3632" marT="3632" marB="0" anchor="ctr"/>
                </a:tc>
                <a:extLst>
                  <a:ext uri="{0D108BD9-81ED-4DB2-BD59-A6C34878D82A}">
                    <a16:rowId xmlns:a16="http://schemas.microsoft.com/office/drawing/2014/main" val="4091835204"/>
                  </a:ext>
                </a:extLst>
              </a:tr>
              <a:tr h="1779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ENSMUSG00000000732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32" marR="3632" marT="3632" marB="0" anchor="ctr"/>
                </a:tc>
                <a:extLst>
                  <a:ext uri="{0D108BD9-81ED-4DB2-BD59-A6C34878D82A}">
                    <a16:rowId xmlns:a16="http://schemas.microsoft.com/office/drawing/2014/main" val="998062607"/>
                  </a:ext>
                </a:extLst>
              </a:tr>
              <a:tr h="1779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ENSMUSG00000027009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32" marR="3632" marT="3632" marB="0" anchor="ctr"/>
                </a:tc>
                <a:extLst>
                  <a:ext uri="{0D108BD9-81ED-4DB2-BD59-A6C34878D82A}">
                    <a16:rowId xmlns:a16="http://schemas.microsoft.com/office/drawing/2014/main" val="2284466253"/>
                  </a:ext>
                </a:extLst>
              </a:tr>
              <a:tr h="1779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ENSMUSG00000030830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32" marR="3632" marT="3632" marB="0" anchor="ctr"/>
                </a:tc>
                <a:extLst>
                  <a:ext uri="{0D108BD9-81ED-4DB2-BD59-A6C34878D82A}">
                    <a16:rowId xmlns:a16="http://schemas.microsoft.com/office/drawing/2014/main" val="3628858196"/>
                  </a:ext>
                </a:extLst>
              </a:tr>
              <a:tr h="1779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ENSMUSG00000030786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32" marR="3632" marT="3632" marB="0" anchor="ctr"/>
                </a:tc>
                <a:extLst>
                  <a:ext uri="{0D108BD9-81ED-4DB2-BD59-A6C34878D82A}">
                    <a16:rowId xmlns:a16="http://schemas.microsoft.com/office/drawing/2014/main" val="3919727871"/>
                  </a:ext>
                </a:extLst>
              </a:tr>
              <a:tr h="1779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ENSMUSG00000000290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32" marR="3632" marT="3632" marB="0" anchor="ctr"/>
                </a:tc>
                <a:extLst>
                  <a:ext uri="{0D108BD9-81ED-4DB2-BD59-A6C34878D82A}">
                    <a16:rowId xmlns:a16="http://schemas.microsoft.com/office/drawing/2014/main" val="3481336198"/>
                  </a:ext>
                </a:extLst>
              </a:tr>
              <a:tr h="1779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ENSMUSG00000025321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32" marR="3632" marT="3632" marB="0" anchor="ctr"/>
                </a:tc>
                <a:extLst>
                  <a:ext uri="{0D108BD9-81ED-4DB2-BD59-A6C34878D82A}">
                    <a16:rowId xmlns:a16="http://schemas.microsoft.com/office/drawing/2014/main" val="70467349"/>
                  </a:ext>
                </a:extLst>
              </a:tr>
              <a:tr h="1779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ENSMUSG00000032012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32" marR="3632" marT="3632" marB="0" anchor="ctr"/>
                </a:tc>
                <a:extLst>
                  <a:ext uri="{0D108BD9-81ED-4DB2-BD59-A6C34878D82A}">
                    <a16:rowId xmlns:a16="http://schemas.microsoft.com/office/drawing/2014/main" val="2809490618"/>
                  </a:ext>
                </a:extLst>
              </a:tr>
              <a:tr h="1779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ENSMUSG00000022656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32" marR="3632" marT="3632" marB="0" anchor="ctr"/>
                </a:tc>
                <a:extLst>
                  <a:ext uri="{0D108BD9-81ED-4DB2-BD59-A6C34878D82A}">
                    <a16:rowId xmlns:a16="http://schemas.microsoft.com/office/drawing/2014/main" val="1225102170"/>
                  </a:ext>
                </a:extLst>
              </a:tr>
              <a:tr h="1779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ENSMUSG00000021638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32" marR="3632" marT="3632" marB="0" anchor="ctr"/>
                </a:tc>
                <a:extLst>
                  <a:ext uri="{0D108BD9-81ED-4DB2-BD59-A6C34878D82A}">
                    <a16:rowId xmlns:a16="http://schemas.microsoft.com/office/drawing/2014/main" val="2425951864"/>
                  </a:ext>
                </a:extLst>
              </a:tr>
              <a:tr h="1779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ENSMUSG00000026395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32" marR="3632" marT="3632" marB="0" anchor="ctr"/>
                </a:tc>
                <a:extLst>
                  <a:ext uri="{0D108BD9-81ED-4DB2-BD59-A6C34878D82A}">
                    <a16:rowId xmlns:a16="http://schemas.microsoft.com/office/drawing/2014/main" val="2419980734"/>
                  </a:ext>
                </a:extLst>
              </a:tr>
              <a:tr h="1779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ENSMUSG00000048163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32" marR="3632" marT="3632" marB="0" anchor="ctr"/>
                </a:tc>
                <a:extLst>
                  <a:ext uri="{0D108BD9-81ED-4DB2-BD59-A6C34878D82A}">
                    <a16:rowId xmlns:a16="http://schemas.microsoft.com/office/drawing/2014/main" val="3277774994"/>
                  </a:ext>
                </a:extLst>
              </a:tr>
              <a:tr h="1779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ENSMUSG00000020592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32" marR="3632" marT="3632" marB="0" anchor="ctr"/>
                </a:tc>
                <a:extLst>
                  <a:ext uri="{0D108BD9-81ED-4DB2-BD59-A6C34878D82A}">
                    <a16:rowId xmlns:a16="http://schemas.microsoft.com/office/drawing/2014/main" val="2268572889"/>
                  </a:ext>
                </a:extLst>
              </a:tr>
              <a:tr h="1779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ENSMUSG00000017009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32" marR="3632" marT="3632" marB="0" anchor="ctr"/>
                </a:tc>
                <a:extLst>
                  <a:ext uri="{0D108BD9-81ED-4DB2-BD59-A6C34878D82A}">
                    <a16:rowId xmlns:a16="http://schemas.microsoft.com/office/drawing/2014/main" val="3989009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41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9A6694B-D42E-46D7-AAE0-F17368FD4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690562"/>
            <a:ext cx="7886700" cy="5781675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2C026C6-9029-4444-8B37-E854CD077AA6}"/>
              </a:ext>
            </a:extLst>
          </p:cNvPr>
          <p:cNvGraphicFramePr>
            <a:graphicFrameLocks noGrp="1"/>
          </p:cNvGraphicFramePr>
          <p:nvPr/>
        </p:nvGraphicFramePr>
        <p:xfrm>
          <a:off x="8705850" y="1253328"/>
          <a:ext cx="4152900" cy="88952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52900">
                  <a:extLst>
                    <a:ext uri="{9D8B030D-6E8A-4147-A177-3AD203B41FA5}">
                      <a16:colId xmlns:a16="http://schemas.microsoft.com/office/drawing/2014/main" val="3517214596"/>
                    </a:ext>
                  </a:extLst>
                </a:gridCol>
              </a:tblGrid>
              <a:tr h="804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ID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4123222965"/>
                  </a:ext>
                </a:extLst>
              </a:tr>
              <a:tr h="1791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ENSMUSG00000015143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3686777144"/>
                  </a:ext>
                </a:extLst>
              </a:tr>
              <a:tr h="1791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ENSMUSG00000022512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1062149372"/>
                  </a:ext>
                </a:extLst>
              </a:tr>
              <a:tr h="1791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ENSMUSG00000070473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1517779577"/>
                  </a:ext>
                </a:extLst>
              </a:tr>
              <a:tr h="1791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ENSMUSG00000006519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2674837610"/>
                  </a:ext>
                </a:extLst>
              </a:tr>
              <a:tr h="1791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ENSMUSG00000027009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299205677"/>
                  </a:ext>
                </a:extLst>
              </a:tr>
              <a:tr h="1791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ENSMUSG00000030830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3010524812"/>
                  </a:ext>
                </a:extLst>
              </a:tr>
              <a:tr h="1791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ENSMUSG00000030786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1361345550"/>
                  </a:ext>
                </a:extLst>
              </a:tr>
              <a:tr h="1791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ENSMUSG00000000290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1894057691"/>
                  </a:ext>
                </a:extLst>
              </a:tr>
              <a:tr h="1791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ENSMUSG00000004864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4102796674"/>
                  </a:ext>
                </a:extLst>
              </a:tr>
              <a:tr h="1791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ENSMUSG00000031207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1451217553"/>
                  </a:ext>
                </a:extLst>
              </a:tr>
              <a:tr h="1791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ENSMUSG00000015950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2479501137"/>
                  </a:ext>
                </a:extLst>
              </a:tr>
              <a:tr h="1791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ENSMUSG00000026480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1463705643"/>
                  </a:ext>
                </a:extLst>
              </a:tr>
              <a:tr h="1791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ENSMUSG00000021638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1458609470"/>
                  </a:ext>
                </a:extLst>
              </a:tr>
              <a:tr h="1791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ENSMUSG00000032462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2189102506"/>
                  </a:ext>
                </a:extLst>
              </a:tr>
              <a:tr h="1791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ENSMUSG00000020901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1437143705"/>
                  </a:ext>
                </a:extLst>
              </a:tr>
              <a:tr h="1791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ENSMUSG00000032011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3458421286"/>
                  </a:ext>
                </a:extLst>
              </a:tr>
              <a:tr h="1791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ENSMUSG00000034116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3053746237"/>
                  </a:ext>
                </a:extLst>
              </a:tr>
              <a:tr h="1791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ENSMUSG00000021823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1492033195"/>
                  </a:ext>
                </a:extLst>
              </a:tr>
              <a:tr h="80445"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3827486791"/>
                  </a:ext>
                </a:extLst>
              </a:tr>
              <a:tr h="80445"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729490897"/>
                  </a:ext>
                </a:extLst>
              </a:tr>
              <a:tr h="80445"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3947997485"/>
                  </a:ext>
                </a:extLst>
              </a:tr>
              <a:tr h="80445"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1553160465"/>
                  </a:ext>
                </a:extLst>
              </a:tr>
              <a:tr h="80445"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1061634594"/>
                  </a:ext>
                </a:extLst>
              </a:tr>
              <a:tr h="80445"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871228390"/>
                  </a:ext>
                </a:extLst>
              </a:tr>
              <a:tr h="80445"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1923245287"/>
                  </a:ext>
                </a:extLst>
              </a:tr>
              <a:tr h="80445"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3620957660"/>
                  </a:ext>
                </a:extLst>
              </a:tr>
              <a:tr h="80445"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3449635299"/>
                  </a:ext>
                </a:extLst>
              </a:tr>
              <a:tr h="80445"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814968129"/>
                  </a:ext>
                </a:extLst>
              </a:tr>
              <a:tr h="80445"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3143676986"/>
                  </a:ext>
                </a:extLst>
              </a:tr>
              <a:tr h="80445"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1004026493"/>
                  </a:ext>
                </a:extLst>
              </a:tr>
              <a:tr h="80445"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2028493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29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404</Words>
  <Application>Microsoft Office PowerPoint</Application>
  <PresentationFormat>와이드스크린</PresentationFormat>
  <Paragraphs>400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Arial Unicode MS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HAN SAI</dc:creator>
  <cp:lastModifiedBy>LEE HAN SAI</cp:lastModifiedBy>
  <cp:revision>1</cp:revision>
  <dcterms:created xsi:type="dcterms:W3CDTF">2020-10-14T01:05:07Z</dcterms:created>
  <dcterms:modified xsi:type="dcterms:W3CDTF">2020-10-14T01:14:07Z</dcterms:modified>
</cp:coreProperties>
</file>