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71" r:id="rId5"/>
    <p:sldId id="259" r:id="rId6"/>
    <p:sldId id="260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2EA7DF-DAD5-4C18-A539-4A706C4C24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7A6C26-2D69-44C7-B9F2-1B8A07B71AF3}">
      <dgm:prSet/>
      <dgm:spPr/>
      <dgm:t>
        <a:bodyPr/>
        <a:lstStyle/>
        <a:p>
          <a:r>
            <a:rPr lang="ko-KR" b="1" dirty="0"/>
            <a:t>오픈 월드 생존 </a:t>
          </a:r>
          <a:r>
            <a:rPr lang="en-US" b="1" dirty="0"/>
            <a:t>RPG </a:t>
          </a:r>
          <a:r>
            <a:rPr lang="ko-KR" b="1" dirty="0"/>
            <a:t>게임 점유율</a:t>
          </a:r>
          <a:endParaRPr lang="en-US" b="1" dirty="0"/>
        </a:p>
      </dgm:t>
    </dgm:pt>
    <dgm:pt modelId="{A7BE7FAC-E116-4BA1-A0A1-FF69434B4319}" type="parTrans" cxnId="{3902F7F9-E6DE-46CD-9673-CC2930166031}">
      <dgm:prSet/>
      <dgm:spPr/>
      <dgm:t>
        <a:bodyPr/>
        <a:lstStyle/>
        <a:p>
          <a:endParaRPr lang="en-US"/>
        </a:p>
      </dgm:t>
    </dgm:pt>
    <dgm:pt modelId="{6504145F-D83A-429F-9B3F-100BC09E6152}" type="sibTrans" cxnId="{3902F7F9-E6DE-46CD-9673-CC2930166031}">
      <dgm:prSet/>
      <dgm:spPr/>
      <dgm:t>
        <a:bodyPr/>
        <a:lstStyle/>
        <a:p>
          <a:endParaRPr lang="en-US"/>
        </a:p>
      </dgm:t>
    </dgm:pt>
    <dgm:pt modelId="{4E743345-04FF-455F-B923-8C36DF562D13}">
      <dgm:prSet/>
      <dgm:spPr/>
      <dgm:t>
        <a:bodyPr/>
        <a:lstStyle/>
        <a:p>
          <a:r>
            <a:rPr lang="ko-KR" altLang="en-US" b="1" dirty="0"/>
            <a:t>오픈 월드 생존 </a:t>
          </a:r>
          <a:r>
            <a:rPr lang="en-US" altLang="ko-KR" b="1" dirty="0"/>
            <a:t>RPG </a:t>
          </a:r>
          <a:r>
            <a:rPr lang="ko-KR" altLang="en-US" b="1" dirty="0"/>
            <a:t>게임의 </a:t>
          </a:r>
          <a:r>
            <a:rPr lang="ko-KR" b="1" dirty="0"/>
            <a:t>특성</a:t>
          </a:r>
          <a:endParaRPr lang="en-US" b="1" dirty="0"/>
        </a:p>
      </dgm:t>
    </dgm:pt>
    <dgm:pt modelId="{85CB2B2A-DB54-4A67-956C-95FD505EC220}" type="parTrans" cxnId="{0FCCC56F-E7D6-4AE9-A2EE-B3074F9F88D4}">
      <dgm:prSet/>
      <dgm:spPr/>
      <dgm:t>
        <a:bodyPr/>
        <a:lstStyle/>
        <a:p>
          <a:endParaRPr lang="en-US"/>
        </a:p>
      </dgm:t>
    </dgm:pt>
    <dgm:pt modelId="{714702E7-845A-4F0B-91C0-66A82EA1A6E4}" type="sibTrans" cxnId="{0FCCC56F-E7D6-4AE9-A2EE-B3074F9F88D4}">
      <dgm:prSet/>
      <dgm:spPr/>
      <dgm:t>
        <a:bodyPr/>
        <a:lstStyle/>
        <a:p>
          <a:endParaRPr lang="en-US"/>
        </a:p>
      </dgm:t>
    </dgm:pt>
    <dgm:pt modelId="{39C6E86B-CD0C-4464-AD34-EBCDD4267C4E}">
      <dgm:prSet/>
      <dgm:spPr/>
      <dgm:t>
        <a:bodyPr/>
        <a:lstStyle/>
        <a:p>
          <a:r>
            <a:rPr lang="ko-KR" altLang="en-US" b="1" dirty="0"/>
            <a:t>게임 이용자 </a:t>
          </a:r>
          <a:r>
            <a:rPr lang="ko-KR" b="1" dirty="0"/>
            <a:t>분석</a:t>
          </a:r>
          <a:endParaRPr lang="en-US" b="1" dirty="0"/>
        </a:p>
      </dgm:t>
    </dgm:pt>
    <dgm:pt modelId="{22B9B9E3-3280-46BF-8BF3-BF09C2138B7B}" type="parTrans" cxnId="{BC09883E-D8ED-430A-BE79-3ED5E205E409}">
      <dgm:prSet/>
      <dgm:spPr/>
      <dgm:t>
        <a:bodyPr/>
        <a:lstStyle/>
        <a:p>
          <a:endParaRPr lang="en-US"/>
        </a:p>
      </dgm:t>
    </dgm:pt>
    <dgm:pt modelId="{0F6CDB04-4E81-4D35-B3B7-F40EF1AB6498}" type="sibTrans" cxnId="{BC09883E-D8ED-430A-BE79-3ED5E205E409}">
      <dgm:prSet/>
      <dgm:spPr/>
      <dgm:t>
        <a:bodyPr/>
        <a:lstStyle/>
        <a:p>
          <a:endParaRPr lang="en-US"/>
        </a:p>
      </dgm:t>
    </dgm:pt>
    <dgm:pt modelId="{FF224179-1FEE-40FF-8CB6-9606F7090D1D}">
      <dgm:prSet/>
      <dgm:spPr/>
      <dgm:t>
        <a:bodyPr/>
        <a:lstStyle/>
        <a:p>
          <a:r>
            <a:rPr lang="ko-KR" b="1" dirty="0"/>
            <a:t>만들고 싶은 게임</a:t>
          </a:r>
          <a:endParaRPr lang="en-US" b="1" dirty="0"/>
        </a:p>
      </dgm:t>
    </dgm:pt>
    <dgm:pt modelId="{624A2955-0D9A-4DFC-8A2F-544C655590E6}" type="parTrans" cxnId="{D1716887-B1EB-4541-96E0-78395EA27E92}">
      <dgm:prSet/>
      <dgm:spPr/>
      <dgm:t>
        <a:bodyPr/>
        <a:lstStyle/>
        <a:p>
          <a:endParaRPr lang="en-US"/>
        </a:p>
      </dgm:t>
    </dgm:pt>
    <dgm:pt modelId="{216A31C6-BAF7-4867-B545-231B1C1834BD}" type="sibTrans" cxnId="{D1716887-B1EB-4541-96E0-78395EA27E92}">
      <dgm:prSet/>
      <dgm:spPr/>
      <dgm:t>
        <a:bodyPr/>
        <a:lstStyle/>
        <a:p>
          <a:endParaRPr lang="en-US"/>
        </a:p>
      </dgm:t>
    </dgm:pt>
    <dgm:pt modelId="{2C0B2AC7-A618-4488-AD03-4878480B5B55}">
      <dgm:prSet/>
      <dgm:spPr/>
      <dgm:t>
        <a:bodyPr/>
        <a:lstStyle/>
        <a:p>
          <a:r>
            <a:rPr lang="ko-KR" b="1" dirty="0" err="1"/>
            <a:t>경쟁작</a:t>
          </a:r>
          <a:endParaRPr lang="en-US" b="1" dirty="0"/>
        </a:p>
      </dgm:t>
    </dgm:pt>
    <dgm:pt modelId="{DFC523CA-3411-4316-B949-F5FFFBAB38E4}" type="parTrans" cxnId="{787A5E1B-BFBE-40C5-BE8B-CF17A9346603}">
      <dgm:prSet/>
      <dgm:spPr/>
      <dgm:t>
        <a:bodyPr/>
        <a:lstStyle/>
        <a:p>
          <a:endParaRPr lang="en-US"/>
        </a:p>
      </dgm:t>
    </dgm:pt>
    <dgm:pt modelId="{1749D5DA-7499-49CF-88DB-450CD2230981}" type="sibTrans" cxnId="{787A5E1B-BFBE-40C5-BE8B-CF17A9346603}">
      <dgm:prSet/>
      <dgm:spPr/>
      <dgm:t>
        <a:bodyPr/>
        <a:lstStyle/>
        <a:p>
          <a:endParaRPr lang="en-US"/>
        </a:p>
      </dgm:t>
    </dgm:pt>
    <dgm:pt modelId="{5C07A1F4-CF8B-430D-80AC-94AE5CF7DE85}" type="pres">
      <dgm:prSet presAssocID="{7D2EA7DF-DAD5-4C18-A539-4A706C4C2456}" presName="vert0" presStyleCnt="0">
        <dgm:presLayoutVars>
          <dgm:dir/>
          <dgm:animOne val="branch"/>
          <dgm:animLvl val="lvl"/>
        </dgm:presLayoutVars>
      </dgm:prSet>
      <dgm:spPr/>
    </dgm:pt>
    <dgm:pt modelId="{76E63C86-C824-4D29-86D9-B7BA838A6FD2}" type="pres">
      <dgm:prSet presAssocID="{927A6C26-2D69-44C7-B9F2-1B8A07B71AF3}" presName="thickLine" presStyleLbl="alignNode1" presStyleIdx="0" presStyleCnt="5"/>
      <dgm:spPr/>
    </dgm:pt>
    <dgm:pt modelId="{9B123A4B-A33E-499F-94EA-36FBBA77A543}" type="pres">
      <dgm:prSet presAssocID="{927A6C26-2D69-44C7-B9F2-1B8A07B71AF3}" presName="horz1" presStyleCnt="0"/>
      <dgm:spPr/>
    </dgm:pt>
    <dgm:pt modelId="{D571058E-0665-4FBC-9627-C83BBFA6E612}" type="pres">
      <dgm:prSet presAssocID="{927A6C26-2D69-44C7-B9F2-1B8A07B71AF3}" presName="tx1" presStyleLbl="revTx" presStyleIdx="0" presStyleCnt="5"/>
      <dgm:spPr/>
    </dgm:pt>
    <dgm:pt modelId="{11ACC836-04B7-44B5-B629-5E0077127CA4}" type="pres">
      <dgm:prSet presAssocID="{927A6C26-2D69-44C7-B9F2-1B8A07B71AF3}" presName="vert1" presStyleCnt="0"/>
      <dgm:spPr/>
    </dgm:pt>
    <dgm:pt modelId="{58E53A3E-5219-4333-959B-27B78BA31BB3}" type="pres">
      <dgm:prSet presAssocID="{4E743345-04FF-455F-B923-8C36DF562D13}" presName="thickLine" presStyleLbl="alignNode1" presStyleIdx="1" presStyleCnt="5"/>
      <dgm:spPr/>
    </dgm:pt>
    <dgm:pt modelId="{FCCA06FB-A28B-4278-A9A0-A1FEE4E9B3FB}" type="pres">
      <dgm:prSet presAssocID="{4E743345-04FF-455F-B923-8C36DF562D13}" presName="horz1" presStyleCnt="0"/>
      <dgm:spPr/>
    </dgm:pt>
    <dgm:pt modelId="{B44B6DBB-106D-404D-ACC3-202CD6C77A29}" type="pres">
      <dgm:prSet presAssocID="{4E743345-04FF-455F-B923-8C36DF562D13}" presName="tx1" presStyleLbl="revTx" presStyleIdx="1" presStyleCnt="5"/>
      <dgm:spPr/>
    </dgm:pt>
    <dgm:pt modelId="{7AEB6CFE-93E8-4275-96C8-5449E329466A}" type="pres">
      <dgm:prSet presAssocID="{4E743345-04FF-455F-B923-8C36DF562D13}" presName="vert1" presStyleCnt="0"/>
      <dgm:spPr/>
    </dgm:pt>
    <dgm:pt modelId="{08A54995-71B3-4004-A9CD-A7B35E7F51F2}" type="pres">
      <dgm:prSet presAssocID="{39C6E86B-CD0C-4464-AD34-EBCDD4267C4E}" presName="thickLine" presStyleLbl="alignNode1" presStyleIdx="2" presStyleCnt="5"/>
      <dgm:spPr/>
    </dgm:pt>
    <dgm:pt modelId="{1F90EA48-065A-4FDF-9BAC-A6315BFF2CF1}" type="pres">
      <dgm:prSet presAssocID="{39C6E86B-CD0C-4464-AD34-EBCDD4267C4E}" presName="horz1" presStyleCnt="0"/>
      <dgm:spPr/>
    </dgm:pt>
    <dgm:pt modelId="{C2564F50-BC7C-4F75-A58C-EF8B548F22B3}" type="pres">
      <dgm:prSet presAssocID="{39C6E86B-CD0C-4464-AD34-EBCDD4267C4E}" presName="tx1" presStyleLbl="revTx" presStyleIdx="2" presStyleCnt="5"/>
      <dgm:spPr/>
    </dgm:pt>
    <dgm:pt modelId="{44C98CEF-1143-477D-9DB1-60A44E900854}" type="pres">
      <dgm:prSet presAssocID="{39C6E86B-CD0C-4464-AD34-EBCDD4267C4E}" presName="vert1" presStyleCnt="0"/>
      <dgm:spPr/>
    </dgm:pt>
    <dgm:pt modelId="{1266808D-BDA7-4E45-9579-671C712EA182}" type="pres">
      <dgm:prSet presAssocID="{FF224179-1FEE-40FF-8CB6-9606F7090D1D}" presName="thickLine" presStyleLbl="alignNode1" presStyleIdx="3" presStyleCnt="5"/>
      <dgm:spPr/>
    </dgm:pt>
    <dgm:pt modelId="{73D70D1F-1769-46B4-B7AB-E6B23D5167DD}" type="pres">
      <dgm:prSet presAssocID="{FF224179-1FEE-40FF-8CB6-9606F7090D1D}" presName="horz1" presStyleCnt="0"/>
      <dgm:spPr/>
    </dgm:pt>
    <dgm:pt modelId="{C132F1B8-CCB3-4F2F-895F-6EC9398173BB}" type="pres">
      <dgm:prSet presAssocID="{FF224179-1FEE-40FF-8CB6-9606F7090D1D}" presName="tx1" presStyleLbl="revTx" presStyleIdx="3" presStyleCnt="5"/>
      <dgm:spPr/>
    </dgm:pt>
    <dgm:pt modelId="{E24D3CDD-85BA-4C88-9EF3-7438BAF1E31F}" type="pres">
      <dgm:prSet presAssocID="{FF224179-1FEE-40FF-8CB6-9606F7090D1D}" presName="vert1" presStyleCnt="0"/>
      <dgm:spPr/>
    </dgm:pt>
    <dgm:pt modelId="{649F4C1C-293F-4681-A3B8-B729752A722D}" type="pres">
      <dgm:prSet presAssocID="{2C0B2AC7-A618-4488-AD03-4878480B5B55}" presName="thickLine" presStyleLbl="alignNode1" presStyleIdx="4" presStyleCnt="5"/>
      <dgm:spPr/>
    </dgm:pt>
    <dgm:pt modelId="{3EBEADF4-81A3-4C33-96C7-204DB36CE407}" type="pres">
      <dgm:prSet presAssocID="{2C0B2AC7-A618-4488-AD03-4878480B5B55}" presName="horz1" presStyleCnt="0"/>
      <dgm:spPr/>
    </dgm:pt>
    <dgm:pt modelId="{C200DF5F-6CDA-41A4-AC58-31050EFB65A3}" type="pres">
      <dgm:prSet presAssocID="{2C0B2AC7-A618-4488-AD03-4878480B5B55}" presName="tx1" presStyleLbl="revTx" presStyleIdx="4" presStyleCnt="5"/>
      <dgm:spPr/>
    </dgm:pt>
    <dgm:pt modelId="{7181CB97-017E-45EC-9B49-57AABCEC05B4}" type="pres">
      <dgm:prSet presAssocID="{2C0B2AC7-A618-4488-AD03-4878480B5B55}" presName="vert1" presStyleCnt="0"/>
      <dgm:spPr/>
    </dgm:pt>
  </dgm:ptLst>
  <dgm:cxnLst>
    <dgm:cxn modelId="{787A5E1B-BFBE-40C5-BE8B-CF17A9346603}" srcId="{7D2EA7DF-DAD5-4C18-A539-4A706C4C2456}" destId="{2C0B2AC7-A618-4488-AD03-4878480B5B55}" srcOrd="4" destOrd="0" parTransId="{DFC523CA-3411-4316-B949-F5FFFBAB38E4}" sibTransId="{1749D5DA-7499-49CF-88DB-450CD2230981}"/>
    <dgm:cxn modelId="{BC09883E-D8ED-430A-BE79-3ED5E205E409}" srcId="{7D2EA7DF-DAD5-4C18-A539-4A706C4C2456}" destId="{39C6E86B-CD0C-4464-AD34-EBCDD4267C4E}" srcOrd="2" destOrd="0" parTransId="{22B9B9E3-3280-46BF-8BF3-BF09C2138B7B}" sibTransId="{0F6CDB04-4E81-4D35-B3B7-F40EF1AB6498}"/>
    <dgm:cxn modelId="{7C347242-9241-45B4-B533-119258105E94}" type="presOf" srcId="{4E743345-04FF-455F-B923-8C36DF562D13}" destId="{B44B6DBB-106D-404D-ACC3-202CD6C77A29}" srcOrd="0" destOrd="0" presId="urn:microsoft.com/office/officeart/2008/layout/LinedList"/>
    <dgm:cxn modelId="{70D62365-87D5-4C2D-AA5B-020B09E1D5C0}" type="presOf" srcId="{FF224179-1FEE-40FF-8CB6-9606F7090D1D}" destId="{C132F1B8-CCB3-4F2F-895F-6EC9398173BB}" srcOrd="0" destOrd="0" presId="urn:microsoft.com/office/officeart/2008/layout/LinedList"/>
    <dgm:cxn modelId="{0FCCC56F-E7D6-4AE9-A2EE-B3074F9F88D4}" srcId="{7D2EA7DF-DAD5-4C18-A539-4A706C4C2456}" destId="{4E743345-04FF-455F-B923-8C36DF562D13}" srcOrd="1" destOrd="0" parTransId="{85CB2B2A-DB54-4A67-956C-95FD505EC220}" sibTransId="{714702E7-845A-4F0B-91C0-66A82EA1A6E4}"/>
    <dgm:cxn modelId="{D1716887-B1EB-4541-96E0-78395EA27E92}" srcId="{7D2EA7DF-DAD5-4C18-A539-4A706C4C2456}" destId="{FF224179-1FEE-40FF-8CB6-9606F7090D1D}" srcOrd="3" destOrd="0" parTransId="{624A2955-0D9A-4DFC-8A2F-544C655590E6}" sibTransId="{216A31C6-BAF7-4867-B545-231B1C1834BD}"/>
    <dgm:cxn modelId="{8148BFC8-820B-46BA-902E-7A4DFD4C7A0B}" type="presOf" srcId="{39C6E86B-CD0C-4464-AD34-EBCDD4267C4E}" destId="{C2564F50-BC7C-4F75-A58C-EF8B548F22B3}" srcOrd="0" destOrd="0" presId="urn:microsoft.com/office/officeart/2008/layout/LinedList"/>
    <dgm:cxn modelId="{8A016DD7-33A7-4885-898C-E856554A08C3}" type="presOf" srcId="{927A6C26-2D69-44C7-B9F2-1B8A07B71AF3}" destId="{D571058E-0665-4FBC-9627-C83BBFA6E612}" srcOrd="0" destOrd="0" presId="urn:microsoft.com/office/officeart/2008/layout/LinedList"/>
    <dgm:cxn modelId="{DE422DF8-6D96-4BF8-ABCA-56986EFE0171}" type="presOf" srcId="{2C0B2AC7-A618-4488-AD03-4878480B5B55}" destId="{C200DF5F-6CDA-41A4-AC58-31050EFB65A3}" srcOrd="0" destOrd="0" presId="urn:microsoft.com/office/officeart/2008/layout/LinedList"/>
    <dgm:cxn modelId="{3902F7F9-E6DE-46CD-9673-CC2930166031}" srcId="{7D2EA7DF-DAD5-4C18-A539-4A706C4C2456}" destId="{927A6C26-2D69-44C7-B9F2-1B8A07B71AF3}" srcOrd="0" destOrd="0" parTransId="{A7BE7FAC-E116-4BA1-A0A1-FF69434B4319}" sibTransId="{6504145F-D83A-429F-9B3F-100BC09E6152}"/>
    <dgm:cxn modelId="{801B6AFC-D778-45FC-B9FA-749C1B078D0F}" type="presOf" srcId="{7D2EA7DF-DAD5-4C18-A539-4A706C4C2456}" destId="{5C07A1F4-CF8B-430D-80AC-94AE5CF7DE85}" srcOrd="0" destOrd="0" presId="urn:microsoft.com/office/officeart/2008/layout/LinedList"/>
    <dgm:cxn modelId="{C9F0C82C-0199-4006-B035-BD1F79BE2773}" type="presParOf" srcId="{5C07A1F4-CF8B-430D-80AC-94AE5CF7DE85}" destId="{76E63C86-C824-4D29-86D9-B7BA838A6FD2}" srcOrd="0" destOrd="0" presId="urn:microsoft.com/office/officeart/2008/layout/LinedList"/>
    <dgm:cxn modelId="{0BC6E9A3-8466-4113-B92E-B56EA15F052A}" type="presParOf" srcId="{5C07A1F4-CF8B-430D-80AC-94AE5CF7DE85}" destId="{9B123A4B-A33E-499F-94EA-36FBBA77A543}" srcOrd="1" destOrd="0" presId="urn:microsoft.com/office/officeart/2008/layout/LinedList"/>
    <dgm:cxn modelId="{66BCBB4B-8BFA-4958-83AB-727967948363}" type="presParOf" srcId="{9B123A4B-A33E-499F-94EA-36FBBA77A543}" destId="{D571058E-0665-4FBC-9627-C83BBFA6E612}" srcOrd="0" destOrd="0" presId="urn:microsoft.com/office/officeart/2008/layout/LinedList"/>
    <dgm:cxn modelId="{18BD1A4C-ED1D-4B15-A81E-45A9ADE68805}" type="presParOf" srcId="{9B123A4B-A33E-499F-94EA-36FBBA77A543}" destId="{11ACC836-04B7-44B5-B629-5E0077127CA4}" srcOrd="1" destOrd="0" presId="urn:microsoft.com/office/officeart/2008/layout/LinedList"/>
    <dgm:cxn modelId="{E96A7F68-84B7-4EA2-8423-23725A9C3FAB}" type="presParOf" srcId="{5C07A1F4-CF8B-430D-80AC-94AE5CF7DE85}" destId="{58E53A3E-5219-4333-959B-27B78BA31BB3}" srcOrd="2" destOrd="0" presId="urn:microsoft.com/office/officeart/2008/layout/LinedList"/>
    <dgm:cxn modelId="{28E6B3D7-EF62-4A84-B049-B4E1F9BD3F5F}" type="presParOf" srcId="{5C07A1F4-CF8B-430D-80AC-94AE5CF7DE85}" destId="{FCCA06FB-A28B-4278-A9A0-A1FEE4E9B3FB}" srcOrd="3" destOrd="0" presId="urn:microsoft.com/office/officeart/2008/layout/LinedList"/>
    <dgm:cxn modelId="{0EA439D1-9A0A-41B9-A1EA-40435919E841}" type="presParOf" srcId="{FCCA06FB-A28B-4278-A9A0-A1FEE4E9B3FB}" destId="{B44B6DBB-106D-404D-ACC3-202CD6C77A29}" srcOrd="0" destOrd="0" presId="urn:microsoft.com/office/officeart/2008/layout/LinedList"/>
    <dgm:cxn modelId="{C7B19710-4DF2-482D-8BDE-D3938AC43061}" type="presParOf" srcId="{FCCA06FB-A28B-4278-A9A0-A1FEE4E9B3FB}" destId="{7AEB6CFE-93E8-4275-96C8-5449E329466A}" srcOrd="1" destOrd="0" presId="urn:microsoft.com/office/officeart/2008/layout/LinedList"/>
    <dgm:cxn modelId="{894DCB15-2BAA-4088-976D-6491C2094BCF}" type="presParOf" srcId="{5C07A1F4-CF8B-430D-80AC-94AE5CF7DE85}" destId="{08A54995-71B3-4004-A9CD-A7B35E7F51F2}" srcOrd="4" destOrd="0" presId="urn:microsoft.com/office/officeart/2008/layout/LinedList"/>
    <dgm:cxn modelId="{0BB71590-3333-470E-8BF5-54F8EF64BC31}" type="presParOf" srcId="{5C07A1F4-CF8B-430D-80AC-94AE5CF7DE85}" destId="{1F90EA48-065A-4FDF-9BAC-A6315BFF2CF1}" srcOrd="5" destOrd="0" presId="urn:microsoft.com/office/officeart/2008/layout/LinedList"/>
    <dgm:cxn modelId="{FCA9DF08-8244-4C62-AA99-92E668E719E0}" type="presParOf" srcId="{1F90EA48-065A-4FDF-9BAC-A6315BFF2CF1}" destId="{C2564F50-BC7C-4F75-A58C-EF8B548F22B3}" srcOrd="0" destOrd="0" presId="urn:microsoft.com/office/officeart/2008/layout/LinedList"/>
    <dgm:cxn modelId="{F987E2B5-9FC7-4FDC-98D6-DA4A8C1E7C67}" type="presParOf" srcId="{1F90EA48-065A-4FDF-9BAC-A6315BFF2CF1}" destId="{44C98CEF-1143-477D-9DB1-60A44E900854}" srcOrd="1" destOrd="0" presId="urn:microsoft.com/office/officeart/2008/layout/LinedList"/>
    <dgm:cxn modelId="{C67F7018-8446-4A79-94F0-F137763BD71D}" type="presParOf" srcId="{5C07A1F4-CF8B-430D-80AC-94AE5CF7DE85}" destId="{1266808D-BDA7-4E45-9579-671C712EA182}" srcOrd="6" destOrd="0" presId="urn:microsoft.com/office/officeart/2008/layout/LinedList"/>
    <dgm:cxn modelId="{EB1B47DF-638F-47A4-95E1-333DCC64317D}" type="presParOf" srcId="{5C07A1F4-CF8B-430D-80AC-94AE5CF7DE85}" destId="{73D70D1F-1769-46B4-B7AB-E6B23D5167DD}" srcOrd="7" destOrd="0" presId="urn:microsoft.com/office/officeart/2008/layout/LinedList"/>
    <dgm:cxn modelId="{14134551-3EB7-4916-91F6-0196C7F0055B}" type="presParOf" srcId="{73D70D1F-1769-46B4-B7AB-E6B23D5167DD}" destId="{C132F1B8-CCB3-4F2F-895F-6EC9398173BB}" srcOrd="0" destOrd="0" presId="urn:microsoft.com/office/officeart/2008/layout/LinedList"/>
    <dgm:cxn modelId="{1113F6B3-65C7-4BC1-86C3-8209F2E5B73E}" type="presParOf" srcId="{73D70D1F-1769-46B4-B7AB-E6B23D5167DD}" destId="{E24D3CDD-85BA-4C88-9EF3-7438BAF1E31F}" srcOrd="1" destOrd="0" presId="urn:microsoft.com/office/officeart/2008/layout/LinedList"/>
    <dgm:cxn modelId="{D12E984E-91EA-4454-ADBE-6695686FDC04}" type="presParOf" srcId="{5C07A1F4-CF8B-430D-80AC-94AE5CF7DE85}" destId="{649F4C1C-293F-4681-A3B8-B729752A722D}" srcOrd="8" destOrd="0" presId="urn:microsoft.com/office/officeart/2008/layout/LinedList"/>
    <dgm:cxn modelId="{13BBCD8B-DE77-4A8E-8B11-906802DDD882}" type="presParOf" srcId="{5C07A1F4-CF8B-430D-80AC-94AE5CF7DE85}" destId="{3EBEADF4-81A3-4C33-96C7-204DB36CE407}" srcOrd="9" destOrd="0" presId="urn:microsoft.com/office/officeart/2008/layout/LinedList"/>
    <dgm:cxn modelId="{91AB16BE-C8FF-43AF-B967-09B6855ADBFE}" type="presParOf" srcId="{3EBEADF4-81A3-4C33-96C7-204DB36CE407}" destId="{C200DF5F-6CDA-41A4-AC58-31050EFB65A3}" srcOrd="0" destOrd="0" presId="urn:microsoft.com/office/officeart/2008/layout/LinedList"/>
    <dgm:cxn modelId="{BA2BDAA9-BD41-44F1-9C06-7C4E6682E207}" type="presParOf" srcId="{3EBEADF4-81A3-4C33-96C7-204DB36CE407}" destId="{7181CB97-017E-45EC-9B49-57AABCEC05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53F7B-EB3E-46B8-8293-79D9E0720B0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DF036C-3C76-46BF-9983-8758C894BFAC}">
      <dgm:prSet/>
      <dgm:spPr/>
      <dgm:t>
        <a:bodyPr/>
        <a:lstStyle/>
        <a:p>
          <a:r>
            <a:rPr lang="ko-KR" altLang="en-US" b="1" dirty="0"/>
            <a:t>광대한 환경</a:t>
          </a:r>
          <a:endParaRPr lang="en-US" altLang="ko-KR" b="1" dirty="0"/>
        </a:p>
      </dgm:t>
    </dgm:pt>
    <dgm:pt modelId="{FEFC2962-9E81-4F6E-8597-2CA2147C0B73}" type="parTrans" cxnId="{9C4B33C9-8B6E-495C-9DE6-9759647D0905}">
      <dgm:prSet/>
      <dgm:spPr/>
      <dgm:t>
        <a:bodyPr/>
        <a:lstStyle/>
        <a:p>
          <a:endParaRPr lang="en-US"/>
        </a:p>
      </dgm:t>
    </dgm:pt>
    <dgm:pt modelId="{AAD76061-805C-47ED-A68E-B403C355D6BB}" type="sibTrans" cxnId="{9C4B33C9-8B6E-495C-9DE6-9759647D0905}">
      <dgm:prSet/>
      <dgm:spPr/>
      <dgm:t>
        <a:bodyPr/>
        <a:lstStyle/>
        <a:p>
          <a:endParaRPr lang="en-US"/>
        </a:p>
      </dgm:t>
    </dgm:pt>
    <dgm:pt modelId="{139A3CD3-5AE6-46D2-B3A4-C7A75EA114E4}">
      <dgm:prSet/>
      <dgm:spPr/>
      <dgm:t>
        <a:bodyPr/>
        <a:lstStyle/>
        <a:p>
          <a:r>
            <a:rPr lang="ko-KR" altLang="en-US" b="1" dirty="0"/>
            <a:t>생존 요소</a:t>
          </a:r>
          <a:endParaRPr lang="en-US" b="1" dirty="0"/>
        </a:p>
      </dgm:t>
    </dgm:pt>
    <dgm:pt modelId="{274E573B-0488-4AB9-B7E1-9DE2255445A6}" type="parTrans" cxnId="{7E76938E-5D9F-47A4-991F-06D057D61CA2}">
      <dgm:prSet/>
      <dgm:spPr/>
      <dgm:t>
        <a:bodyPr/>
        <a:lstStyle/>
        <a:p>
          <a:endParaRPr lang="en-US"/>
        </a:p>
      </dgm:t>
    </dgm:pt>
    <dgm:pt modelId="{070778E1-C72E-4CE3-AFFD-A31608CFEDCE}" type="sibTrans" cxnId="{7E76938E-5D9F-47A4-991F-06D057D61CA2}">
      <dgm:prSet/>
      <dgm:spPr/>
      <dgm:t>
        <a:bodyPr/>
        <a:lstStyle/>
        <a:p>
          <a:endParaRPr lang="en-US"/>
        </a:p>
      </dgm:t>
    </dgm:pt>
    <dgm:pt modelId="{C4A6E5ED-85D0-4C34-9838-5BCC0AB7B1B1}">
      <dgm:prSet/>
      <dgm:spPr/>
      <dgm:t>
        <a:bodyPr/>
        <a:lstStyle/>
        <a:p>
          <a:r>
            <a:rPr lang="ko-KR" altLang="en-US" b="1" dirty="0"/>
            <a:t>자유도와 선택</a:t>
          </a:r>
          <a:endParaRPr lang="en-US" b="1" dirty="0"/>
        </a:p>
      </dgm:t>
    </dgm:pt>
    <dgm:pt modelId="{B84F7FEC-3A80-41E7-85B8-E9C250B12BCA}" type="parTrans" cxnId="{ED5EEA1B-AB5B-431E-8214-F0641383C74B}">
      <dgm:prSet/>
      <dgm:spPr/>
      <dgm:t>
        <a:bodyPr/>
        <a:lstStyle/>
        <a:p>
          <a:endParaRPr lang="en-US"/>
        </a:p>
      </dgm:t>
    </dgm:pt>
    <dgm:pt modelId="{100FD9CF-591D-49CA-9AEC-E9BAA617E14A}" type="sibTrans" cxnId="{ED5EEA1B-AB5B-431E-8214-F0641383C74B}">
      <dgm:prSet/>
      <dgm:spPr/>
      <dgm:t>
        <a:bodyPr/>
        <a:lstStyle/>
        <a:p>
          <a:endParaRPr lang="en-US"/>
        </a:p>
      </dgm:t>
    </dgm:pt>
    <dgm:pt modelId="{B831A010-B917-4A3F-9360-A159F9E52EA9}">
      <dgm:prSet/>
      <dgm:spPr/>
      <dgm:t>
        <a:bodyPr/>
        <a:lstStyle/>
        <a:p>
          <a:r>
            <a:rPr lang="ko-KR" altLang="en-US" b="1" dirty="0"/>
            <a:t>다양한 위험요소</a:t>
          </a:r>
          <a:endParaRPr lang="en-US" b="1" dirty="0"/>
        </a:p>
      </dgm:t>
    </dgm:pt>
    <dgm:pt modelId="{687A56DA-26EB-422A-B22F-83BE44CFE098}" type="parTrans" cxnId="{3125C2B9-A216-490C-9466-59703FA02744}">
      <dgm:prSet/>
      <dgm:spPr/>
      <dgm:t>
        <a:bodyPr/>
        <a:lstStyle/>
        <a:p>
          <a:endParaRPr lang="en-US"/>
        </a:p>
      </dgm:t>
    </dgm:pt>
    <dgm:pt modelId="{3526B703-D8D4-4950-B0DF-750E6C4DA356}" type="sibTrans" cxnId="{3125C2B9-A216-490C-9466-59703FA02744}">
      <dgm:prSet/>
      <dgm:spPr/>
      <dgm:t>
        <a:bodyPr/>
        <a:lstStyle/>
        <a:p>
          <a:endParaRPr lang="en-US"/>
        </a:p>
      </dgm:t>
    </dgm:pt>
    <dgm:pt modelId="{3143EBC1-EAEB-49A7-B552-08A9040917DF}">
      <dgm:prSet/>
      <dgm:spPr/>
      <dgm:t>
        <a:bodyPr/>
        <a:lstStyle/>
        <a:p>
          <a:r>
            <a:rPr lang="ko-KR" altLang="en-US" b="1" dirty="0"/>
            <a:t>캐릭터 성장 및 장비</a:t>
          </a:r>
          <a:endParaRPr lang="en-US" b="1" dirty="0"/>
        </a:p>
      </dgm:t>
    </dgm:pt>
    <dgm:pt modelId="{6CA74007-BBF8-497D-BA60-466B05ED4618}" type="parTrans" cxnId="{753D6D6A-6F2B-4FE0-A452-84B382A4EBD9}">
      <dgm:prSet/>
      <dgm:spPr/>
      <dgm:t>
        <a:bodyPr/>
        <a:lstStyle/>
        <a:p>
          <a:endParaRPr lang="en-US"/>
        </a:p>
      </dgm:t>
    </dgm:pt>
    <dgm:pt modelId="{C947E397-4F0A-499E-A71D-6E900AF77119}" type="sibTrans" cxnId="{753D6D6A-6F2B-4FE0-A452-84B382A4EBD9}">
      <dgm:prSet/>
      <dgm:spPr/>
      <dgm:t>
        <a:bodyPr/>
        <a:lstStyle/>
        <a:p>
          <a:endParaRPr lang="en-US"/>
        </a:p>
      </dgm:t>
    </dgm:pt>
    <dgm:pt modelId="{788E6D71-8C10-4395-83AE-6A2D61CAD78C}">
      <dgm:prSet/>
      <dgm:spPr/>
      <dgm:t>
        <a:bodyPr/>
        <a:lstStyle/>
        <a:p>
          <a:r>
            <a:rPr lang="ko-KR" altLang="en-US" b="1" dirty="0"/>
            <a:t>리얼리즘</a:t>
          </a:r>
          <a:endParaRPr lang="en-US" b="1" dirty="0"/>
        </a:p>
      </dgm:t>
    </dgm:pt>
    <dgm:pt modelId="{61061592-EDF6-4355-A024-27AF263DA444}" type="parTrans" cxnId="{C212A329-3952-4FD3-B5C8-42FA1EB93BD1}">
      <dgm:prSet/>
      <dgm:spPr/>
      <dgm:t>
        <a:bodyPr/>
        <a:lstStyle/>
        <a:p>
          <a:endParaRPr lang="en-US"/>
        </a:p>
      </dgm:t>
    </dgm:pt>
    <dgm:pt modelId="{7DBA4506-2CF3-43E6-81FE-2FB7FD88B432}" type="sibTrans" cxnId="{C212A329-3952-4FD3-B5C8-42FA1EB93BD1}">
      <dgm:prSet/>
      <dgm:spPr/>
      <dgm:t>
        <a:bodyPr/>
        <a:lstStyle/>
        <a:p>
          <a:endParaRPr lang="en-US"/>
        </a:p>
      </dgm:t>
    </dgm:pt>
    <dgm:pt modelId="{996F355C-69C4-4184-BB29-1C1DEDA49AB6}">
      <dgm:prSet/>
      <dgm:spPr/>
      <dgm:t>
        <a:bodyPr/>
        <a:lstStyle/>
        <a:p>
          <a:r>
            <a:rPr lang="ko-KR" altLang="en-US" b="1" dirty="0"/>
            <a:t>동적인 게임 세계</a:t>
          </a:r>
          <a:endParaRPr lang="en-US" b="1" dirty="0"/>
        </a:p>
      </dgm:t>
    </dgm:pt>
    <dgm:pt modelId="{6E34B48C-F3ED-4C11-8DD0-7B0E903E1418}" type="parTrans" cxnId="{C0294878-FF6E-47AC-8C5C-82FA88E100AB}">
      <dgm:prSet/>
      <dgm:spPr/>
      <dgm:t>
        <a:bodyPr/>
        <a:lstStyle/>
        <a:p>
          <a:pPr latinLnBrk="1"/>
          <a:endParaRPr lang="ko-KR" altLang="en-US"/>
        </a:p>
      </dgm:t>
    </dgm:pt>
    <dgm:pt modelId="{B0D2B315-47A8-482F-9C49-457616DE1672}" type="sibTrans" cxnId="{C0294878-FF6E-47AC-8C5C-82FA88E100AB}">
      <dgm:prSet/>
      <dgm:spPr/>
      <dgm:t>
        <a:bodyPr/>
        <a:lstStyle/>
        <a:p>
          <a:pPr latinLnBrk="1"/>
          <a:endParaRPr lang="ko-KR" altLang="en-US"/>
        </a:p>
      </dgm:t>
    </dgm:pt>
    <dgm:pt modelId="{B5D9CB0B-4C79-40B0-B21B-5BBA3D5C36BC}">
      <dgm:prSet/>
      <dgm:spPr/>
      <dgm:t>
        <a:bodyPr/>
        <a:lstStyle/>
        <a:p>
          <a:r>
            <a:rPr lang="ko-KR" altLang="en-US" b="1" dirty="0"/>
            <a:t>멀티플레이어 요소</a:t>
          </a:r>
          <a:endParaRPr lang="en-US" b="1" dirty="0"/>
        </a:p>
      </dgm:t>
    </dgm:pt>
    <dgm:pt modelId="{97E21C66-0F1A-4F89-9EA1-B568F0329B64}" type="parTrans" cxnId="{59547D68-2C28-4A8B-A486-A23061E25052}">
      <dgm:prSet/>
      <dgm:spPr/>
      <dgm:t>
        <a:bodyPr/>
        <a:lstStyle/>
        <a:p>
          <a:pPr latinLnBrk="1"/>
          <a:endParaRPr lang="ko-KR" altLang="en-US"/>
        </a:p>
      </dgm:t>
    </dgm:pt>
    <dgm:pt modelId="{D0D8256E-F4D5-4DB9-B198-F43C01056EC4}" type="sibTrans" cxnId="{59547D68-2C28-4A8B-A486-A23061E25052}">
      <dgm:prSet/>
      <dgm:spPr/>
      <dgm:t>
        <a:bodyPr/>
        <a:lstStyle/>
        <a:p>
          <a:pPr latinLnBrk="1"/>
          <a:endParaRPr lang="ko-KR" altLang="en-US"/>
        </a:p>
      </dgm:t>
    </dgm:pt>
    <dgm:pt modelId="{CA0D2DF9-26B6-4908-AC32-535933938D4E}" type="pres">
      <dgm:prSet presAssocID="{9B353F7B-EB3E-46B8-8293-79D9E0720B09}" presName="diagram" presStyleCnt="0">
        <dgm:presLayoutVars>
          <dgm:dir/>
          <dgm:resizeHandles val="exact"/>
        </dgm:presLayoutVars>
      </dgm:prSet>
      <dgm:spPr/>
    </dgm:pt>
    <dgm:pt modelId="{36F963F7-F992-4886-93F4-E6386B077B59}" type="pres">
      <dgm:prSet presAssocID="{0CDF036C-3C76-46BF-9983-8758C894BFAC}" presName="node" presStyleLbl="node1" presStyleIdx="0" presStyleCnt="8">
        <dgm:presLayoutVars>
          <dgm:bulletEnabled val="1"/>
        </dgm:presLayoutVars>
      </dgm:prSet>
      <dgm:spPr/>
    </dgm:pt>
    <dgm:pt modelId="{D8D67613-2A8C-406B-ADD0-8ACC5ED26B4C}" type="pres">
      <dgm:prSet presAssocID="{AAD76061-805C-47ED-A68E-B403C355D6BB}" presName="sibTrans" presStyleCnt="0"/>
      <dgm:spPr/>
    </dgm:pt>
    <dgm:pt modelId="{895C7375-E98A-40D5-B5A8-9A1E1620E1F1}" type="pres">
      <dgm:prSet presAssocID="{139A3CD3-5AE6-46D2-B3A4-C7A75EA114E4}" presName="node" presStyleLbl="node1" presStyleIdx="1" presStyleCnt="8">
        <dgm:presLayoutVars>
          <dgm:bulletEnabled val="1"/>
        </dgm:presLayoutVars>
      </dgm:prSet>
      <dgm:spPr/>
    </dgm:pt>
    <dgm:pt modelId="{ADC8B779-6C41-4229-8270-09A9BA706CB4}" type="pres">
      <dgm:prSet presAssocID="{070778E1-C72E-4CE3-AFFD-A31608CFEDCE}" presName="sibTrans" presStyleCnt="0"/>
      <dgm:spPr/>
    </dgm:pt>
    <dgm:pt modelId="{0A7384F0-E960-4F50-AEBB-4E5FB6579756}" type="pres">
      <dgm:prSet presAssocID="{C4A6E5ED-85D0-4C34-9838-5BCC0AB7B1B1}" presName="node" presStyleLbl="node1" presStyleIdx="2" presStyleCnt="8">
        <dgm:presLayoutVars>
          <dgm:bulletEnabled val="1"/>
        </dgm:presLayoutVars>
      </dgm:prSet>
      <dgm:spPr/>
    </dgm:pt>
    <dgm:pt modelId="{8AC3A176-6EA5-4236-BABF-DDE809F92835}" type="pres">
      <dgm:prSet presAssocID="{100FD9CF-591D-49CA-9AEC-E9BAA617E14A}" presName="sibTrans" presStyleCnt="0"/>
      <dgm:spPr/>
    </dgm:pt>
    <dgm:pt modelId="{5149EC0F-44A5-4FDD-8AFC-779BD06D22A2}" type="pres">
      <dgm:prSet presAssocID="{B831A010-B917-4A3F-9360-A159F9E52EA9}" presName="node" presStyleLbl="node1" presStyleIdx="3" presStyleCnt="8">
        <dgm:presLayoutVars>
          <dgm:bulletEnabled val="1"/>
        </dgm:presLayoutVars>
      </dgm:prSet>
      <dgm:spPr/>
    </dgm:pt>
    <dgm:pt modelId="{B6A8F1F4-15CA-4D36-AA76-C79C9BF9CC12}" type="pres">
      <dgm:prSet presAssocID="{3526B703-D8D4-4950-B0DF-750E6C4DA356}" presName="sibTrans" presStyleCnt="0"/>
      <dgm:spPr/>
    </dgm:pt>
    <dgm:pt modelId="{CF5F8462-5280-48DA-8EBD-951672DAACA0}" type="pres">
      <dgm:prSet presAssocID="{3143EBC1-EAEB-49A7-B552-08A9040917DF}" presName="node" presStyleLbl="node1" presStyleIdx="4" presStyleCnt="8">
        <dgm:presLayoutVars>
          <dgm:bulletEnabled val="1"/>
        </dgm:presLayoutVars>
      </dgm:prSet>
      <dgm:spPr/>
    </dgm:pt>
    <dgm:pt modelId="{827D1BDF-7BB7-49F6-8BD6-628221F5A29D}" type="pres">
      <dgm:prSet presAssocID="{C947E397-4F0A-499E-A71D-6E900AF77119}" presName="sibTrans" presStyleCnt="0"/>
      <dgm:spPr/>
    </dgm:pt>
    <dgm:pt modelId="{C8B1E869-6A11-432B-AB91-700DD8ED3015}" type="pres">
      <dgm:prSet presAssocID="{788E6D71-8C10-4395-83AE-6A2D61CAD78C}" presName="node" presStyleLbl="node1" presStyleIdx="5" presStyleCnt="8">
        <dgm:presLayoutVars>
          <dgm:bulletEnabled val="1"/>
        </dgm:presLayoutVars>
      </dgm:prSet>
      <dgm:spPr/>
    </dgm:pt>
    <dgm:pt modelId="{1C3CB3DE-64E3-4EE2-BBA6-E98A92265D04}" type="pres">
      <dgm:prSet presAssocID="{7DBA4506-2CF3-43E6-81FE-2FB7FD88B432}" presName="sibTrans" presStyleCnt="0"/>
      <dgm:spPr/>
    </dgm:pt>
    <dgm:pt modelId="{AE50A124-FCC5-4CBF-9806-60CC54891C46}" type="pres">
      <dgm:prSet presAssocID="{996F355C-69C4-4184-BB29-1C1DEDA49AB6}" presName="node" presStyleLbl="node1" presStyleIdx="6" presStyleCnt="8">
        <dgm:presLayoutVars>
          <dgm:bulletEnabled val="1"/>
        </dgm:presLayoutVars>
      </dgm:prSet>
      <dgm:spPr/>
    </dgm:pt>
    <dgm:pt modelId="{FE34ADA5-64AE-4271-BA12-CE62D2F474B7}" type="pres">
      <dgm:prSet presAssocID="{B0D2B315-47A8-482F-9C49-457616DE1672}" presName="sibTrans" presStyleCnt="0"/>
      <dgm:spPr/>
    </dgm:pt>
    <dgm:pt modelId="{5A031C3E-2F0B-430A-87FD-01F3871DF968}" type="pres">
      <dgm:prSet presAssocID="{B5D9CB0B-4C79-40B0-B21B-5BBA3D5C36BC}" presName="node" presStyleLbl="node1" presStyleIdx="7" presStyleCnt="8">
        <dgm:presLayoutVars>
          <dgm:bulletEnabled val="1"/>
        </dgm:presLayoutVars>
      </dgm:prSet>
      <dgm:spPr/>
    </dgm:pt>
  </dgm:ptLst>
  <dgm:cxnLst>
    <dgm:cxn modelId="{2FFC6702-3CFC-4A3E-BA4A-008A6998D410}" type="presOf" srcId="{3143EBC1-EAEB-49A7-B552-08A9040917DF}" destId="{CF5F8462-5280-48DA-8EBD-951672DAACA0}" srcOrd="0" destOrd="0" presId="urn:microsoft.com/office/officeart/2005/8/layout/default"/>
    <dgm:cxn modelId="{ED5EEA1B-AB5B-431E-8214-F0641383C74B}" srcId="{9B353F7B-EB3E-46B8-8293-79D9E0720B09}" destId="{C4A6E5ED-85D0-4C34-9838-5BCC0AB7B1B1}" srcOrd="2" destOrd="0" parTransId="{B84F7FEC-3A80-41E7-85B8-E9C250B12BCA}" sibTransId="{100FD9CF-591D-49CA-9AEC-E9BAA617E14A}"/>
    <dgm:cxn modelId="{FBF59C24-C536-4886-830E-4369C1C451AC}" type="presOf" srcId="{C4A6E5ED-85D0-4C34-9838-5BCC0AB7B1B1}" destId="{0A7384F0-E960-4F50-AEBB-4E5FB6579756}" srcOrd="0" destOrd="0" presId="urn:microsoft.com/office/officeart/2005/8/layout/default"/>
    <dgm:cxn modelId="{C212A329-3952-4FD3-B5C8-42FA1EB93BD1}" srcId="{9B353F7B-EB3E-46B8-8293-79D9E0720B09}" destId="{788E6D71-8C10-4395-83AE-6A2D61CAD78C}" srcOrd="5" destOrd="0" parTransId="{61061592-EDF6-4355-A024-27AF263DA444}" sibTransId="{7DBA4506-2CF3-43E6-81FE-2FB7FD88B432}"/>
    <dgm:cxn modelId="{59547D68-2C28-4A8B-A486-A23061E25052}" srcId="{9B353F7B-EB3E-46B8-8293-79D9E0720B09}" destId="{B5D9CB0B-4C79-40B0-B21B-5BBA3D5C36BC}" srcOrd="7" destOrd="0" parTransId="{97E21C66-0F1A-4F89-9EA1-B568F0329B64}" sibTransId="{D0D8256E-F4D5-4DB9-B198-F43C01056EC4}"/>
    <dgm:cxn modelId="{753D6D6A-6F2B-4FE0-A452-84B382A4EBD9}" srcId="{9B353F7B-EB3E-46B8-8293-79D9E0720B09}" destId="{3143EBC1-EAEB-49A7-B552-08A9040917DF}" srcOrd="4" destOrd="0" parTransId="{6CA74007-BBF8-497D-BA60-466B05ED4618}" sibTransId="{C947E397-4F0A-499E-A71D-6E900AF77119}"/>
    <dgm:cxn modelId="{C0294878-FF6E-47AC-8C5C-82FA88E100AB}" srcId="{9B353F7B-EB3E-46B8-8293-79D9E0720B09}" destId="{996F355C-69C4-4184-BB29-1C1DEDA49AB6}" srcOrd="6" destOrd="0" parTransId="{6E34B48C-F3ED-4C11-8DD0-7B0E903E1418}" sibTransId="{B0D2B315-47A8-482F-9C49-457616DE1672}"/>
    <dgm:cxn modelId="{D18E877B-5017-407F-A196-F127AB97E8E2}" type="presOf" srcId="{9B353F7B-EB3E-46B8-8293-79D9E0720B09}" destId="{CA0D2DF9-26B6-4908-AC32-535933938D4E}" srcOrd="0" destOrd="0" presId="urn:microsoft.com/office/officeart/2005/8/layout/default"/>
    <dgm:cxn modelId="{7E76938E-5D9F-47A4-991F-06D057D61CA2}" srcId="{9B353F7B-EB3E-46B8-8293-79D9E0720B09}" destId="{139A3CD3-5AE6-46D2-B3A4-C7A75EA114E4}" srcOrd="1" destOrd="0" parTransId="{274E573B-0488-4AB9-B7E1-9DE2255445A6}" sibTransId="{070778E1-C72E-4CE3-AFFD-A31608CFEDCE}"/>
    <dgm:cxn modelId="{F1C52BAD-DBF1-4DD3-96D5-07D98A285501}" type="presOf" srcId="{139A3CD3-5AE6-46D2-B3A4-C7A75EA114E4}" destId="{895C7375-E98A-40D5-B5A8-9A1E1620E1F1}" srcOrd="0" destOrd="0" presId="urn:microsoft.com/office/officeart/2005/8/layout/default"/>
    <dgm:cxn modelId="{3125C2B9-A216-490C-9466-59703FA02744}" srcId="{9B353F7B-EB3E-46B8-8293-79D9E0720B09}" destId="{B831A010-B917-4A3F-9360-A159F9E52EA9}" srcOrd="3" destOrd="0" parTransId="{687A56DA-26EB-422A-B22F-83BE44CFE098}" sibTransId="{3526B703-D8D4-4950-B0DF-750E6C4DA356}"/>
    <dgm:cxn modelId="{9C4B33C9-8B6E-495C-9DE6-9759647D0905}" srcId="{9B353F7B-EB3E-46B8-8293-79D9E0720B09}" destId="{0CDF036C-3C76-46BF-9983-8758C894BFAC}" srcOrd="0" destOrd="0" parTransId="{FEFC2962-9E81-4F6E-8597-2CA2147C0B73}" sibTransId="{AAD76061-805C-47ED-A68E-B403C355D6BB}"/>
    <dgm:cxn modelId="{158284C9-8CF2-4EFF-A247-512DA9A042DC}" type="presOf" srcId="{B5D9CB0B-4C79-40B0-B21B-5BBA3D5C36BC}" destId="{5A031C3E-2F0B-430A-87FD-01F3871DF968}" srcOrd="0" destOrd="0" presId="urn:microsoft.com/office/officeart/2005/8/layout/default"/>
    <dgm:cxn modelId="{2B4F55D7-A1D3-44AB-8A95-D80B6131AB1C}" type="presOf" srcId="{788E6D71-8C10-4395-83AE-6A2D61CAD78C}" destId="{C8B1E869-6A11-432B-AB91-700DD8ED3015}" srcOrd="0" destOrd="0" presId="urn:microsoft.com/office/officeart/2005/8/layout/default"/>
    <dgm:cxn modelId="{AA4752E1-91D0-41C2-AA1E-47801DD386B8}" type="presOf" srcId="{996F355C-69C4-4184-BB29-1C1DEDA49AB6}" destId="{AE50A124-FCC5-4CBF-9806-60CC54891C46}" srcOrd="0" destOrd="0" presId="urn:microsoft.com/office/officeart/2005/8/layout/default"/>
    <dgm:cxn modelId="{6A1F6EEF-13E7-45DF-AC78-3B42643E6764}" type="presOf" srcId="{B831A010-B917-4A3F-9360-A159F9E52EA9}" destId="{5149EC0F-44A5-4FDD-8AFC-779BD06D22A2}" srcOrd="0" destOrd="0" presId="urn:microsoft.com/office/officeart/2005/8/layout/default"/>
    <dgm:cxn modelId="{492FC5F9-B604-4134-9B3F-EB4E7DF31B8F}" type="presOf" srcId="{0CDF036C-3C76-46BF-9983-8758C894BFAC}" destId="{36F963F7-F992-4886-93F4-E6386B077B59}" srcOrd="0" destOrd="0" presId="urn:microsoft.com/office/officeart/2005/8/layout/default"/>
    <dgm:cxn modelId="{003A3513-49CC-4D7E-A470-AC7984C42034}" type="presParOf" srcId="{CA0D2DF9-26B6-4908-AC32-535933938D4E}" destId="{36F963F7-F992-4886-93F4-E6386B077B59}" srcOrd="0" destOrd="0" presId="urn:microsoft.com/office/officeart/2005/8/layout/default"/>
    <dgm:cxn modelId="{55C6C96C-8C1F-4027-BFB3-2F422C8D3D91}" type="presParOf" srcId="{CA0D2DF9-26B6-4908-AC32-535933938D4E}" destId="{D8D67613-2A8C-406B-ADD0-8ACC5ED26B4C}" srcOrd="1" destOrd="0" presId="urn:microsoft.com/office/officeart/2005/8/layout/default"/>
    <dgm:cxn modelId="{C7EDFD8E-220D-484D-87DC-9F7BA1675F21}" type="presParOf" srcId="{CA0D2DF9-26B6-4908-AC32-535933938D4E}" destId="{895C7375-E98A-40D5-B5A8-9A1E1620E1F1}" srcOrd="2" destOrd="0" presId="urn:microsoft.com/office/officeart/2005/8/layout/default"/>
    <dgm:cxn modelId="{AB4E94AD-42D5-4373-BF23-1F3E633EB51B}" type="presParOf" srcId="{CA0D2DF9-26B6-4908-AC32-535933938D4E}" destId="{ADC8B779-6C41-4229-8270-09A9BA706CB4}" srcOrd="3" destOrd="0" presId="urn:microsoft.com/office/officeart/2005/8/layout/default"/>
    <dgm:cxn modelId="{8A515BDD-7FCD-4AFB-B151-CFE40F90C329}" type="presParOf" srcId="{CA0D2DF9-26B6-4908-AC32-535933938D4E}" destId="{0A7384F0-E960-4F50-AEBB-4E5FB6579756}" srcOrd="4" destOrd="0" presId="urn:microsoft.com/office/officeart/2005/8/layout/default"/>
    <dgm:cxn modelId="{C9559F78-238D-4271-8A6A-F457B460C64A}" type="presParOf" srcId="{CA0D2DF9-26B6-4908-AC32-535933938D4E}" destId="{8AC3A176-6EA5-4236-BABF-DDE809F92835}" srcOrd="5" destOrd="0" presId="urn:microsoft.com/office/officeart/2005/8/layout/default"/>
    <dgm:cxn modelId="{5D4524CD-E17D-4220-B4EB-7AEBE23B04D2}" type="presParOf" srcId="{CA0D2DF9-26B6-4908-AC32-535933938D4E}" destId="{5149EC0F-44A5-4FDD-8AFC-779BD06D22A2}" srcOrd="6" destOrd="0" presId="urn:microsoft.com/office/officeart/2005/8/layout/default"/>
    <dgm:cxn modelId="{D5B08D8C-4A59-4BFD-A530-BEEF36265078}" type="presParOf" srcId="{CA0D2DF9-26B6-4908-AC32-535933938D4E}" destId="{B6A8F1F4-15CA-4D36-AA76-C79C9BF9CC12}" srcOrd="7" destOrd="0" presId="urn:microsoft.com/office/officeart/2005/8/layout/default"/>
    <dgm:cxn modelId="{8455095F-3764-4FB6-BC17-5D27C2FF2E9A}" type="presParOf" srcId="{CA0D2DF9-26B6-4908-AC32-535933938D4E}" destId="{CF5F8462-5280-48DA-8EBD-951672DAACA0}" srcOrd="8" destOrd="0" presId="urn:microsoft.com/office/officeart/2005/8/layout/default"/>
    <dgm:cxn modelId="{E124E4BA-F722-4108-B965-1A392E412E7C}" type="presParOf" srcId="{CA0D2DF9-26B6-4908-AC32-535933938D4E}" destId="{827D1BDF-7BB7-49F6-8BD6-628221F5A29D}" srcOrd="9" destOrd="0" presId="urn:microsoft.com/office/officeart/2005/8/layout/default"/>
    <dgm:cxn modelId="{4ED9A024-ADA8-4136-A704-77BDCDE7616C}" type="presParOf" srcId="{CA0D2DF9-26B6-4908-AC32-535933938D4E}" destId="{C8B1E869-6A11-432B-AB91-700DD8ED3015}" srcOrd="10" destOrd="0" presId="urn:microsoft.com/office/officeart/2005/8/layout/default"/>
    <dgm:cxn modelId="{784F448C-AE4A-4464-B9C8-9E25DD93EDBB}" type="presParOf" srcId="{CA0D2DF9-26B6-4908-AC32-535933938D4E}" destId="{1C3CB3DE-64E3-4EE2-BBA6-E98A92265D04}" srcOrd="11" destOrd="0" presId="urn:microsoft.com/office/officeart/2005/8/layout/default"/>
    <dgm:cxn modelId="{53048F5E-48E8-46AD-B559-5E4DD004C050}" type="presParOf" srcId="{CA0D2DF9-26B6-4908-AC32-535933938D4E}" destId="{AE50A124-FCC5-4CBF-9806-60CC54891C46}" srcOrd="12" destOrd="0" presId="urn:microsoft.com/office/officeart/2005/8/layout/default"/>
    <dgm:cxn modelId="{3B8D2FEE-174C-4823-A424-BFFB3CB910D5}" type="presParOf" srcId="{CA0D2DF9-26B6-4908-AC32-535933938D4E}" destId="{FE34ADA5-64AE-4271-BA12-CE62D2F474B7}" srcOrd="13" destOrd="0" presId="urn:microsoft.com/office/officeart/2005/8/layout/default"/>
    <dgm:cxn modelId="{0EC83C70-5BE2-4609-BDB5-47EE14D7A968}" type="presParOf" srcId="{CA0D2DF9-26B6-4908-AC32-535933938D4E}" destId="{5A031C3E-2F0B-430A-87FD-01F3871DF968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63C86-C824-4D29-86D9-B7BA838A6FD2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058E-0665-4FBC-9627-C83BBFA6E612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 dirty="0"/>
            <a:t>오픈 월드 생존 </a:t>
          </a:r>
          <a:r>
            <a:rPr lang="en-US" sz="3200" b="1" kern="1200" dirty="0"/>
            <a:t>RPG </a:t>
          </a:r>
          <a:r>
            <a:rPr lang="ko-KR" sz="3200" b="1" kern="1200" dirty="0"/>
            <a:t>게임 점유율</a:t>
          </a:r>
          <a:endParaRPr lang="en-US" sz="3200" b="1" kern="1200" dirty="0"/>
        </a:p>
      </dsp:txBody>
      <dsp:txXfrm>
        <a:off x="0" y="675"/>
        <a:ext cx="6291714" cy="1105876"/>
      </dsp:txXfrm>
    </dsp:sp>
    <dsp:sp modelId="{58E53A3E-5219-4333-959B-27B78BA31BB3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B6DBB-106D-404D-ACC3-202CD6C77A29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오픈 월드 생존 </a:t>
          </a:r>
          <a:r>
            <a:rPr lang="en-US" altLang="ko-KR" sz="3200" b="1" kern="1200" dirty="0"/>
            <a:t>RPG </a:t>
          </a:r>
          <a:r>
            <a:rPr lang="ko-KR" altLang="en-US" sz="3200" b="1" kern="1200" dirty="0"/>
            <a:t>게임의 </a:t>
          </a:r>
          <a:r>
            <a:rPr lang="ko-KR" sz="3200" b="1" kern="1200" dirty="0"/>
            <a:t>특성</a:t>
          </a:r>
          <a:endParaRPr lang="en-US" sz="3200" b="1" kern="1200" dirty="0"/>
        </a:p>
      </dsp:txBody>
      <dsp:txXfrm>
        <a:off x="0" y="1106552"/>
        <a:ext cx="6291714" cy="1105876"/>
      </dsp:txXfrm>
    </dsp:sp>
    <dsp:sp modelId="{08A54995-71B3-4004-A9CD-A7B35E7F51F2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64F50-BC7C-4F75-A58C-EF8B548F22B3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b="1" kern="1200" dirty="0"/>
            <a:t>게임 이용자 </a:t>
          </a:r>
          <a:r>
            <a:rPr lang="ko-KR" sz="3200" b="1" kern="1200" dirty="0"/>
            <a:t>분석</a:t>
          </a:r>
          <a:endParaRPr lang="en-US" sz="3200" b="1" kern="1200" dirty="0"/>
        </a:p>
      </dsp:txBody>
      <dsp:txXfrm>
        <a:off x="0" y="2212429"/>
        <a:ext cx="6291714" cy="1105876"/>
      </dsp:txXfrm>
    </dsp:sp>
    <dsp:sp modelId="{1266808D-BDA7-4E45-9579-671C712EA182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2F1B8-CCB3-4F2F-895F-6EC9398173BB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 dirty="0"/>
            <a:t>만들고 싶은 게임</a:t>
          </a:r>
          <a:endParaRPr lang="en-US" sz="3200" b="1" kern="1200" dirty="0"/>
        </a:p>
      </dsp:txBody>
      <dsp:txXfrm>
        <a:off x="0" y="3318305"/>
        <a:ext cx="6291714" cy="1105876"/>
      </dsp:txXfrm>
    </dsp:sp>
    <dsp:sp modelId="{649F4C1C-293F-4681-A3B8-B729752A722D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DF5F-6CDA-41A4-AC58-31050EFB65A3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b="1" kern="1200" dirty="0" err="1"/>
            <a:t>경쟁작</a:t>
          </a:r>
          <a:endParaRPr lang="en-US" sz="3200" b="1" kern="1200" dirty="0"/>
        </a:p>
      </dsp:txBody>
      <dsp:txXfrm>
        <a:off x="0" y="4424182"/>
        <a:ext cx="6291714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963F7-F992-4886-93F4-E6386B077B59}">
      <dsp:nvSpPr>
        <dsp:cNvPr id="0" name=""/>
        <dsp:cNvSpPr/>
      </dsp:nvSpPr>
      <dsp:spPr>
        <a:xfrm>
          <a:off x="3201" y="1937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광대한 환경</a:t>
          </a:r>
          <a:endParaRPr lang="en-US" altLang="ko-KR" sz="3000" b="1" kern="1200" dirty="0"/>
        </a:p>
      </dsp:txBody>
      <dsp:txXfrm>
        <a:off x="3201" y="193789"/>
        <a:ext cx="2539866" cy="1523919"/>
      </dsp:txXfrm>
    </dsp:sp>
    <dsp:sp modelId="{895C7375-E98A-40D5-B5A8-9A1E1620E1F1}">
      <dsp:nvSpPr>
        <dsp:cNvPr id="0" name=""/>
        <dsp:cNvSpPr/>
      </dsp:nvSpPr>
      <dsp:spPr>
        <a:xfrm>
          <a:off x="2797054" y="193789"/>
          <a:ext cx="2539866" cy="1523919"/>
        </a:xfrm>
        <a:prstGeom prst="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생존 요소</a:t>
          </a:r>
          <a:endParaRPr lang="en-US" sz="3000" b="1" kern="1200" dirty="0"/>
        </a:p>
      </dsp:txBody>
      <dsp:txXfrm>
        <a:off x="2797054" y="193789"/>
        <a:ext cx="2539866" cy="1523919"/>
      </dsp:txXfrm>
    </dsp:sp>
    <dsp:sp modelId="{0A7384F0-E960-4F50-AEBB-4E5FB6579756}">
      <dsp:nvSpPr>
        <dsp:cNvPr id="0" name=""/>
        <dsp:cNvSpPr/>
      </dsp:nvSpPr>
      <dsp:spPr>
        <a:xfrm>
          <a:off x="5590907" y="193789"/>
          <a:ext cx="2539866" cy="1523919"/>
        </a:xfrm>
        <a:prstGeom prst="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자유도와 선택</a:t>
          </a:r>
          <a:endParaRPr lang="en-US" sz="3000" b="1" kern="1200" dirty="0"/>
        </a:p>
      </dsp:txBody>
      <dsp:txXfrm>
        <a:off x="5590907" y="193789"/>
        <a:ext cx="2539866" cy="1523919"/>
      </dsp:txXfrm>
    </dsp:sp>
    <dsp:sp modelId="{5149EC0F-44A5-4FDD-8AFC-779BD06D22A2}">
      <dsp:nvSpPr>
        <dsp:cNvPr id="0" name=""/>
        <dsp:cNvSpPr/>
      </dsp:nvSpPr>
      <dsp:spPr>
        <a:xfrm>
          <a:off x="8384760" y="193789"/>
          <a:ext cx="2539866" cy="1523919"/>
        </a:xfrm>
        <a:prstGeom prst="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다양한 위험요소</a:t>
          </a:r>
          <a:endParaRPr lang="en-US" sz="3000" b="1" kern="1200" dirty="0"/>
        </a:p>
      </dsp:txBody>
      <dsp:txXfrm>
        <a:off x="8384760" y="193789"/>
        <a:ext cx="2539866" cy="1523919"/>
      </dsp:txXfrm>
    </dsp:sp>
    <dsp:sp modelId="{CF5F8462-5280-48DA-8EBD-951672DAACA0}">
      <dsp:nvSpPr>
        <dsp:cNvPr id="0" name=""/>
        <dsp:cNvSpPr/>
      </dsp:nvSpPr>
      <dsp:spPr>
        <a:xfrm>
          <a:off x="3201" y="1971695"/>
          <a:ext cx="2539866" cy="1523919"/>
        </a:xfrm>
        <a:prstGeom prst="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캐릭터 성장 및 장비</a:t>
          </a:r>
          <a:endParaRPr lang="en-US" sz="3000" b="1" kern="1200" dirty="0"/>
        </a:p>
      </dsp:txBody>
      <dsp:txXfrm>
        <a:off x="3201" y="1971695"/>
        <a:ext cx="2539866" cy="1523919"/>
      </dsp:txXfrm>
    </dsp:sp>
    <dsp:sp modelId="{C8B1E869-6A11-432B-AB91-700DD8ED3015}">
      <dsp:nvSpPr>
        <dsp:cNvPr id="0" name=""/>
        <dsp:cNvSpPr/>
      </dsp:nvSpPr>
      <dsp:spPr>
        <a:xfrm>
          <a:off x="2797054" y="1971695"/>
          <a:ext cx="2539866" cy="1523919"/>
        </a:xfrm>
        <a:prstGeom prst="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리얼리즘</a:t>
          </a:r>
          <a:endParaRPr lang="en-US" sz="3000" b="1" kern="1200" dirty="0"/>
        </a:p>
      </dsp:txBody>
      <dsp:txXfrm>
        <a:off x="2797054" y="1971695"/>
        <a:ext cx="2539866" cy="1523919"/>
      </dsp:txXfrm>
    </dsp:sp>
    <dsp:sp modelId="{AE50A124-FCC5-4CBF-9806-60CC54891C46}">
      <dsp:nvSpPr>
        <dsp:cNvPr id="0" name=""/>
        <dsp:cNvSpPr/>
      </dsp:nvSpPr>
      <dsp:spPr>
        <a:xfrm>
          <a:off x="5590907" y="1971695"/>
          <a:ext cx="2539866" cy="1523919"/>
        </a:xfrm>
        <a:prstGeom prst="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동적인 게임 세계</a:t>
          </a:r>
          <a:endParaRPr lang="en-US" sz="3000" b="1" kern="1200" dirty="0"/>
        </a:p>
      </dsp:txBody>
      <dsp:txXfrm>
        <a:off x="5590907" y="1971695"/>
        <a:ext cx="2539866" cy="1523919"/>
      </dsp:txXfrm>
    </dsp:sp>
    <dsp:sp modelId="{5A031C3E-2F0B-430A-87FD-01F3871DF968}">
      <dsp:nvSpPr>
        <dsp:cNvPr id="0" name=""/>
        <dsp:cNvSpPr/>
      </dsp:nvSpPr>
      <dsp:spPr>
        <a:xfrm>
          <a:off x="8384760" y="1971695"/>
          <a:ext cx="2539866" cy="1523919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b="1" kern="1200" dirty="0"/>
            <a:t>멀티플레이어 요소</a:t>
          </a:r>
          <a:endParaRPr lang="en-US" sz="3000" b="1" kern="1200" dirty="0"/>
        </a:p>
      </dsp:txBody>
      <dsp:txXfrm>
        <a:off x="8384760" y="19716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3F1E-61C8-2DA4-2C8D-0BC14B290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3B433-2475-53CE-7FBB-858864368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3750D-EAD5-0E86-ABE5-88480EC2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56E89-3EE7-10DE-E515-30C3FAD7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1DBF5-DC7C-5846-0B88-18C953FC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EFCE7-3705-75AF-EC4C-8CF0EF33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9AE1EF-DAC3-ACE1-8934-E8BFC62B7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4519E-2936-020C-3D07-731A9DC3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A0A08-91D8-11CD-FD34-13CA1A86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E8CED-BA37-E0E0-C6EA-D559E9E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3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3C2597-20BD-BC2F-E530-BED8E41D2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C7EFE6-4BCE-93F7-02C4-8319DFCAE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E833B-4A2E-A0D7-6643-3ACE17D9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8F1CC-1A49-8657-766F-6F8C8842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3516D-2AAD-D615-84B1-CD94C83C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6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E034-4D54-5F3D-67D1-E7C7BB6F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B420D-84D9-5ABF-A0BD-6834849F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E7EDD-9E81-D057-35E0-6E9E0CF0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1ABA4-82FF-39EE-517B-69A7A51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5AADB-9B0E-BCED-AE5B-A2EB6808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5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91661-676E-D961-76F2-A24E4D71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E10B2-3B51-C442-E7BB-5CE93CCB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20336-57CC-EFFC-1B5E-961A9AE6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050B7-02B4-CFCF-545F-4789A521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C0E0A-C59F-005E-CA23-65DC0D63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68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293C-1C21-CE43-D156-4A23972E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2D4B6-0FA0-3C6E-3063-DDB98ADF3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09219-4D30-5547-93CE-BD945BB6E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3AE6F-4833-F2B6-0769-22F864AD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858AA-E955-E324-7B18-99F559D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B494B-636C-83DF-A1BD-79ED8700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6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86ECD-5373-9924-20BD-E871E014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5AB03-1EFF-15A4-15A5-42EB7464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8D24B-5A17-1751-2F9E-2E29F791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B5AA3-E7CE-24EE-1CB5-8D102CCC0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A1C47-E014-7D5A-10CA-3E8A30E96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214F4F-9F49-E782-121E-82CE2C80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0018C-C3DB-EE28-58E9-64D174D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D89D9D-B5F9-5009-835C-5FB9B080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9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CDE0-8738-195E-1D2E-CD473E11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EEFF5B-188F-B865-BFA8-4740EE6A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7D3B5-99AB-A9F1-724B-4E8D14E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84D524-45EE-1728-F434-6C678FA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CB8351-83CF-5793-F5BF-8066B41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AA341-41E6-ABFA-98DF-FA2F82C4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E8491-FA72-FD88-556C-7CCA7139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44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F0FB2-BC0B-BFF1-D284-64C2E4D7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E9FEC-D2EB-3FE8-8870-7A545CA8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F710D-5535-01D2-81A9-286618A70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217AE-2AEE-5C07-63D9-33D32793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13CBBF-F4B5-FF91-F7CB-0BCCD47B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ACE85-EE29-FFC6-E9E9-B0D794E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2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A369-5FE1-6CEB-D74A-B4B333FB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8D226-7151-A506-CC47-FB2D3B1BD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6DD70-EE89-C882-5B5B-B2C9A4C5F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CCD0F1-E478-E63B-40EB-8DBA195B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653F4-40CB-F737-E740-B645499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5AF34-3814-2518-131D-1BD6C76A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85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785404-ED6B-4CCD-A14A-1A99A8F2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AEB43-FE95-1598-6368-5D91C7FA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5EE6F-57E5-D0B5-6A56-5DA5F2514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A3F69-BE78-4662-BCCF-05837F2880F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3026C-234A-B6F0-7DEA-64D2012CD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05C34-36B0-312E-34DB-0C77D8325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179A-3337-41FE-A737-F018246A5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9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메모장에 글을 쓰는 사람">
            <a:extLst>
              <a:ext uri="{FF2B5EF4-FFF2-40B4-BE49-F238E27FC236}">
                <a16:creationId xmlns:a16="http://schemas.microsoft.com/office/drawing/2014/main" id="{C162FF11-A218-3130-6A3E-0ADAE75D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4E3B5-2257-38AA-5B76-A9DBD4C0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258586" cy="320413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</a:rPr>
              <a:t>게임 사전기획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66514-94EC-30DC-CF07-C107901C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39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EE41AE-DB07-50E0-14D5-10EC8E00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ko-KR" altLang="en-US" sz="6000" b="1" dirty="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19" name="내용 개체 틀 2">
            <a:extLst>
              <a:ext uri="{FF2B5EF4-FFF2-40B4-BE49-F238E27FC236}">
                <a16:creationId xmlns:a16="http://schemas.microsoft.com/office/drawing/2014/main" id="{648B52F2-6040-B566-4ED3-CC699810C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62884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5F0B78-694D-E154-06D2-F0D358C0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오픈 월드 생존 </a:t>
            </a:r>
            <a:r>
              <a:rPr lang="en-US" altLang="ko-KR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RPG </a:t>
            </a:r>
            <a:r>
              <a:rPr lang="ko-KR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점유율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0B3AD6-0E07-67FD-4683-D4309BC73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131134"/>
            <a:ext cx="10768181" cy="401114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D0F5A-507B-5D6B-EDD7-E1541A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 b="1" dirty="0">
                <a:solidFill>
                  <a:srgbClr val="FFFFFF"/>
                </a:solidFill>
              </a:rPr>
              <a:t>오픈 월드</a:t>
            </a:r>
            <a:br>
              <a:rPr lang="en-US" altLang="ko-KR" sz="4000" b="1" dirty="0">
                <a:solidFill>
                  <a:srgbClr val="FFFFFF"/>
                </a:solidFill>
              </a:rPr>
            </a:br>
            <a:r>
              <a:rPr lang="ko-KR" altLang="en-US" sz="4000" b="1" dirty="0">
                <a:solidFill>
                  <a:srgbClr val="FFFFFF"/>
                </a:solidFill>
              </a:rPr>
              <a:t>생존 </a:t>
            </a:r>
            <a:r>
              <a:rPr lang="en-US" altLang="ko-KR" sz="4000" b="1" dirty="0">
                <a:solidFill>
                  <a:srgbClr val="FFFFFF"/>
                </a:solidFill>
              </a:rPr>
              <a:t>RPG </a:t>
            </a:r>
            <a:r>
              <a:rPr lang="ko-KR" altLang="en-US" sz="4000" b="1" dirty="0">
                <a:solidFill>
                  <a:srgbClr val="FFFFFF"/>
                </a:solidFill>
              </a:rPr>
              <a:t>게임의 특성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AB3A878-F0DB-C12E-FB34-6838C083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500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0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EA6778-B1A2-FB1C-B6F5-416915B4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게임 이용자 분석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888E4-5B45-2407-45DA-FD024CAB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altLang="ko-KR" sz="2200" b="1" dirty="0"/>
              <a:t>1. </a:t>
            </a:r>
            <a:r>
              <a:rPr lang="ko-KR" altLang="en-US" sz="2200" b="1" dirty="0"/>
              <a:t>생존 및 도전적인 요소를 좋아하는 사람들</a:t>
            </a:r>
            <a:endParaRPr lang="en-US" altLang="ko-KR" sz="2200" b="1" dirty="0"/>
          </a:p>
          <a:p>
            <a:r>
              <a:rPr lang="ko-KR" altLang="en-US" sz="2200" dirty="0"/>
              <a:t>게임의 현실적이고 극단적인 생존 요소를 즐기며</a:t>
            </a:r>
            <a:r>
              <a:rPr lang="en-US" altLang="ko-KR" sz="2200" dirty="0"/>
              <a:t>, </a:t>
            </a:r>
            <a:r>
              <a:rPr lang="ko-KR" altLang="en-US" sz="2200" dirty="0"/>
              <a:t>자원을 관리하고</a:t>
            </a:r>
            <a:r>
              <a:rPr lang="en-US" altLang="ko-KR" sz="2200" dirty="0"/>
              <a:t>,</a:t>
            </a:r>
            <a:r>
              <a:rPr lang="ko-KR" altLang="en-US" sz="2200" dirty="0"/>
              <a:t>극한의 환경에서 살아남는 것에 큰 만족을 느낍니다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b="1" dirty="0"/>
              <a:t>2. </a:t>
            </a:r>
            <a:r>
              <a:rPr lang="ko-KR" altLang="en-US" sz="2200" b="1" dirty="0"/>
              <a:t>오픈월드와 자유로운 탐험을 선호하는 사람들</a:t>
            </a:r>
            <a:endParaRPr lang="en-US" altLang="ko-KR" sz="2200" b="1" dirty="0"/>
          </a:p>
          <a:p>
            <a:r>
              <a:rPr lang="ko-KR" altLang="en-US" sz="2200" dirty="0"/>
              <a:t>게임의 넓은 세계를 자유롭게 탐험하며</a:t>
            </a:r>
            <a:r>
              <a:rPr lang="en-US" altLang="ko-KR" sz="2200" dirty="0"/>
              <a:t>, </a:t>
            </a:r>
            <a:r>
              <a:rPr lang="ko-KR" altLang="en-US" sz="2200" dirty="0"/>
              <a:t>여러 지역을 찾아다니고 자원을 모으며    자신만의 방식을 찾아 나가는 것을 즐깁니다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b="1" dirty="0"/>
              <a:t>3. </a:t>
            </a:r>
            <a:r>
              <a:rPr lang="ko-KR" altLang="en-US" sz="2200" b="1" dirty="0"/>
              <a:t>멀티플레이어와 협동을 선호하는 사람들</a:t>
            </a:r>
            <a:endParaRPr lang="en-US" altLang="ko-KR" sz="2200" b="1" dirty="0"/>
          </a:p>
          <a:p>
            <a:r>
              <a:rPr lang="ko-KR" altLang="en-US" sz="2200" dirty="0"/>
              <a:t>친구들과 함께 생존하는 경험을 중시합니다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368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A5099-FC93-67A8-4BAF-25825311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b="1"/>
              <a:t>만들고 싶은 게임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8D14B8-425E-B6CD-FD13-E195E07E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무정부시대에서 생존 해야 하는 생존 </a:t>
            </a:r>
            <a:r>
              <a:rPr lang="en-US" altLang="ko-KR" sz="2200" b="1" dirty="0"/>
              <a:t>RPG </a:t>
            </a:r>
            <a:r>
              <a:rPr lang="ko-KR" altLang="en-US" sz="2200" b="1" dirty="0"/>
              <a:t>게임</a:t>
            </a:r>
            <a:endParaRPr lang="en-US" altLang="ko-KR" sz="2200" b="1" dirty="0"/>
          </a:p>
          <a:p>
            <a:endParaRPr lang="en-US" altLang="ko-KR" sz="2200" b="1" dirty="0"/>
          </a:p>
          <a:p>
            <a:r>
              <a:rPr lang="ko-KR" altLang="en-US" sz="2200" b="1" dirty="0"/>
              <a:t>게임의 주요 기능</a:t>
            </a:r>
            <a:endParaRPr lang="en-US" altLang="ko-KR" sz="2200" b="1" dirty="0"/>
          </a:p>
          <a:p>
            <a:r>
              <a:rPr lang="ko-KR" altLang="en-US" sz="2200" dirty="0"/>
              <a:t>생존 </a:t>
            </a:r>
            <a:r>
              <a:rPr lang="en-US" altLang="ko-KR" sz="2200" dirty="0"/>
              <a:t>: </a:t>
            </a:r>
            <a:r>
              <a:rPr lang="ko-KR" altLang="en-US" sz="2200" dirty="0"/>
              <a:t>허기</a:t>
            </a:r>
            <a:r>
              <a:rPr lang="en-US" altLang="ko-KR" sz="2200" dirty="0"/>
              <a:t>, </a:t>
            </a:r>
            <a:r>
              <a:rPr lang="ko-KR" altLang="en-US" sz="2200" dirty="0"/>
              <a:t>갈증</a:t>
            </a:r>
            <a:r>
              <a:rPr lang="en-US" altLang="ko-KR" sz="2200" dirty="0"/>
              <a:t>, </a:t>
            </a:r>
            <a:r>
              <a:rPr lang="ko-KR" altLang="en-US" sz="2200" dirty="0"/>
              <a:t>질병 등의 생존과 관련된 기능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전투 </a:t>
            </a:r>
            <a:r>
              <a:rPr lang="en-US" altLang="ko-KR" sz="2200" dirty="0"/>
              <a:t>: </a:t>
            </a:r>
            <a:r>
              <a:rPr lang="ko-KR" altLang="en-US" sz="2200" dirty="0"/>
              <a:t>근접 전투와 </a:t>
            </a:r>
            <a:r>
              <a:rPr lang="ko-KR" altLang="en-US" sz="2200"/>
              <a:t>원거리 전투를 </a:t>
            </a:r>
            <a:r>
              <a:rPr lang="ko-KR" altLang="en-US" sz="2200" dirty="0"/>
              <a:t>할 수 있음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경험 </a:t>
            </a:r>
            <a:r>
              <a:rPr lang="en-US" altLang="ko-KR" sz="2200" dirty="0"/>
              <a:t>: </a:t>
            </a:r>
            <a:r>
              <a:rPr lang="ko-KR" altLang="en-US" sz="2200" dirty="0"/>
              <a:t>적을 일정 수치만큼 제거하게 되면 특정 스킬을 얻을 수 있는 기능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시간 시스템 </a:t>
            </a:r>
            <a:r>
              <a:rPr lang="en-US" altLang="ko-KR" sz="2200" dirty="0"/>
              <a:t>: </a:t>
            </a:r>
            <a:r>
              <a:rPr lang="ko-KR" altLang="en-US" sz="2200" dirty="0"/>
              <a:t>시간의 흐름에 따라 날씨가 변하는 기능</a:t>
            </a:r>
          </a:p>
        </p:txBody>
      </p:sp>
    </p:spTree>
    <p:extLst>
      <p:ext uri="{BB962C8B-B14F-4D97-AF65-F5344CB8AC3E}">
        <p14:creationId xmlns:p14="http://schemas.microsoft.com/office/powerpoint/2010/main" val="415929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88687-A20A-99F8-F103-81F7CFF2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b="1" kern="1200">
                <a:latin typeface="+mj-lt"/>
                <a:ea typeface="+mj-ea"/>
                <a:cs typeface="+mj-cs"/>
              </a:rPr>
              <a:t>경쟁작</a:t>
            </a:r>
          </a:p>
        </p:txBody>
      </p:sp>
      <p:sp>
        <p:nvSpPr>
          <p:cNvPr id="5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F0E146-F34D-CB47-4B3F-15158F0A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34" b="11624"/>
          <a:stretch/>
        </p:blipFill>
        <p:spPr>
          <a:xfrm>
            <a:off x="4654296" y="1340114"/>
            <a:ext cx="6894576" cy="2495276"/>
          </a:xfrm>
          <a:prstGeom prst="rect">
            <a:avLst/>
          </a:prstGeom>
        </p:spPr>
      </p:pic>
      <p:sp>
        <p:nvSpPr>
          <p:cNvPr id="59" name="Content Placeholder 36">
            <a:extLst>
              <a:ext uri="{FF2B5EF4-FFF2-40B4-BE49-F238E27FC236}">
                <a16:creationId xmlns:a16="http://schemas.microsoft.com/office/drawing/2014/main" id="{031A7BC7-C3F5-D16F-59A0-ACD2ECCD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215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175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게임 사전기획</vt:lpstr>
      <vt:lpstr>목차</vt:lpstr>
      <vt:lpstr>오픈 월드 생존 RPG 게임 점유율</vt:lpstr>
      <vt:lpstr>오픈 월드 생존 RPG 게임의 특성</vt:lpstr>
      <vt:lpstr>게임 이용자 분석</vt:lpstr>
      <vt:lpstr>만들고 싶은 게임</vt:lpstr>
      <vt:lpstr>경쟁작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사전기획</dc:title>
  <dc:creator>SN_07</dc:creator>
  <cp:lastModifiedBy>SN_07</cp:lastModifiedBy>
  <cp:revision>24</cp:revision>
  <dcterms:created xsi:type="dcterms:W3CDTF">2025-01-17T03:52:53Z</dcterms:created>
  <dcterms:modified xsi:type="dcterms:W3CDTF">2025-01-17T04:53:08Z</dcterms:modified>
</cp:coreProperties>
</file>