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71" r:id="rId4"/>
    <p:sldId id="257" r:id="rId5"/>
    <p:sldId id="258" r:id="rId6"/>
    <p:sldId id="269" r:id="rId7"/>
    <p:sldId id="261" r:id="rId8"/>
    <p:sldId id="270" r:id="rId9"/>
    <p:sldId id="265" r:id="rId10"/>
    <p:sldId id="266" r:id="rId11"/>
    <p:sldId id="273" r:id="rId12"/>
    <p:sldId id="259" r:id="rId13"/>
    <p:sldId id="260" r:id="rId14"/>
    <p:sldId id="262" r:id="rId15"/>
    <p:sldId id="263" r:id="rId16"/>
    <p:sldId id="264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B353F7B-EB3E-46B8-8293-79D9E0720B09}" type="doc">
      <dgm:prSet loTypeId="urn:microsoft.com/office/officeart/2016/7/layout/RepeatingBendingProcessNew" loCatId="process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0CDF036C-3C76-46BF-9983-8758C894BFAC}">
      <dgm:prSet custT="1"/>
      <dgm:spPr/>
      <dgm:t>
        <a:bodyPr/>
        <a:lstStyle/>
        <a:p>
          <a:r>
            <a:rPr lang="ko-KR" altLang="en-US" sz="2400" dirty="0"/>
            <a:t>캐릭터 생성 및 발전</a:t>
          </a:r>
          <a:endParaRPr lang="en-US" altLang="ko-KR" sz="2400" dirty="0"/>
        </a:p>
      </dgm:t>
    </dgm:pt>
    <dgm:pt modelId="{FEFC2962-9E81-4F6E-8597-2CA2147C0B73}" type="parTrans" cxnId="{9C4B33C9-8B6E-495C-9DE6-9759647D0905}">
      <dgm:prSet/>
      <dgm:spPr/>
      <dgm:t>
        <a:bodyPr/>
        <a:lstStyle/>
        <a:p>
          <a:endParaRPr lang="en-US"/>
        </a:p>
      </dgm:t>
    </dgm:pt>
    <dgm:pt modelId="{AAD76061-805C-47ED-A68E-B403C355D6BB}" type="sibTrans" cxnId="{9C4B33C9-8B6E-495C-9DE6-9759647D0905}">
      <dgm:prSet/>
      <dgm:spPr/>
      <dgm:t>
        <a:bodyPr/>
        <a:lstStyle/>
        <a:p>
          <a:endParaRPr lang="en-US"/>
        </a:p>
      </dgm:t>
    </dgm:pt>
    <dgm:pt modelId="{139A3CD3-5AE6-46D2-B3A4-C7A75EA114E4}">
      <dgm:prSet custT="1"/>
      <dgm:spPr/>
      <dgm:t>
        <a:bodyPr/>
        <a:lstStyle/>
        <a:p>
          <a:r>
            <a:rPr lang="ko-KR" altLang="en-US" sz="2400" dirty="0"/>
            <a:t>스토리텔링</a:t>
          </a:r>
          <a:endParaRPr lang="en-US" sz="1400" dirty="0"/>
        </a:p>
      </dgm:t>
    </dgm:pt>
    <dgm:pt modelId="{274E573B-0488-4AB9-B7E1-9DE2255445A6}" type="parTrans" cxnId="{7E76938E-5D9F-47A4-991F-06D057D61CA2}">
      <dgm:prSet/>
      <dgm:spPr/>
      <dgm:t>
        <a:bodyPr/>
        <a:lstStyle/>
        <a:p>
          <a:endParaRPr lang="en-US"/>
        </a:p>
      </dgm:t>
    </dgm:pt>
    <dgm:pt modelId="{070778E1-C72E-4CE3-AFFD-A31608CFEDCE}" type="sibTrans" cxnId="{7E76938E-5D9F-47A4-991F-06D057D61CA2}">
      <dgm:prSet/>
      <dgm:spPr/>
      <dgm:t>
        <a:bodyPr/>
        <a:lstStyle/>
        <a:p>
          <a:endParaRPr lang="en-US"/>
        </a:p>
      </dgm:t>
    </dgm:pt>
    <dgm:pt modelId="{C4A6E5ED-85D0-4C34-9838-5BCC0AB7B1B1}">
      <dgm:prSet custT="1"/>
      <dgm:spPr/>
      <dgm:t>
        <a:bodyPr/>
        <a:lstStyle/>
        <a:p>
          <a:r>
            <a:rPr lang="ko-KR" altLang="en-US" sz="2400" dirty="0"/>
            <a:t>세계 탐험</a:t>
          </a:r>
          <a:endParaRPr lang="en-US" sz="2400" dirty="0"/>
        </a:p>
      </dgm:t>
    </dgm:pt>
    <dgm:pt modelId="{B84F7FEC-3A80-41E7-85B8-E9C250B12BCA}" type="parTrans" cxnId="{ED5EEA1B-AB5B-431E-8214-F0641383C74B}">
      <dgm:prSet/>
      <dgm:spPr/>
      <dgm:t>
        <a:bodyPr/>
        <a:lstStyle/>
        <a:p>
          <a:endParaRPr lang="en-US"/>
        </a:p>
      </dgm:t>
    </dgm:pt>
    <dgm:pt modelId="{100FD9CF-591D-49CA-9AEC-E9BAA617E14A}" type="sibTrans" cxnId="{ED5EEA1B-AB5B-431E-8214-F0641383C74B}">
      <dgm:prSet/>
      <dgm:spPr/>
      <dgm:t>
        <a:bodyPr/>
        <a:lstStyle/>
        <a:p>
          <a:endParaRPr lang="en-US"/>
        </a:p>
      </dgm:t>
    </dgm:pt>
    <dgm:pt modelId="{B831A010-B917-4A3F-9360-A159F9E52EA9}">
      <dgm:prSet custT="1"/>
      <dgm:spPr/>
      <dgm:t>
        <a:bodyPr/>
        <a:lstStyle/>
        <a:p>
          <a:r>
            <a:rPr lang="ko-KR" altLang="en-US" sz="2400" dirty="0"/>
            <a:t>상호작용과 전투</a:t>
          </a:r>
          <a:endParaRPr lang="en-US" sz="2400" dirty="0"/>
        </a:p>
      </dgm:t>
    </dgm:pt>
    <dgm:pt modelId="{687A56DA-26EB-422A-B22F-83BE44CFE098}" type="parTrans" cxnId="{3125C2B9-A216-490C-9466-59703FA02744}">
      <dgm:prSet/>
      <dgm:spPr/>
      <dgm:t>
        <a:bodyPr/>
        <a:lstStyle/>
        <a:p>
          <a:endParaRPr lang="en-US"/>
        </a:p>
      </dgm:t>
    </dgm:pt>
    <dgm:pt modelId="{3526B703-D8D4-4950-B0DF-750E6C4DA356}" type="sibTrans" cxnId="{3125C2B9-A216-490C-9466-59703FA02744}">
      <dgm:prSet/>
      <dgm:spPr/>
      <dgm:t>
        <a:bodyPr/>
        <a:lstStyle/>
        <a:p>
          <a:endParaRPr lang="en-US"/>
        </a:p>
      </dgm:t>
    </dgm:pt>
    <dgm:pt modelId="{3143EBC1-EAEB-49A7-B552-08A9040917DF}">
      <dgm:prSet custT="1"/>
      <dgm:spPr/>
      <dgm:t>
        <a:bodyPr/>
        <a:lstStyle/>
        <a:p>
          <a:r>
            <a:rPr lang="ko-KR" altLang="en-US" sz="2400" dirty="0"/>
            <a:t>아이템 수집</a:t>
          </a:r>
          <a:endParaRPr lang="en-US" sz="2400" dirty="0"/>
        </a:p>
      </dgm:t>
    </dgm:pt>
    <dgm:pt modelId="{6CA74007-BBF8-497D-BA60-466B05ED4618}" type="parTrans" cxnId="{753D6D6A-6F2B-4FE0-A452-84B382A4EBD9}">
      <dgm:prSet/>
      <dgm:spPr/>
      <dgm:t>
        <a:bodyPr/>
        <a:lstStyle/>
        <a:p>
          <a:endParaRPr lang="en-US"/>
        </a:p>
      </dgm:t>
    </dgm:pt>
    <dgm:pt modelId="{C947E397-4F0A-499E-A71D-6E900AF77119}" type="sibTrans" cxnId="{753D6D6A-6F2B-4FE0-A452-84B382A4EBD9}">
      <dgm:prSet/>
      <dgm:spPr/>
      <dgm:t>
        <a:bodyPr/>
        <a:lstStyle/>
        <a:p>
          <a:endParaRPr lang="en-US"/>
        </a:p>
      </dgm:t>
    </dgm:pt>
    <dgm:pt modelId="{788E6D71-8C10-4395-83AE-6A2D61CAD78C}">
      <dgm:prSet custT="1"/>
      <dgm:spPr/>
      <dgm:t>
        <a:bodyPr/>
        <a:lstStyle/>
        <a:p>
          <a:r>
            <a:rPr lang="ko-KR" altLang="en-US" sz="2400" dirty="0"/>
            <a:t>커스터마이징</a:t>
          </a:r>
          <a:endParaRPr lang="en-US" sz="2400" dirty="0"/>
        </a:p>
      </dgm:t>
    </dgm:pt>
    <dgm:pt modelId="{61061592-EDF6-4355-A024-27AF263DA444}" type="parTrans" cxnId="{C212A329-3952-4FD3-B5C8-42FA1EB93BD1}">
      <dgm:prSet/>
      <dgm:spPr/>
      <dgm:t>
        <a:bodyPr/>
        <a:lstStyle/>
        <a:p>
          <a:endParaRPr lang="en-US"/>
        </a:p>
      </dgm:t>
    </dgm:pt>
    <dgm:pt modelId="{7DBA4506-2CF3-43E6-81FE-2FB7FD88B432}" type="sibTrans" cxnId="{C212A329-3952-4FD3-B5C8-42FA1EB93BD1}">
      <dgm:prSet/>
      <dgm:spPr/>
      <dgm:t>
        <a:bodyPr/>
        <a:lstStyle/>
        <a:p>
          <a:endParaRPr lang="en-US"/>
        </a:p>
      </dgm:t>
    </dgm:pt>
    <dgm:pt modelId="{37C6A6A1-00AC-49E4-B1C6-69366EC10B6F}" type="pres">
      <dgm:prSet presAssocID="{9B353F7B-EB3E-46B8-8293-79D9E0720B09}" presName="Name0" presStyleCnt="0">
        <dgm:presLayoutVars>
          <dgm:dir/>
          <dgm:resizeHandles val="exact"/>
        </dgm:presLayoutVars>
      </dgm:prSet>
      <dgm:spPr/>
    </dgm:pt>
    <dgm:pt modelId="{9E5EBB39-5009-488C-9AE9-A0D24AC6FABD}" type="pres">
      <dgm:prSet presAssocID="{0CDF036C-3C76-46BF-9983-8758C894BFAC}" presName="node" presStyleLbl="node1" presStyleIdx="0" presStyleCnt="6">
        <dgm:presLayoutVars>
          <dgm:bulletEnabled val="1"/>
        </dgm:presLayoutVars>
      </dgm:prSet>
      <dgm:spPr/>
    </dgm:pt>
    <dgm:pt modelId="{3CFFB776-7F2B-42AA-877B-05F801A9FF3D}" type="pres">
      <dgm:prSet presAssocID="{AAD76061-805C-47ED-A68E-B403C355D6BB}" presName="sibTrans" presStyleLbl="sibTrans1D1" presStyleIdx="0" presStyleCnt="5"/>
      <dgm:spPr/>
    </dgm:pt>
    <dgm:pt modelId="{65EB6B72-6831-4F3E-9EDC-E3265A00671C}" type="pres">
      <dgm:prSet presAssocID="{AAD76061-805C-47ED-A68E-B403C355D6BB}" presName="connectorText" presStyleLbl="sibTrans1D1" presStyleIdx="0" presStyleCnt="5"/>
      <dgm:spPr/>
    </dgm:pt>
    <dgm:pt modelId="{5F57BDA7-90F0-4209-B114-CD1440D62B2F}" type="pres">
      <dgm:prSet presAssocID="{139A3CD3-5AE6-46D2-B3A4-C7A75EA114E4}" presName="node" presStyleLbl="node1" presStyleIdx="1" presStyleCnt="6">
        <dgm:presLayoutVars>
          <dgm:bulletEnabled val="1"/>
        </dgm:presLayoutVars>
      </dgm:prSet>
      <dgm:spPr/>
    </dgm:pt>
    <dgm:pt modelId="{417DB8F7-8EDE-4D0E-ABE7-FC44A927D002}" type="pres">
      <dgm:prSet presAssocID="{070778E1-C72E-4CE3-AFFD-A31608CFEDCE}" presName="sibTrans" presStyleLbl="sibTrans1D1" presStyleIdx="1" presStyleCnt="5"/>
      <dgm:spPr/>
    </dgm:pt>
    <dgm:pt modelId="{B5D9AAFF-C9D2-4695-BAC6-CE4B81BAFECC}" type="pres">
      <dgm:prSet presAssocID="{070778E1-C72E-4CE3-AFFD-A31608CFEDCE}" presName="connectorText" presStyleLbl="sibTrans1D1" presStyleIdx="1" presStyleCnt="5"/>
      <dgm:spPr/>
    </dgm:pt>
    <dgm:pt modelId="{C9904D72-A6D9-4CB3-B054-9E7B71DDEBAF}" type="pres">
      <dgm:prSet presAssocID="{C4A6E5ED-85D0-4C34-9838-5BCC0AB7B1B1}" presName="node" presStyleLbl="node1" presStyleIdx="2" presStyleCnt="6">
        <dgm:presLayoutVars>
          <dgm:bulletEnabled val="1"/>
        </dgm:presLayoutVars>
      </dgm:prSet>
      <dgm:spPr/>
    </dgm:pt>
    <dgm:pt modelId="{8615BE39-C7C9-4CFA-B767-8517E0BB0E2F}" type="pres">
      <dgm:prSet presAssocID="{100FD9CF-591D-49CA-9AEC-E9BAA617E14A}" presName="sibTrans" presStyleLbl="sibTrans1D1" presStyleIdx="2" presStyleCnt="5"/>
      <dgm:spPr/>
    </dgm:pt>
    <dgm:pt modelId="{CDEA53D7-8BFD-4028-A404-1228AEAA5A73}" type="pres">
      <dgm:prSet presAssocID="{100FD9CF-591D-49CA-9AEC-E9BAA617E14A}" presName="connectorText" presStyleLbl="sibTrans1D1" presStyleIdx="2" presStyleCnt="5"/>
      <dgm:spPr/>
    </dgm:pt>
    <dgm:pt modelId="{018E7AA0-0448-4524-81A2-B26FD55D94AB}" type="pres">
      <dgm:prSet presAssocID="{B831A010-B917-4A3F-9360-A159F9E52EA9}" presName="node" presStyleLbl="node1" presStyleIdx="3" presStyleCnt="6">
        <dgm:presLayoutVars>
          <dgm:bulletEnabled val="1"/>
        </dgm:presLayoutVars>
      </dgm:prSet>
      <dgm:spPr/>
    </dgm:pt>
    <dgm:pt modelId="{54F2540A-C39C-4911-9A54-F1CE2F1D930A}" type="pres">
      <dgm:prSet presAssocID="{3526B703-D8D4-4950-B0DF-750E6C4DA356}" presName="sibTrans" presStyleLbl="sibTrans1D1" presStyleIdx="3" presStyleCnt="5"/>
      <dgm:spPr/>
    </dgm:pt>
    <dgm:pt modelId="{3D7C1632-2F22-4192-A186-E32E5B08DDD3}" type="pres">
      <dgm:prSet presAssocID="{3526B703-D8D4-4950-B0DF-750E6C4DA356}" presName="connectorText" presStyleLbl="sibTrans1D1" presStyleIdx="3" presStyleCnt="5"/>
      <dgm:spPr/>
    </dgm:pt>
    <dgm:pt modelId="{E5EC528C-BBE4-446E-B70A-5FD95A1E7F83}" type="pres">
      <dgm:prSet presAssocID="{3143EBC1-EAEB-49A7-B552-08A9040917DF}" presName="node" presStyleLbl="node1" presStyleIdx="4" presStyleCnt="6">
        <dgm:presLayoutVars>
          <dgm:bulletEnabled val="1"/>
        </dgm:presLayoutVars>
      </dgm:prSet>
      <dgm:spPr/>
    </dgm:pt>
    <dgm:pt modelId="{E7560A22-2D2C-4C00-8E28-85C1827AE9DA}" type="pres">
      <dgm:prSet presAssocID="{C947E397-4F0A-499E-A71D-6E900AF77119}" presName="sibTrans" presStyleLbl="sibTrans1D1" presStyleIdx="4" presStyleCnt="5"/>
      <dgm:spPr/>
    </dgm:pt>
    <dgm:pt modelId="{94F0C6D5-07A0-4FDE-897E-23CE2DA71DA0}" type="pres">
      <dgm:prSet presAssocID="{C947E397-4F0A-499E-A71D-6E900AF77119}" presName="connectorText" presStyleLbl="sibTrans1D1" presStyleIdx="4" presStyleCnt="5"/>
      <dgm:spPr/>
    </dgm:pt>
    <dgm:pt modelId="{AC4FC798-0EE7-44DE-A39D-D93BD1393C2F}" type="pres">
      <dgm:prSet presAssocID="{788E6D71-8C10-4395-83AE-6A2D61CAD78C}" presName="node" presStyleLbl="node1" presStyleIdx="5" presStyleCnt="6">
        <dgm:presLayoutVars>
          <dgm:bulletEnabled val="1"/>
        </dgm:presLayoutVars>
      </dgm:prSet>
      <dgm:spPr/>
    </dgm:pt>
  </dgm:ptLst>
  <dgm:cxnLst>
    <dgm:cxn modelId="{4F70DE08-91AB-48CB-97AA-B4A02E0FF38E}" type="presOf" srcId="{C947E397-4F0A-499E-A71D-6E900AF77119}" destId="{E7560A22-2D2C-4C00-8E28-85C1827AE9DA}" srcOrd="0" destOrd="0" presId="urn:microsoft.com/office/officeart/2016/7/layout/RepeatingBendingProcessNew"/>
    <dgm:cxn modelId="{0A502613-8E22-4EEC-9E75-38959C688C69}" type="presOf" srcId="{3526B703-D8D4-4950-B0DF-750E6C4DA356}" destId="{54F2540A-C39C-4911-9A54-F1CE2F1D930A}" srcOrd="0" destOrd="0" presId="urn:microsoft.com/office/officeart/2016/7/layout/RepeatingBendingProcessNew"/>
    <dgm:cxn modelId="{03307315-7EAA-4412-B9F0-A97D6949A7AB}" type="presOf" srcId="{100FD9CF-591D-49CA-9AEC-E9BAA617E14A}" destId="{8615BE39-C7C9-4CFA-B767-8517E0BB0E2F}" srcOrd="0" destOrd="0" presId="urn:microsoft.com/office/officeart/2016/7/layout/RepeatingBendingProcessNew"/>
    <dgm:cxn modelId="{ED5EEA1B-AB5B-431E-8214-F0641383C74B}" srcId="{9B353F7B-EB3E-46B8-8293-79D9E0720B09}" destId="{C4A6E5ED-85D0-4C34-9838-5BCC0AB7B1B1}" srcOrd="2" destOrd="0" parTransId="{B84F7FEC-3A80-41E7-85B8-E9C250B12BCA}" sibTransId="{100FD9CF-591D-49CA-9AEC-E9BAA617E14A}"/>
    <dgm:cxn modelId="{C212A329-3952-4FD3-B5C8-42FA1EB93BD1}" srcId="{9B353F7B-EB3E-46B8-8293-79D9E0720B09}" destId="{788E6D71-8C10-4395-83AE-6A2D61CAD78C}" srcOrd="5" destOrd="0" parTransId="{61061592-EDF6-4355-A024-27AF263DA444}" sibTransId="{7DBA4506-2CF3-43E6-81FE-2FB7FD88B432}"/>
    <dgm:cxn modelId="{2F91AD2C-45E0-4396-B992-54F40CE2C45F}" type="presOf" srcId="{070778E1-C72E-4CE3-AFFD-A31608CFEDCE}" destId="{B5D9AAFF-C9D2-4695-BAC6-CE4B81BAFECC}" srcOrd="1" destOrd="0" presId="urn:microsoft.com/office/officeart/2016/7/layout/RepeatingBendingProcessNew"/>
    <dgm:cxn modelId="{6641C046-2D5D-4250-A648-CF813EA3CAED}" type="presOf" srcId="{070778E1-C72E-4CE3-AFFD-A31608CFEDCE}" destId="{417DB8F7-8EDE-4D0E-ABE7-FC44A927D002}" srcOrd="0" destOrd="0" presId="urn:microsoft.com/office/officeart/2016/7/layout/RepeatingBendingProcessNew"/>
    <dgm:cxn modelId="{97258267-FBA8-406C-8FE8-E85CCB863707}" type="presOf" srcId="{139A3CD3-5AE6-46D2-B3A4-C7A75EA114E4}" destId="{5F57BDA7-90F0-4209-B114-CD1440D62B2F}" srcOrd="0" destOrd="0" presId="urn:microsoft.com/office/officeart/2016/7/layout/RepeatingBendingProcessNew"/>
    <dgm:cxn modelId="{753D6D6A-6F2B-4FE0-A452-84B382A4EBD9}" srcId="{9B353F7B-EB3E-46B8-8293-79D9E0720B09}" destId="{3143EBC1-EAEB-49A7-B552-08A9040917DF}" srcOrd="4" destOrd="0" parTransId="{6CA74007-BBF8-497D-BA60-466B05ED4618}" sibTransId="{C947E397-4F0A-499E-A71D-6E900AF77119}"/>
    <dgm:cxn modelId="{BB245F4D-183D-43D3-BB3C-BA0AE6FFE613}" type="presOf" srcId="{788E6D71-8C10-4395-83AE-6A2D61CAD78C}" destId="{AC4FC798-0EE7-44DE-A39D-D93BD1393C2F}" srcOrd="0" destOrd="0" presId="urn:microsoft.com/office/officeart/2016/7/layout/RepeatingBendingProcessNew"/>
    <dgm:cxn modelId="{BCDA6E4E-48DA-4B87-A87C-3C49D31D4B65}" type="presOf" srcId="{C4A6E5ED-85D0-4C34-9838-5BCC0AB7B1B1}" destId="{C9904D72-A6D9-4CB3-B054-9E7B71DDEBAF}" srcOrd="0" destOrd="0" presId="urn:microsoft.com/office/officeart/2016/7/layout/RepeatingBendingProcessNew"/>
    <dgm:cxn modelId="{01F84B6F-1A58-4E35-AD5A-C51812DB78E7}" type="presOf" srcId="{B831A010-B917-4A3F-9360-A159F9E52EA9}" destId="{018E7AA0-0448-4524-81A2-B26FD55D94AB}" srcOrd="0" destOrd="0" presId="urn:microsoft.com/office/officeart/2016/7/layout/RepeatingBendingProcessNew"/>
    <dgm:cxn modelId="{7E76938E-5D9F-47A4-991F-06D057D61CA2}" srcId="{9B353F7B-EB3E-46B8-8293-79D9E0720B09}" destId="{139A3CD3-5AE6-46D2-B3A4-C7A75EA114E4}" srcOrd="1" destOrd="0" parTransId="{274E573B-0488-4AB9-B7E1-9DE2255445A6}" sibTransId="{070778E1-C72E-4CE3-AFFD-A31608CFEDCE}"/>
    <dgm:cxn modelId="{ADAC718F-653C-4A8D-A5CC-D13A2D42E6CF}" type="presOf" srcId="{0CDF036C-3C76-46BF-9983-8758C894BFAC}" destId="{9E5EBB39-5009-488C-9AE9-A0D24AC6FABD}" srcOrd="0" destOrd="0" presId="urn:microsoft.com/office/officeart/2016/7/layout/RepeatingBendingProcessNew"/>
    <dgm:cxn modelId="{0E5D8F91-7174-4B28-9795-01F7870FD0CA}" type="presOf" srcId="{9B353F7B-EB3E-46B8-8293-79D9E0720B09}" destId="{37C6A6A1-00AC-49E4-B1C6-69366EC10B6F}" srcOrd="0" destOrd="0" presId="urn:microsoft.com/office/officeart/2016/7/layout/RepeatingBendingProcessNew"/>
    <dgm:cxn modelId="{984ADC9E-540C-4FCD-928E-A9123D19B5F6}" type="presOf" srcId="{AAD76061-805C-47ED-A68E-B403C355D6BB}" destId="{3CFFB776-7F2B-42AA-877B-05F801A9FF3D}" srcOrd="0" destOrd="0" presId="urn:microsoft.com/office/officeart/2016/7/layout/RepeatingBendingProcessNew"/>
    <dgm:cxn modelId="{EEF5ADAF-E0D5-4E8C-8E73-9D6B86DD5A01}" type="presOf" srcId="{AAD76061-805C-47ED-A68E-B403C355D6BB}" destId="{65EB6B72-6831-4F3E-9EDC-E3265A00671C}" srcOrd="1" destOrd="0" presId="urn:microsoft.com/office/officeart/2016/7/layout/RepeatingBendingProcessNew"/>
    <dgm:cxn modelId="{3125C2B9-A216-490C-9466-59703FA02744}" srcId="{9B353F7B-EB3E-46B8-8293-79D9E0720B09}" destId="{B831A010-B917-4A3F-9360-A159F9E52EA9}" srcOrd="3" destOrd="0" parTransId="{687A56DA-26EB-422A-B22F-83BE44CFE098}" sibTransId="{3526B703-D8D4-4950-B0DF-750E6C4DA356}"/>
    <dgm:cxn modelId="{9C4B33C9-8B6E-495C-9DE6-9759647D0905}" srcId="{9B353F7B-EB3E-46B8-8293-79D9E0720B09}" destId="{0CDF036C-3C76-46BF-9983-8758C894BFAC}" srcOrd="0" destOrd="0" parTransId="{FEFC2962-9E81-4F6E-8597-2CA2147C0B73}" sibTransId="{AAD76061-805C-47ED-A68E-B403C355D6BB}"/>
    <dgm:cxn modelId="{70F5EBD2-4BF9-425F-A58C-4DFF25C96E74}" type="presOf" srcId="{3143EBC1-EAEB-49A7-B552-08A9040917DF}" destId="{E5EC528C-BBE4-446E-B70A-5FD95A1E7F83}" srcOrd="0" destOrd="0" presId="urn:microsoft.com/office/officeart/2016/7/layout/RepeatingBendingProcessNew"/>
    <dgm:cxn modelId="{B72BD4D9-3AE7-4CFC-ACDD-F12AAD2B59D1}" type="presOf" srcId="{3526B703-D8D4-4950-B0DF-750E6C4DA356}" destId="{3D7C1632-2F22-4192-A186-E32E5B08DDD3}" srcOrd="1" destOrd="0" presId="urn:microsoft.com/office/officeart/2016/7/layout/RepeatingBendingProcessNew"/>
    <dgm:cxn modelId="{896C5AFE-AB7E-46D7-8617-B19241D9AC1A}" type="presOf" srcId="{C947E397-4F0A-499E-A71D-6E900AF77119}" destId="{94F0C6D5-07A0-4FDE-897E-23CE2DA71DA0}" srcOrd="1" destOrd="0" presId="urn:microsoft.com/office/officeart/2016/7/layout/RepeatingBendingProcessNew"/>
    <dgm:cxn modelId="{A8985EFF-460E-4541-92FC-7723EA628E88}" type="presOf" srcId="{100FD9CF-591D-49CA-9AEC-E9BAA617E14A}" destId="{CDEA53D7-8BFD-4028-A404-1228AEAA5A73}" srcOrd="1" destOrd="0" presId="urn:microsoft.com/office/officeart/2016/7/layout/RepeatingBendingProcessNew"/>
    <dgm:cxn modelId="{0DC8898B-2A41-4C10-9E71-93411A96F780}" type="presParOf" srcId="{37C6A6A1-00AC-49E4-B1C6-69366EC10B6F}" destId="{9E5EBB39-5009-488C-9AE9-A0D24AC6FABD}" srcOrd="0" destOrd="0" presId="urn:microsoft.com/office/officeart/2016/7/layout/RepeatingBendingProcessNew"/>
    <dgm:cxn modelId="{6CE5FA08-C0C6-4806-B860-E7E0F919928A}" type="presParOf" srcId="{37C6A6A1-00AC-49E4-B1C6-69366EC10B6F}" destId="{3CFFB776-7F2B-42AA-877B-05F801A9FF3D}" srcOrd="1" destOrd="0" presId="urn:microsoft.com/office/officeart/2016/7/layout/RepeatingBendingProcessNew"/>
    <dgm:cxn modelId="{A0644F9B-FEB5-4692-BC30-B963C876A89F}" type="presParOf" srcId="{3CFFB776-7F2B-42AA-877B-05F801A9FF3D}" destId="{65EB6B72-6831-4F3E-9EDC-E3265A00671C}" srcOrd="0" destOrd="0" presId="urn:microsoft.com/office/officeart/2016/7/layout/RepeatingBendingProcessNew"/>
    <dgm:cxn modelId="{0D293639-685D-4BF2-B8EF-4C6C5D00F93D}" type="presParOf" srcId="{37C6A6A1-00AC-49E4-B1C6-69366EC10B6F}" destId="{5F57BDA7-90F0-4209-B114-CD1440D62B2F}" srcOrd="2" destOrd="0" presId="urn:microsoft.com/office/officeart/2016/7/layout/RepeatingBendingProcessNew"/>
    <dgm:cxn modelId="{DED53D94-9DA9-409E-A37A-A271165F371B}" type="presParOf" srcId="{37C6A6A1-00AC-49E4-B1C6-69366EC10B6F}" destId="{417DB8F7-8EDE-4D0E-ABE7-FC44A927D002}" srcOrd="3" destOrd="0" presId="urn:microsoft.com/office/officeart/2016/7/layout/RepeatingBendingProcessNew"/>
    <dgm:cxn modelId="{7E55994C-915B-4555-A3C4-80055988DAED}" type="presParOf" srcId="{417DB8F7-8EDE-4D0E-ABE7-FC44A927D002}" destId="{B5D9AAFF-C9D2-4695-BAC6-CE4B81BAFECC}" srcOrd="0" destOrd="0" presId="urn:microsoft.com/office/officeart/2016/7/layout/RepeatingBendingProcessNew"/>
    <dgm:cxn modelId="{ADDD6234-3A52-423E-9A05-9AE45441BB8C}" type="presParOf" srcId="{37C6A6A1-00AC-49E4-B1C6-69366EC10B6F}" destId="{C9904D72-A6D9-4CB3-B054-9E7B71DDEBAF}" srcOrd="4" destOrd="0" presId="urn:microsoft.com/office/officeart/2016/7/layout/RepeatingBendingProcessNew"/>
    <dgm:cxn modelId="{6DA6AD03-6EC2-451A-AB9A-61FF6425AE24}" type="presParOf" srcId="{37C6A6A1-00AC-49E4-B1C6-69366EC10B6F}" destId="{8615BE39-C7C9-4CFA-B767-8517E0BB0E2F}" srcOrd="5" destOrd="0" presId="urn:microsoft.com/office/officeart/2016/7/layout/RepeatingBendingProcessNew"/>
    <dgm:cxn modelId="{9CB0B1AE-3A06-4410-9896-57E8093D05A2}" type="presParOf" srcId="{8615BE39-C7C9-4CFA-B767-8517E0BB0E2F}" destId="{CDEA53D7-8BFD-4028-A404-1228AEAA5A73}" srcOrd="0" destOrd="0" presId="urn:microsoft.com/office/officeart/2016/7/layout/RepeatingBendingProcessNew"/>
    <dgm:cxn modelId="{37C4B5B4-19DE-4CA1-BA7D-38B6D354F09C}" type="presParOf" srcId="{37C6A6A1-00AC-49E4-B1C6-69366EC10B6F}" destId="{018E7AA0-0448-4524-81A2-B26FD55D94AB}" srcOrd="6" destOrd="0" presId="urn:microsoft.com/office/officeart/2016/7/layout/RepeatingBendingProcessNew"/>
    <dgm:cxn modelId="{CFC54554-2702-4536-8241-6928CAE3124C}" type="presParOf" srcId="{37C6A6A1-00AC-49E4-B1C6-69366EC10B6F}" destId="{54F2540A-C39C-4911-9A54-F1CE2F1D930A}" srcOrd="7" destOrd="0" presId="urn:microsoft.com/office/officeart/2016/7/layout/RepeatingBendingProcessNew"/>
    <dgm:cxn modelId="{C983EBCA-F8A3-4CCF-B6B6-18184D948EDE}" type="presParOf" srcId="{54F2540A-C39C-4911-9A54-F1CE2F1D930A}" destId="{3D7C1632-2F22-4192-A186-E32E5B08DDD3}" srcOrd="0" destOrd="0" presId="urn:microsoft.com/office/officeart/2016/7/layout/RepeatingBendingProcessNew"/>
    <dgm:cxn modelId="{7A9DDDCD-EC89-456E-BEF9-A416556535A5}" type="presParOf" srcId="{37C6A6A1-00AC-49E4-B1C6-69366EC10B6F}" destId="{E5EC528C-BBE4-446E-B70A-5FD95A1E7F83}" srcOrd="8" destOrd="0" presId="urn:microsoft.com/office/officeart/2016/7/layout/RepeatingBendingProcessNew"/>
    <dgm:cxn modelId="{E87BF694-44CA-469D-AF47-42BC9D74F581}" type="presParOf" srcId="{37C6A6A1-00AC-49E4-B1C6-69366EC10B6F}" destId="{E7560A22-2D2C-4C00-8E28-85C1827AE9DA}" srcOrd="9" destOrd="0" presId="urn:microsoft.com/office/officeart/2016/7/layout/RepeatingBendingProcessNew"/>
    <dgm:cxn modelId="{DED60A3E-9317-4F2D-BF9A-F2A7B4906D33}" type="presParOf" srcId="{E7560A22-2D2C-4C00-8E28-85C1827AE9DA}" destId="{94F0C6D5-07A0-4FDE-897E-23CE2DA71DA0}" srcOrd="0" destOrd="0" presId="urn:microsoft.com/office/officeart/2016/7/layout/RepeatingBendingProcessNew"/>
    <dgm:cxn modelId="{11EF60AB-A65B-4577-8376-5801FC831156}" type="presParOf" srcId="{37C6A6A1-00AC-49E4-B1C6-69366EC10B6F}" destId="{AC4FC798-0EE7-44DE-A39D-D93BD1393C2F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287ADCF-2790-45D6-BE49-81F18E8C3A87}" type="doc">
      <dgm:prSet loTypeId="urn:microsoft.com/office/officeart/2005/8/layout/list1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CAAB9BE6-4C5D-4DF3-896A-E47776667F0D}">
      <dgm:prSet/>
      <dgm:spPr/>
      <dgm:t>
        <a:bodyPr/>
        <a:lstStyle/>
        <a:p>
          <a:r>
            <a:rPr lang="en-US"/>
            <a:t>1. MapleStory</a:t>
          </a:r>
        </a:p>
      </dgm:t>
    </dgm:pt>
    <dgm:pt modelId="{4F325CBF-D0E9-4DA8-A8BF-4270590CB52B}" type="parTrans" cxnId="{043D6393-DB5C-4119-8A50-34A9E2AB2DDF}">
      <dgm:prSet/>
      <dgm:spPr/>
      <dgm:t>
        <a:bodyPr/>
        <a:lstStyle/>
        <a:p>
          <a:endParaRPr lang="en-US"/>
        </a:p>
      </dgm:t>
    </dgm:pt>
    <dgm:pt modelId="{57A57036-AFBD-490C-B574-5D876997E9A7}" type="sibTrans" cxnId="{043D6393-DB5C-4119-8A50-34A9E2AB2DDF}">
      <dgm:prSet/>
      <dgm:spPr/>
      <dgm:t>
        <a:bodyPr/>
        <a:lstStyle/>
        <a:p>
          <a:endParaRPr lang="en-US"/>
        </a:p>
      </dgm:t>
    </dgm:pt>
    <dgm:pt modelId="{35E1BDB3-EA37-4557-B28C-FCCD0A9007FC}">
      <dgm:prSet/>
      <dgm:spPr/>
      <dgm:t>
        <a:bodyPr/>
        <a:lstStyle/>
        <a:p>
          <a:r>
            <a:rPr lang="en-US"/>
            <a:t>2. LostArk</a:t>
          </a:r>
        </a:p>
      </dgm:t>
    </dgm:pt>
    <dgm:pt modelId="{9E36C30A-C4A1-4B90-A028-AE00BF61778E}" type="parTrans" cxnId="{636D09C7-BF9C-470A-A63F-B3692D47D407}">
      <dgm:prSet/>
      <dgm:spPr/>
      <dgm:t>
        <a:bodyPr/>
        <a:lstStyle/>
        <a:p>
          <a:endParaRPr lang="en-US"/>
        </a:p>
      </dgm:t>
    </dgm:pt>
    <dgm:pt modelId="{AF1B3912-ABAC-4AC4-82E2-96839A1CB112}" type="sibTrans" cxnId="{636D09C7-BF9C-470A-A63F-B3692D47D407}">
      <dgm:prSet/>
      <dgm:spPr/>
      <dgm:t>
        <a:bodyPr/>
        <a:lstStyle/>
        <a:p>
          <a:endParaRPr lang="en-US"/>
        </a:p>
      </dgm:t>
    </dgm:pt>
    <dgm:pt modelId="{091BB352-655C-4D94-9C76-C7DCACE5483E}">
      <dgm:prSet/>
      <dgm:spPr/>
      <dgm:t>
        <a:bodyPr/>
        <a:lstStyle/>
        <a:p>
          <a:r>
            <a:rPr lang="en-US"/>
            <a:t>3. Dungeon &amp; Fighter</a:t>
          </a:r>
        </a:p>
      </dgm:t>
    </dgm:pt>
    <dgm:pt modelId="{7192A0B3-A6EE-4B89-89D4-9124A4DE6633}" type="parTrans" cxnId="{32E930FA-190C-49E4-89A4-3EB2126DFD28}">
      <dgm:prSet/>
      <dgm:spPr/>
      <dgm:t>
        <a:bodyPr/>
        <a:lstStyle/>
        <a:p>
          <a:endParaRPr lang="en-US"/>
        </a:p>
      </dgm:t>
    </dgm:pt>
    <dgm:pt modelId="{BE6BF782-EFBE-4460-A232-07D39AF903A7}" type="sibTrans" cxnId="{32E930FA-190C-49E4-89A4-3EB2126DFD28}">
      <dgm:prSet/>
      <dgm:spPr/>
      <dgm:t>
        <a:bodyPr/>
        <a:lstStyle/>
        <a:p>
          <a:endParaRPr lang="en-US"/>
        </a:p>
      </dgm:t>
    </dgm:pt>
    <dgm:pt modelId="{363F5787-1597-4AF4-ACF2-708F916A164D}" type="pres">
      <dgm:prSet presAssocID="{B287ADCF-2790-45D6-BE49-81F18E8C3A87}" presName="linear" presStyleCnt="0">
        <dgm:presLayoutVars>
          <dgm:dir/>
          <dgm:animLvl val="lvl"/>
          <dgm:resizeHandles val="exact"/>
        </dgm:presLayoutVars>
      </dgm:prSet>
      <dgm:spPr/>
    </dgm:pt>
    <dgm:pt modelId="{875131D1-F01D-4E0F-87BF-9C7E2BC20C77}" type="pres">
      <dgm:prSet presAssocID="{CAAB9BE6-4C5D-4DF3-896A-E47776667F0D}" presName="parentLin" presStyleCnt="0"/>
      <dgm:spPr/>
    </dgm:pt>
    <dgm:pt modelId="{FE41F6F1-E6BD-4ED1-9843-D4F1396339E1}" type="pres">
      <dgm:prSet presAssocID="{CAAB9BE6-4C5D-4DF3-896A-E47776667F0D}" presName="parentLeftMargin" presStyleLbl="node1" presStyleIdx="0" presStyleCnt="3"/>
      <dgm:spPr/>
    </dgm:pt>
    <dgm:pt modelId="{67846BA2-CF81-42B2-B55D-19694C3306DB}" type="pres">
      <dgm:prSet presAssocID="{CAAB9BE6-4C5D-4DF3-896A-E47776667F0D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A94C70A-DB09-4B68-80BF-7CCF79E0287B}" type="pres">
      <dgm:prSet presAssocID="{CAAB9BE6-4C5D-4DF3-896A-E47776667F0D}" presName="negativeSpace" presStyleCnt="0"/>
      <dgm:spPr/>
    </dgm:pt>
    <dgm:pt modelId="{8C901FD0-0392-4676-8E5B-06497C01A427}" type="pres">
      <dgm:prSet presAssocID="{CAAB9BE6-4C5D-4DF3-896A-E47776667F0D}" presName="childText" presStyleLbl="conFgAcc1" presStyleIdx="0" presStyleCnt="3">
        <dgm:presLayoutVars>
          <dgm:bulletEnabled val="1"/>
        </dgm:presLayoutVars>
      </dgm:prSet>
      <dgm:spPr/>
    </dgm:pt>
    <dgm:pt modelId="{82B66614-1A33-440A-AFB4-A58392CBF18C}" type="pres">
      <dgm:prSet presAssocID="{57A57036-AFBD-490C-B574-5D876997E9A7}" presName="spaceBetweenRectangles" presStyleCnt="0"/>
      <dgm:spPr/>
    </dgm:pt>
    <dgm:pt modelId="{69F62632-74A1-4177-8C7A-0983DA3F87D3}" type="pres">
      <dgm:prSet presAssocID="{35E1BDB3-EA37-4557-B28C-FCCD0A9007FC}" presName="parentLin" presStyleCnt="0"/>
      <dgm:spPr/>
    </dgm:pt>
    <dgm:pt modelId="{71F20B52-CC04-4C2A-8107-87C996580325}" type="pres">
      <dgm:prSet presAssocID="{35E1BDB3-EA37-4557-B28C-FCCD0A9007FC}" presName="parentLeftMargin" presStyleLbl="node1" presStyleIdx="0" presStyleCnt="3"/>
      <dgm:spPr/>
    </dgm:pt>
    <dgm:pt modelId="{F49FEDDD-6C07-4DC5-9DE3-52A27EFCBB28}" type="pres">
      <dgm:prSet presAssocID="{35E1BDB3-EA37-4557-B28C-FCCD0A9007FC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7B05936-C4AF-424E-BE37-8FB9A984C566}" type="pres">
      <dgm:prSet presAssocID="{35E1BDB3-EA37-4557-B28C-FCCD0A9007FC}" presName="negativeSpace" presStyleCnt="0"/>
      <dgm:spPr/>
    </dgm:pt>
    <dgm:pt modelId="{245A9F7E-D21D-4441-A1E2-890BBDBCA5E7}" type="pres">
      <dgm:prSet presAssocID="{35E1BDB3-EA37-4557-B28C-FCCD0A9007FC}" presName="childText" presStyleLbl="conFgAcc1" presStyleIdx="1" presStyleCnt="3">
        <dgm:presLayoutVars>
          <dgm:bulletEnabled val="1"/>
        </dgm:presLayoutVars>
      </dgm:prSet>
      <dgm:spPr/>
    </dgm:pt>
    <dgm:pt modelId="{A00BDF25-8491-414D-9C18-F0EB0C6E11CC}" type="pres">
      <dgm:prSet presAssocID="{AF1B3912-ABAC-4AC4-82E2-96839A1CB112}" presName="spaceBetweenRectangles" presStyleCnt="0"/>
      <dgm:spPr/>
    </dgm:pt>
    <dgm:pt modelId="{7F6890F3-D935-431A-A0ED-8E10EFC95AA5}" type="pres">
      <dgm:prSet presAssocID="{091BB352-655C-4D94-9C76-C7DCACE5483E}" presName="parentLin" presStyleCnt="0"/>
      <dgm:spPr/>
    </dgm:pt>
    <dgm:pt modelId="{E3BEE549-F035-451B-9940-FE276E54B911}" type="pres">
      <dgm:prSet presAssocID="{091BB352-655C-4D94-9C76-C7DCACE5483E}" presName="parentLeftMargin" presStyleLbl="node1" presStyleIdx="1" presStyleCnt="3"/>
      <dgm:spPr/>
    </dgm:pt>
    <dgm:pt modelId="{F2727C7A-9393-47F3-A50F-93E8831D50EE}" type="pres">
      <dgm:prSet presAssocID="{091BB352-655C-4D94-9C76-C7DCACE5483E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98F2FAC7-FE54-477C-8FA3-5F651F9CCC22}" type="pres">
      <dgm:prSet presAssocID="{091BB352-655C-4D94-9C76-C7DCACE5483E}" presName="negativeSpace" presStyleCnt="0"/>
      <dgm:spPr/>
    </dgm:pt>
    <dgm:pt modelId="{14120EC3-8FED-4531-80EB-7AB2F2ABED30}" type="pres">
      <dgm:prSet presAssocID="{091BB352-655C-4D94-9C76-C7DCACE5483E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7647155C-64B2-4FC7-8595-FAB994D646C3}" type="presOf" srcId="{35E1BDB3-EA37-4557-B28C-FCCD0A9007FC}" destId="{71F20B52-CC04-4C2A-8107-87C996580325}" srcOrd="0" destOrd="0" presId="urn:microsoft.com/office/officeart/2005/8/layout/list1"/>
    <dgm:cxn modelId="{A47DBD91-6FDB-4EDE-8159-56FB5AA1CF02}" type="presOf" srcId="{35E1BDB3-EA37-4557-B28C-FCCD0A9007FC}" destId="{F49FEDDD-6C07-4DC5-9DE3-52A27EFCBB28}" srcOrd="1" destOrd="0" presId="urn:microsoft.com/office/officeart/2005/8/layout/list1"/>
    <dgm:cxn modelId="{043D6393-DB5C-4119-8A50-34A9E2AB2DDF}" srcId="{B287ADCF-2790-45D6-BE49-81F18E8C3A87}" destId="{CAAB9BE6-4C5D-4DF3-896A-E47776667F0D}" srcOrd="0" destOrd="0" parTransId="{4F325CBF-D0E9-4DA8-A8BF-4270590CB52B}" sibTransId="{57A57036-AFBD-490C-B574-5D876997E9A7}"/>
    <dgm:cxn modelId="{91DD40A5-D513-4A72-9656-313133A59A57}" type="presOf" srcId="{B287ADCF-2790-45D6-BE49-81F18E8C3A87}" destId="{363F5787-1597-4AF4-ACF2-708F916A164D}" srcOrd="0" destOrd="0" presId="urn:microsoft.com/office/officeart/2005/8/layout/list1"/>
    <dgm:cxn modelId="{60EC96A9-6C73-4943-A568-0763B699AB23}" type="presOf" srcId="{091BB352-655C-4D94-9C76-C7DCACE5483E}" destId="{E3BEE549-F035-451B-9940-FE276E54B911}" srcOrd="0" destOrd="0" presId="urn:microsoft.com/office/officeart/2005/8/layout/list1"/>
    <dgm:cxn modelId="{8D3F8EB0-3DB4-467E-A650-568B250668EA}" type="presOf" srcId="{091BB352-655C-4D94-9C76-C7DCACE5483E}" destId="{F2727C7A-9393-47F3-A50F-93E8831D50EE}" srcOrd="1" destOrd="0" presId="urn:microsoft.com/office/officeart/2005/8/layout/list1"/>
    <dgm:cxn modelId="{919CBAB5-AE59-4FF4-A978-2148F0AF4AC1}" type="presOf" srcId="{CAAB9BE6-4C5D-4DF3-896A-E47776667F0D}" destId="{67846BA2-CF81-42B2-B55D-19694C3306DB}" srcOrd="1" destOrd="0" presId="urn:microsoft.com/office/officeart/2005/8/layout/list1"/>
    <dgm:cxn modelId="{7B1FE8BF-CAD6-4247-BF71-8E239CA4BE0C}" type="presOf" srcId="{CAAB9BE6-4C5D-4DF3-896A-E47776667F0D}" destId="{FE41F6F1-E6BD-4ED1-9843-D4F1396339E1}" srcOrd="0" destOrd="0" presId="urn:microsoft.com/office/officeart/2005/8/layout/list1"/>
    <dgm:cxn modelId="{636D09C7-BF9C-470A-A63F-B3692D47D407}" srcId="{B287ADCF-2790-45D6-BE49-81F18E8C3A87}" destId="{35E1BDB3-EA37-4557-B28C-FCCD0A9007FC}" srcOrd="1" destOrd="0" parTransId="{9E36C30A-C4A1-4B90-A028-AE00BF61778E}" sibTransId="{AF1B3912-ABAC-4AC4-82E2-96839A1CB112}"/>
    <dgm:cxn modelId="{32E930FA-190C-49E4-89A4-3EB2126DFD28}" srcId="{B287ADCF-2790-45D6-BE49-81F18E8C3A87}" destId="{091BB352-655C-4D94-9C76-C7DCACE5483E}" srcOrd="2" destOrd="0" parTransId="{7192A0B3-A6EE-4B89-89D4-9124A4DE6633}" sibTransId="{BE6BF782-EFBE-4460-A232-07D39AF903A7}"/>
    <dgm:cxn modelId="{3DF1B4F2-4BC4-4270-BAF9-B60CE8CE04D7}" type="presParOf" srcId="{363F5787-1597-4AF4-ACF2-708F916A164D}" destId="{875131D1-F01D-4E0F-87BF-9C7E2BC20C77}" srcOrd="0" destOrd="0" presId="urn:microsoft.com/office/officeart/2005/8/layout/list1"/>
    <dgm:cxn modelId="{D1467757-387E-44A9-A8A9-E34A5BB93CA7}" type="presParOf" srcId="{875131D1-F01D-4E0F-87BF-9C7E2BC20C77}" destId="{FE41F6F1-E6BD-4ED1-9843-D4F1396339E1}" srcOrd="0" destOrd="0" presId="urn:microsoft.com/office/officeart/2005/8/layout/list1"/>
    <dgm:cxn modelId="{F13AAA38-30F5-4FD5-857B-1F1BA1EE0E2F}" type="presParOf" srcId="{875131D1-F01D-4E0F-87BF-9C7E2BC20C77}" destId="{67846BA2-CF81-42B2-B55D-19694C3306DB}" srcOrd="1" destOrd="0" presId="urn:microsoft.com/office/officeart/2005/8/layout/list1"/>
    <dgm:cxn modelId="{9221F893-FFCC-4CA7-BE92-84022B9DB4F8}" type="presParOf" srcId="{363F5787-1597-4AF4-ACF2-708F916A164D}" destId="{0A94C70A-DB09-4B68-80BF-7CCF79E0287B}" srcOrd="1" destOrd="0" presId="urn:microsoft.com/office/officeart/2005/8/layout/list1"/>
    <dgm:cxn modelId="{AB0A22EC-2B73-426D-B1C5-4DE4D6C2E91F}" type="presParOf" srcId="{363F5787-1597-4AF4-ACF2-708F916A164D}" destId="{8C901FD0-0392-4676-8E5B-06497C01A427}" srcOrd="2" destOrd="0" presId="urn:microsoft.com/office/officeart/2005/8/layout/list1"/>
    <dgm:cxn modelId="{0CD06410-65CB-4AD4-AC6C-5568F12F1FAD}" type="presParOf" srcId="{363F5787-1597-4AF4-ACF2-708F916A164D}" destId="{82B66614-1A33-440A-AFB4-A58392CBF18C}" srcOrd="3" destOrd="0" presId="urn:microsoft.com/office/officeart/2005/8/layout/list1"/>
    <dgm:cxn modelId="{A345E843-8400-4A82-A5AE-0B7E1BE3AD4F}" type="presParOf" srcId="{363F5787-1597-4AF4-ACF2-708F916A164D}" destId="{69F62632-74A1-4177-8C7A-0983DA3F87D3}" srcOrd="4" destOrd="0" presId="urn:microsoft.com/office/officeart/2005/8/layout/list1"/>
    <dgm:cxn modelId="{C887077E-4A91-4BEA-9A84-3BC14B1808EB}" type="presParOf" srcId="{69F62632-74A1-4177-8C7A-0983DA3F87D3}" destId="{71F20B52-CC04-4C2A-8107-87C996580325}" srcOrd="0" destOrd="0" presId="urn:microsoft.com/office/officeart/2005/8/layout/list1"/>
    <dgm:cxn modelId="{793C0101-2BB2-4604-A0C0-78E710086A3E}" type="presParOf" srcId="{69F62632-74A1-4177-8C7A-0983DA3F87D3}" destId="{F49FEDDD-6C07-4DC5-9DE3-52A27EFCBB28}" srcOrd="1" destOrd="0" presId="urn:microsoft.com/office/officeart/2005/8/layout/list1"/>
    <dgm:cxn modelId="{2EE72EBA-361E-457B-9EB9-46852649B9B5}" type="presParOf" srcId="{363F5787-1597-4AF4-ACF2-708F916A164D}" destId="{27B05936-C4AF-424E-BE37-8FB9A984C566}" srcOrd="5" destOrd="0" presId="urn:microsoft.com/office/officeart/2005/8/layout/list1"/>
    <dgm:cxn modelId="{C03A56E1-703F-4CF1-9F7A-49B38F9D3EDF}" type="presParOf" srcId="{363F5787-1597-4AF4-ACF2-708F916A164D}" destId="{245A9F7E-D21D-4441-A1E2-890BBDBCA5E7}" srcOrd="6" destOrd="0" presId="urn:microsoft.com/office/officeart/2005/8/layout/list1"/>
    <dgm:cxn modelId="{79BE6B1E-D966-4756-8062-C0A6D1EE53EA}" type="presParOf" srcId="{363F5787-1597-4AF4-ACF2-708F916A164D}" destId="{A00BDF25-8491-414D-9C18-F0EB0C6E11CC}" srcOrd="7" destOrd="0" presId="urn:microsoft.com/office/officeart/2005/8/layout/list1"/>
    <dgm:cxn modelId="{41A8A58B-7048-43FA-93C0-084E2811E1C9}" type="presParOf" srcId="{363F5787-1597-4AF4-ACF2-708F916A164D}" destId="{7F6890F3-D935-431A-A0ED-8E10EFC95AA5}" srcOrd="8" destOrd="0" presId="urn:microsoft.com/office/officeart/2005/8/layout/list1"/>
    <dgm:cxn modelId="{7FA87F5F-A171-46CE-96FE-8D9EB5694562}" type="presParOf" srcId="{7F6890F3-D935-431A-A0ED-8E10EFC95AA5}" destId="{E3BEE549-F035-451B-9940-FE276E54B911}" srcOrd="0" destOrd="0" presId="urn:microsoft.com/office/officeart/2005/8/layout/list1"/>
    <dgm:cxn modelId="{F81A2FD1-461F-4818-8D77-736CCAAF7A37}" type="presParOf" srcId="{7F6890F3-D935-431A-A0ED-8E10EFC95AA5}" destId="{F2727C7A-9393-47F3-A50F-93E8831D50EE}" srcOrd="1" destOrd="0" presId="urn:microsoft.com/office/officeart/2005/8/layout/list1"/>
    <dgm:cxn modelId="{E9294EE1-CEF6-44FE-B02B-034D44279AA4}" type="presParOf" srcId="{363F5787-1597-4AF4-ACF2-708F916A164D}" destId="{98F2FAC7-FE54-477C-8FA3-5F651F9CCC22}" srcOrd="9" destOrd="0" presId="urn:microsoft.com/office/officeart/2005/8/layout/list1"/>
    <dgm:cxn modelId="{DD01970F-90D3-438B-A95C-C8469168A553}" type="presParOf" srcId="{363F5787-1597-4AF4-ACF2-708F916A164D}" destId="{14120EC3-8FED-4531-80EB-7AB2F2ABED30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EF29B2B-8F79-43BF-92D7-BE018801BCC0}" type="doc">
      <dgm:prSet loTypeId="urn:microsoft.com/office/officeart/2005/8/layout/list1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635742EC-CC13-4D2C-891E-6026E8555FF5}">
      <dgm:prSet/>
      <dgm:spPr/>
      <dgm:t>
        <a:bodyPr/>
        <a:lstStyle/>
        <a:p>
          <a:r>
            <a:rPr lang="en-US"/>
            <a:t>1. World of Warcraft</a:t>
          </a:r>
        </a:p>
      </dgm:t>
    </dgm:pt>
    <dgm:pt modelId="{046A5B09-700A-4A18-8DA9-F07D5E0BCA08}" type="parTrans" cxnId="{1474EDA6-2CA0-4380-A797-723DB682D2FF}">
      <dgm:prSet/>
      <dgm:spPr/>
      <dgm:t>
        <a:bodyPr/>
        <a:lstStyle/>
        <a:p>
          <a:endParaRPr lang="en-US"/>
        </a:p>
      </dgm:t>
    </dgm:pt>
    <dgm:pt modelId="{EA9E0C22-BB1E-49DF-AC89-A348941426FF}" type="sibTrans" cxnId="{1474EDA6-2CA0-4380-A797-723DB682D2FF}">
      <dgm:prSet/>
      <dgm:spPr/>
      <dgm:t>
        <a:bodyPr/>
        <a:lstStyle/>
        <a:p>
          <a:endParaRPr lang="en-US"/>
        </a:p>
      </dgm:t>
    </dgm:pt>
    <dgm:pt modelId="{22945647-8460-41EA-9D9F-B1519F818A5F}">
      <dgm:prSet/>
      <dgm:spPr/>
      <dgm:t>
        <a:bodyPr/>
        <a:lstStyle/>
        <a:p>
          <a:r>
            <a:rPr lang="en-US"/>
            <a:t>2. Diablo IV</a:t>
          </a:r>
        </a:p>
      </dgm:t>
    </dgm:pt>
    <dgm:pt modelId="{27A572D2-9B77-4345-89F1-2B86E2664505}" type="parTrans" cxnId="{2AC903D9-F5F1-4EB6-AB21-87B688990FDF}">
      <dgm:prSet/>
      <dgm:spPr/>
      <dgm:t>
        <a:bodyPr/>
        <a:lstStyle/>
        <a:p>
          <a:endParaRPr lang="en-US"/>
        </a:p>
      </dgm:t>
    </dgm:pt>
    <dgm:pt modelId="{5A2D0F6F-85CA-42E8-BD88-0D520C0F19A9}" type="sibTrans" cxnId="{2AC903D9-F5F1-4EB6-AB21-87B688990FDF}">
      <dgm:prSet/>
      <dgm:spPr/>
      <dgm:t>
        <a:bodyPr/>
        <a:lstStyle/>
        <a:p>
          <a:endParaRPr lang="en-US"/>
        </a:p>
      </dgm:t>
    </dgm:pt>
    <dgm:pt modelId="{C4347E1A-5213-4010-A3FF-349E52955620}">
      <dgm:prSet/>
      <dgm:spPr/>
      <dgm:t>
        <a:bodyPr/>
        <a:lstStyle/>
        <a:p>
          <a:r>
            <a:rPr lang="en-US"/>
            <a:t>3. Elden Ring</a:t>
          </a:r>
        </a:p>
      </dgm:t>
    </dgm:pt>
    <dgm:pt modelId="{8057726F-6767-408C-B331-45D47393DF17}" type="parTrans" cxnId="{9F1839F3-CBC8-4301-A401-141E9082DF40}">
      <dgm:prSet/>
      <dgm:spPr/>
      <dgm:t>
        <a:bodyPr/>
        <a:lstStyle/>
        <a:p>
          <a:endParaRPr lang="en-US"/>
        </a:p>
      </dgm:t>
    </dgm:pt>
    <dgm:pt modelId="{A9FCABF7-D096-426E-A595-7229327FF29B}" type="sibTrans" cxnId="{9F1839F3-CBC8-4301-A401-141E9082DF40}">
      <dgm:prSet/>
      <dgm:spPr/>
      <dgm:t>
        <a:bodyPr/>
        <a:lstStyle/>
        <a:p>
          <a:endParaRPr lang="en-US"/>
        </a:p>
      </dgm:t>
    </dgm:pt>
    <dgm:pt modelId="{ED905CAF-F523-4668-969E-750741684A78}" type="pres">
      <dgm:prSet presAssocID="{6EF29B2B-8F79-43BF-92D7-BE018801BCC0}" presName="linear" presStyleCnt="0">
        <dgm:presLayoutVars>
          <dgm:dir/>
          <dgm:animLvl val="lvl"/>
          <dgm:resizeHandles val="exact"/>
        </dgm:presLayoutVars>
      </dgm:prSet>
      <dgm:spPr/>
    </dgm:pt>
    <dgm:pt modelId="{49056A98-350E-41D3-B32F-C693C0AB5D24}" type="pres">
      <dgm:prSet presAssocID="{635742EC-CC13-4D2C-891E-6026E8555FF5}" presName="parentLin" presStyleCnt="0"/>
      <dgm:spPr/>
    </dgm:pt>
    <dgm:pt modelId="{2F663F68-0B5C-491B-A6C3-C7263F92778A}" type="pres">
      <dgm:prSet presAssocID="{635742EC-CC13-4D2C-891E-6026E8555FF5}" presName="parentLeftMargin" presStyleLbl="node1" presStyleIdx="0" presStyleCnt="3"/>
      <dgm:spPr/>
    </dgm:pt>
    <dgm:pt modelId="{4EEC1140-6560-44D5-9190-143D195FEB43}" type="pres">
      <dgm:prSet presAssocID="{635742EC-CC13-4D2C-891E-6026E8555FF5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BC937E6A-1CF7-46A2-B7F7-12A27571F6B8}" type="pres">
      <dgm:prSet presAssocID="{635742EC-CC13-4D2C-891E-6026E8555FF5}" presName="negativeSpace" presStyleCnt="0"/>
      <dgm:spPr/>
    </dgm:pt>
    <dgm:pt modelId="{CCD17A40-1F0A-4169-83A5-64747A7CD03C}" type="pres">
      <dgm:prSet presAssocID="{635742EC-CC13-4D2C-891E-6026E8555FF5}" presName="childText" presStyleLbl="conFgAcc1" presStyleIdx="0" presStyleCnt="3">
        <dgm:presLayoutVars>
          <dgm:bulletEnabled val="1"/>
        </dgm:presLayoutVars>
      </dgm:prSet>
      <dgm:spPr/>
    </dgm:pt>
    <dgm:pt modelId="{677D0277-556F-436C-8699-9D21E44EC4EF}" type="pres">
      <dgm:prSet presAssocID="{EA9E0C22-BB1E-49DF-AC89-A348941426FF}" presName="spaceBetweenRectangles" presStyleCnt="0"/>
      <dgm:spPr/>
    </dgm:pt>
    <dgm:pt modelId="{2069B9F9-FB88-4015-BD18-3FDBEDD5A551}" type="pres">
      <dgm:prSet presAssocID="{22945647-8460-41EA-9D9F-B1519F818A5F}" presName="parentLin" presStyleCnt="0"/>
      <dgm:spPr/>
    </dgm:pt>
    <dgm:pt modelId="{318CCB1E-AF00-4B11-A1C2-9BE4A434E2E0}" type="pres">
      <dgm:prSet presAssocID="{22945647-8460-41EA-9D9F-B1519F818A5F}" presName="parentLeftMargin" presStyleLbl="node1" presStyleIdx="0" presStyleCnt="3"/>
      <dgm:spPr/>
    </dgm:pt>
    <dgm:pt modelId="{B75805B3-1D11-4CE3-A8E7-9578D12FF0AF}" type="pres">
      <dgm:prSet presAssocID="{22945647-8460-41EA-9D9F-B1519F818A5F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F3096AF-8934-4BEF-954D-679810A15D23}" type="pres">
      <dgm:prSet presAssocID="{22945647-8460-41EA-9D9F-B1519F818A5F}" presName="negativeSpace" presStyleCnt="0"/>
      <dgm:spPr/>
    </dgm:pt>
    <dgm:pt modelId="{E52B4A70-33E7-4AEE-A715-CDAB3DC23D02}" type="pres">
      <dgm:prSet presAssocID="{22945647-8460-41EA-9D9F-B1519F818A5F}" presName="childText" presStyleLbl="conFgAcc1" presStyleIdx="1" presStyleCnt="3">
        <dgm:presLayoutVars>
          <dgm:bulletEnabled val="1"/>
        </dgm:presLayoutVars>
      </dgm:prSet>
      <dgm:spPr/>
    </dgm:pt>
    <dgm:pt modelId="{C8080917-F61A-46B8-BAEA-082C96F92778}" type="pres">
      <dgm:prSet presAssocID="{5A2D0F6F-85CA-42E8-BD88-0D520C0F19A9}" presName="spaceBetweenRectangles" presStyleCnt="0"/>
      <dgm:spPr/>
    </dgm:pt>
    <dgm:pt modelId="{2AC2F4BC-003D-45C2-99F9-56F6B149D8FA}" type="pres">
      <dgm:prSet presAssocID="{C4347E1A-5213-4010-A3FF-349E52955620}" presName="parentLin" presStyleCnt="0"/>
      <dgm:spPr/>
    </dgm:pt>
    <dgm:pt modelId="{726691B8-63A6-484C-AD5B-5027AEAF5A1D}" type="pres">
      <dgm:prSet presAssocID="{C4347E1A-5213-4010-A3FF-349E52955620}" presName="parentLeftMargin" presStyleLbl="node1" presStyleIdx="1" presStyleCnt="3"/>
      <dgm:spPr/>
    </dgm:pt>
    <dgm:pt modelId="{2B62CB30-8152-4685-BC9E-3C9D41BF3897}" type="pres">
      <dgm:prSet presAssocID="{C4347E1A-5213-4010-A3FF-349E52955620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A077D226-54BF-4D72-A8AB-A89F02FF41A7}" type="pres">
      <dgm:prSet presAssocID="{C4347E1A-5213-4010-A3FF-349E52955620}" presName="negativeSpace" presStyleCnt="0"/>
      <dgm:spPr/>
    </dgm:pt>
    <dgm:pt modelId="{A1D6893F-20FB-43B2-A6D2-026C40472C0C}" type="pres">
      <dgm:prSet presAssocID="{C4347E1A-5213-4010-A3FF-349E52955620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57FE1400-7869-430E-8BA5-26FA11D5A2C2}" type="presOf" srcId="{C4347E1A-5213-4010-A3FF-349E52955620}" destId="{726691B8-63A6-484C-AD5B-5027AEAF5A1D}" srcOrd="0" destOrd="0" presId="urn:microsoft.com/office/officeart/2005/8/layout/list1"/>
    <dgm:cxn modelId="{6155201E-F5AC-4062-9E44-70B9D4D6ABFA}" type="presOf" srcId="{22945647-8460-41EA-9D9F-B1519F818A5F}" destId="{B75805B3-1D11-4CE3-A8E7-9578D12FF0AF}" srcOrd="1" destOrd="0" presId="urn:microsoft.com/office/officeart/2005/8/layout/list1"/>
    <dgm:cxn modelId="{1F115C3C-1102-4DB0-A41F-07493CF8FB95}" type="presOf" srcId="{22945647-8460-41EA-9D9F-B1519F818A5F}" destId="{318CCB1E-AF00-4B11-A1C2-9BE4A434E2E0}" srcOrd="0" destOrd="0" presId="urn:microsoft.com/office/officeart/2005/8/layout/list1"/>
    <dgm:cxn modelId="{7D0DA16F-9846-4E73-96D9-7F6B0E43A93D}" type="presOf" srcId="{6EF29B2B-8F79-43BF-92D7-BE018801BCC0}" destId="{ED905CAF-F523-4668-969E-750741684A78}" srcOrd="0" destOrd="0" presId="urn:microsoft.com/office/officeart/2005/8/layout/list1"/>
    <dgm:cxn modelId="{2885C9A4-65AF-42B2-911F-1A63818DF766}" type="presOf" srcId="{635742EC-CC13-4D2C-891E-6026E8555FF5}" destId="{2F663F68-0B5C-491B-A6C3-C7263F92778A}" srcOrd="0" destOrd="0" presId="urn:microsoft.com/office/officeart/2005/8/layout/list1"/>
    <dgm:cxn modelId="{1474EDA6-2CA0-4380-A797-723DB682D2FF}" srcId="{6EF29B2B-8F79-43BF-92D7-BE018801BCC0}" destId="{635742EC-CC13-4D2C-891E-6026E8555FF5}" srcOrd="0" destOrd="0" parTransId="{046A5B09-700A-4A18-8DA9-F07D5E0BCA08}" sibTransId="{EA9E0C22-BB1E-49DF-AC89-A348941426FF}"/>
    <dgm:cxn modelId="{D217C3AC-2CDE-4697-8FB5-D1674650D7B1}" type="presOf" srcId="{C4347E1A-5213-4010-A3FF-349E52955620}" destId="{2B62CB30-8152-4685-BC9E-3C9D41BF3897}" srcOrd="1" destOrd="0" presId="urn:microsoft.com/office/officeart/2005/8/layout/list1"/>
    <dgm:cxn modelId="{2AC903D9-F5F1-4EB6-AB21-87B688990FDF}" srcId="{6EF29B2B-8F79-43BF-92D7-BE018801BCC0}" destId="{22945647-8460-41EA-9D9F-B1519F818A5F}" srcOrd="1" destOrd="0" parTransId="{27A572D2-9B77-4345-89F1-2B86E2664505}" sibTransId="{5A2D0F6F-85CA-42E8-BD88-0D520C0F19A9}"/>
    <dgm:cxn modelId="{8BF4A4E8-5AD2-4EE2-B279-BB23AA04A4BE}" type="presOf" srcId="{635742EC-CC13-4D2C-891E-6026E8555FF5}" destId="{4EEC1140-6560-44D5-9190-143D195FEB43}" srcOrd="1" destOrd="0" presId="urn:microsoft.com/office/officeart/2005/8/layout/list1"/>
    <dgm:cxn modelId="{9F1839F3-CBC8-4301-A401-141E9082DF40}" srcId="{6EF29B2B-8F79-43BF-92D7-BE018801BCC0}" destId="{C4347E1A-5213-4010-A3FF-349E52955620}" srcOrd="2" destOrd="0" parTransId="{8057726F-6767-408C-B331-45D47393DF17}" sibTransId="{A9FCABF7-D096-426E-A595-7229327FF29B}"/>
    <dgm:cxn modelId="{E3547FF6-E83F-4354-BB11-26F7B8E7A7B5}" type="presParOf" srcId="{ED905CAF-F523-4668-969E-750741684A78}" destId="{49056A98-350E-41D3-B32F-C693C0AB5D24}" srcOrd="0" destOrd="0" presId="urn:microsoft.com/office/officeart/2005/8/layout/list1"/>
    <dgm:cxn modelId="{04E4961F-F998-4847-99E1-ABD3C9F096C6}" type="presParOf" srcId="{49056A98-350E-41D3-B32F-C693C0AB5D24}" destId="{2F663F68-0B5C-491B-A6C3-C7263F92778A}" srcOrd="0" destOrd="0" presId="urn:microsoft.com/office/officeart/2005/8/layout/list1"/>
    <dgm:cxn modelId="{9C00CD76-BDEA-44E6-AF9A-42D55F184FA8}" type="presParOf" srcId="{49056A98-350E-41D3-B32F-C693C0AB5D24}" destId="{4EEC1140-6560-44D5-9190-143D195FEB43}" srcOrd="1" destOrd="0" presId="urn:microsoft.com/office/officeart/2005/8/layout/list1"/>
    <dgm:cxn modelId="{005F8270-BF5C-47C4-B887-C61689FE9F17}" type="presParOf" srcId="{ED905CAF-F523-4668-969E-750741684A78}" destId="{BC937E6A-1CF7-46A2-B7F7-12A27571F6B8}" srcOrd="1" destOrd="0" presId="urn:microsoft.com/office/officeart/2005/8/layout/list1"/>
    <dgm:cxn modelId="{D9681BC7-B4F2-4C40-BB14-F93A91FB6539}" type="presParOf" srcId="{ED905CAF-F523-4668-969E-750741684A78}" destId="{CCD17A40-1F0A-4169-83A5-64747A7CD03C}" srcOrd="2" destOrd="0" presId="urn:microsoft.com/office/officeart/2005/8/layout/list1"/>
    <dgm:cxn modelId="{68313FFE-CE86-4872-B46F-E1EA80D83D46}" type="presParOf" srcId="{ED905CAF-F523-4668-969E-750741684A78}" destId="{677D0277-556F-436C-8699-9D21E44EC4EF}" srcOrd="3" destOrd="0" presId="urn:microsoft.com/office/officeart/2005/8/layout/list1"/>
    <dgm:cxn modelId="{27191C53-40AD-49A1-910B-14C76EA435AB}" type="presParOf" srcId="{ED905CAF-F523-4668-969E-750741684A78}" destId="{2069B9F9-FB88-4015-BD18-3FDBEDD5A551}" srcOrd="4" destOrd="0" presId="urn:microsoft.com/office/officeart/2005/8/layout/list1"/>
    <dgm:cxn modelId="{FC2B1001-9E52-4B5F-915D-ED205CFFFB85}" type="presParOf" srcId="{2069B9F9-FB88-4015-BD18-3FDBEDD5A551}" destId="{318CCB1E-AF00-4B11-A1C2-9BE4A434E2E0}" srcOrd="0" destOrd="0" presId="urn:microsoft.com/office/officeart/2005/8/layout/list1"/>
    <dgm:cxn modelId="{F5CA1F23-232A-439F-A6D3-43F2C4610FFE}" type="presParOf" srcId="{2069B9F9-FB88-4015-BD18-3FDBEDD5A551}" destId="{B75805B3-1D11-4CE3-A8E7-9578D12FF0AF}" srcOrd="1" destOrd="0" presId="urn:microsoft.com/office/officeart/2005/8/layout/list1"/>
    <dgm:cxn modelId="{91E64D11-6901-4648-8F54-BCFEFA11360C}" type="presParOf" srcId="{ED905CAF-F523-4668-969E-750741684A78}" destId="{3F3096AF-8934-4BEF-954D-679810A15D23}" srcOrd="5" destOrd="0" presId="urn:microsoft.com/office/officeart/2005/8/layout/list1"/>
    <dgm:cxn modelId="{CC64EDAD-A4BA-4733-8CC1-3ABC5C0F4DA2}" type="presParOf" srcId="{ED905CAF-F523-4668-969E-750741684A78}" destId="{E52B4A70-33E7-4AEE-A715-CDAB3DC23D02}" srcOrd="6" destOrd="0" presId="urn:microsoft.com/office/officeart/2005/8/layout/list1"/>
    <dgm:cxn modelId="{7DC7FB18-F667-4CE6-8E33-DD1426389722}" type="presParOf" srcId="{ED905CAF-F523-4668-969E-750741684A78}" destId="{C8080917-F61A-46B8-BAEA-082C96F92778}" srcOrd="7" destOrd="0" presId="urn:microsoft.com/office/officeart/2005/8/layout/list1"/>
    <dgm:cxn modelId="{0EF1C8A3-2845-4EEF-ADCE-2713935782FB}" type="presParOf" srcId="{ED905CAF-F523-4668-969E-750741684A78}" destId="{2AC2F4BC-003D-45C2-99F9-56F6B149D8FA}" srcOrd="8" destOrd="0" presId="urn:microsoft.com/office/officeart/2005/8/layout/list1"/>
    <dgm:cxn modelId="{6AD229A2-CE35-4C2A-9EC6-80CBA79F4BDF}" type="presParOf" srcId="{2AC2F4BC-003D-45C2-99F9-56F6B149D8FA}" destId="{726691B8-63A6-484C-AD5B-5027AEAF5A1D}" srcOrd="0" destOrd="0" presId="urn:microsoft.com/office/officeart/2005/8/layout/list1"/>
    <dgm:cxn modelId="{14EEC919-794F-4491-B6A3-0EB024C82E5E}" type="presParOf" srcId="{2AC2F4BC-003D-45C2-99F9-56F6B149D8FA}" destId="{2B62CB30-8152-4685-BC9E-3C9D41BF3897}" srcOrd="1" destOrd="0" presId="urn:microsoft.com/office/officeart/2005/8/layout/list1"/>
    <dgm:cxn modelId="{ADC52BF6-85A8-4C98-9BB6-3D21013D9F8E}" type="presParOf" srcId="{ED905CAF-F523-4668-969E-750741684A78}" destId="{A077D226-54BF-4D72-A8AB-A89F02FF41A7}" srcOrd="9" destOrd="0" presId="urn:microsoft.com/office/officeart/2005/8/layout/list1"/>
    <dgm:cxn modelId="{231892A2-7C2F-4D7C-838C-85ADD67B0491}" type="presParOf" srcId="{ED905CAF-F523-4668-969E-750741684A78}" destId="{A1D6893F-20FB-43B2-A6D2-026C40472C0C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FFB776-7F2B-42AA-877B-05F801A9FF3D}">
      <dsp:nvSpPr>
        <dsp:cNvPr id="0" name=""/>
        <dsp:cNvSpPr/>
      </dsp:nvSpPr>
      <dsp:spPr>
        <a:xfrm>
          <a:off x="3054217" y="679139"/>
          <a:ext cx="52419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24198" y="45720"/>
              </a:lnTo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02446" y="722085"/>
        <a:ext cx="27739" cy="5547"/>
      </dsp:txXfrm>
    </dsp:sp>
    <dsp:sp modelId="{9E5EBB39-5009-488C-9AE9-A0D24AC6FABD}">
      <dsp:nvSpPr>
        <dsp:cNvPr id="0" name=""/>
        <dsp:cNvSpPr/>
      </dsp:nvSpPr>
      <dsp:spPr>
        <a:xfrm>
          <a:off x="643847" y="1208"/>
          <a:ext cx="2412169" cy="1447301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98" tIns="124070" rIns="118198" bIns="12407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400" kern="1200" dirty="0"/>
            <a:t>캐릭터 생성 및 발전</a:t>
          </a:r>
          <a:endParaRPr lang="en-US" altLang="ko-KR" sz="2400" kern="1200" dirty="0"/>
        </a:p>
      </dsp:txBody>
      <dsp:txXfrm>
        <a:off x="643847" y="1208"/>
        <a:ext cx="2412169" cy="1447301"/>
      </dsp:txXfrm>
    </dsp:sp>
    <dsp:sp modelId="{417DB8F7-8EDE-4D0E-ABE7-FC44A927D002}">
      <dsp:nvSpPr>
        <dsp:cNvPr id="0" name=""/>
        <dsp:cNvSpPr/>
      </dsp:nvSpPr>
      <dsp:spPr>
        <a:xfrm>
          <a:off x="1849932" y="1446710"/>
          <a:ext cx="2966968" cy="524198"/>
        </a:xfrm>
        <a:custGeom>
          <a:avLst/>
          <a:gdLst/>
          <a:ahLst/>
          <a:cxnLst/>
          <a:rect l="0" t="0" r="0" b="0"/>
          <a:pathLst>
            <a:path>
              <a:moveTo>
                <a:pt x="2966968" y="0"/>
              </a:moveTo>
              <a:lnTo>
                <a:pt x="2966968" y="279199"/>
              </a:lnTo>
              <a:lnTo>
                <a:pt x="0" y="279199"/>
              </a:lnTo>
              <a:lnTo>
                <a:pt x="0" y="524198"/>
              </a:lnTo>
            </a:path>
          </a:pathLst>
        </a:custGeom>
        <a:noFill/>
        <a:ln w="6350" cap="flat" cmpd="sng" algn="ctr">
          <a:solidFill>
            <a:schemeClr val="accent5">
              <a:hueOff val="-1689636"/>
              <a:satOff val="-4355"/>
              <a:lumOff val="-2941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257956" y="1706035"/>
        <a:ext cx="150919" cy="5547"/>
      </dsp:txXfrm>
    </dsp:sp>
    <dsp:sp modelId="{5F57BDA7-90F0-4209-B114-CD1440D62B2F}">
      <dsp:nvSpPr>
        <dsp:cNvPr id="0" name=""/>
        <dsp:cNvSpPr/>
      </dsp:nvSpPr>
      <dsp:spPr>
        <a:xfrm>
          <a:off x="3610815" y="1208"/>
          <a:ext cx="2412169" cy="1447301"/>
        </a:xfrm>
        <a:prstGeom prst="rect">
          <a:avLst/>
        </a:prstGeom>
        <a:gradFill rotWithShape="0">
          <a:gsLst>
            <a:gs pos="0">
              <a:schemeClr val="accent5">
                <a:hueOff val="-1351709"/>
                <a:satOff val="-3484"/>
                <a:lumOff val="-235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351709"/>
                <a:satOff val="-3484"/>
                <a:lumOff val="-235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351709"/>
                <a:satOff val="-3484"/>
                <a:lumOff val="-235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98" tIns="124070" rIns="118198" bIns="12407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400" kern="1200" dirty="0"/>
            <a:t>스토리텔링</a:t>
          </a:r>
          <a:endParaRPr lang="en-US" sz="1400" kern="1200" dirty="0"/>
        </a:p>
      </dsp:txBody>
      <dsp:txXfrm>
        <a:off x="3610815" y="1208"/>
        <a:ext cx="2412169" cy="1447301"/>
      </dsp:txXfrm>
    </dsp:sp>
    <dsp:sp modelId="{8615BE39-C7C9-4CFA-B767-8517E0BB0E2F}">
      <dsp:nvSpPr>
        <dsp:cNvPr id="0" name=""/>
        <dsp:cNvSpPr/>
      </dsp:nvSpPr>
      <dsp:spPr>
        <a:xfrm>
          <a:off x="3054217" y="2681240"/>
          <a:ext cx="52419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24198" y="45720"/>
              </a:lnTo>
            </a:path>
          </a:pathLst>
        </a:custGeom>
        <a:noFill/>
        <a:ln w="6350" cap="flat" cmpd="sng" algn="ctr">
          <a:solidFill>
            <a:schemeClr val="accent5">
              <a:hueOff val="-3379271"/>
              <a:satOff val="-8710"/>
              <a:lumOff val="-5883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02446" y="2724186"/>
        <a:ext cx="27739" cy="5547"/>
      </dsp:txXfrm>
    </dsp:sp>
    <dsp:sp modelId="{C9904D72-A6D9-4CB3-B054-9E7B71DDEBAF}">
      <dsp:nvSpPr>
        <dsp:cNvPr id="0" name=""/>
        <dsp:cNvSpPr/>
      </dsp:nvSpPr>
      <dsp:spPr>
        <a:xfrm>
          <a:off x="643847" y="2003309"/>
          <a:ext cx="2412169" cy="1447301"/>
        </a:xfrm>
        <a:prstGeom prst="rect">
          <a:avLst/>
        </a:prstGeom>
        <a:gradFill rotWithShape="0">
          <a:gsLst>
            <a:gs pos="0">
              <a:schemeClr val="accent5">
                <a:hueOff val="-2703417"/>
                <a:satOff val="-6968"/>
                <a:lumOff val="-470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2703417"/>
                <a:satOff val="-6968"/>
                <a:lumOff val="-470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2703417"/>
                <a:satOff val="-6968"/>
                <a:lumOff val="-470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98" tIns="124070" rIns="118198" bIns="12407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400" kern="1200" dirty="0"/>
            <a:t>세계 탐험</a:t>
          </a:r>
          <a:endParaRPr lang="en-US" sz="2400" kern="1200" dirty="0"/>
        </a:p>
      </dsp:txBody>
      <dsp:txXfrm>
        <a:off x="643847" y="2003309"/>
        <a:ext cx="2412169" cy="1447301"/>
      </dsp:txXfrm>
    </dsp:sp>
    <dsp:sp modelId="{54F2540A-C39C-4911-9A54-F1CE2F1D930A}">
      <dsp:nvSpPr>
        <dsp:cNvPr id="0" name=""/>
        <dsp:cNvSpPr/>
      </dsp:nvSpPr>
      <dsp:spPr>
        <a:xfrm>
          <a:off x="1849932" y="3448810"/>
          <a:ext cx="2966968" cy="524198"/>
        </a:xfrm>
        <a:custGeom>
          <a:avLst/>
          <a:gdLst/>
          <a:ahLst/>
          <a:cxnLst/>
          <a:rect l="0" t="0" r="0" b="0"/>
          <a:pathLst>
            <a:path>
              <a:moveTo>
                <a:pt x="2966968" y="0"/>
              </a:moveTo>
              <a:lnTo>
                <a:pt x="2966968" y="279199"/>
              </a:lnTo>
              <a:lnTo>
                <a:pt x="0" y="279199"/>
              </a:lnTo>
              <a:lnTo>
                <a:pt x="0" y="524198"/>
              </a:lnTo>
            </a:path>
          </a:pathLst>
        </a:custGeom>
        <a:noFill/>
        <a:ln w="6350" cap="flat" cmpd="sng" algn="ctr">
          <a:solidFill>
            <a:schemeClr val="accent5">
              <a:hueOff val="-5068907"/>
              <a:satOff val="-13064"/>
              <a:lumOff val="-8824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257956" y="3708136"/>
        <a:ext cx="150919" cy="5547"/>
      </dsp:txXfrm>
    </dsp:sp>
    <dsp:sp modelId="{018E7AA0-0448-4524-81A2-B26FD55D94AB}">
      <dsp:nvSpPr>
        <dsp:cNvPr id="0" name=""/>
        <dsp:cNvSpPr/>
      </dsp:nvSpPr>
      <dsp:spPr>
        <a:xfrm>
          <a:off x="3610815" y="2003309"/>
          <a:ext cx="2412169" cy="1447301"/>
        </a:xfrm>
        <a:prstGeom prst="rect">
          <a:avLst/>
        </a:prstGeom>
        <a:gradFill rotWithShape="0">
          <a:gsLst>
            <a:gs pos="0">
              <a:schemeClr val="accent5">
                <a:hueOff val="-4055126"/>
                <a:satOff val="-10451"/>
                <a:lumOff val="-705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4055126"/>
                <a:satOff val="-10451"/>
                <a:lumOff val="-705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4055126"/>
                <a:satOff val="-10451"/>
                <a:lumOff val="-705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98" tIns="124070" rIns="118198" bIns="12407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400" kern="1200" dirty="0"/>
            <a:t>상호작용과 전투</a:t>
          </a:r>
          <a:endParaRPr lang="en-US" sz="2400" kern="1200" dirty="0"/>
        </a:p>
      </dsp:txBody>
      <dsp:txXfrm>
        <a:off x="3610815" y="2003309"/>
        <a:ext cx="2412169" cy="1447301"/>
      </dsp:txXfrm>
    </dsp:sp>
    <dsp:sp modelId="{E7560A22-2D2C-4C00-8E28-85C1827AE9DA}">
      <dsp:nvSpPr>
        <dsp:cNvPr id="0" name=""/>
        <dsp:cNvSpPr/>
      </dsp:nvSpPr>
      <dsp:spPr>
        <a:xfrm>
          <a:off x="3054217" y="4683340"/>
          <a:ext cx="52419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24198" y="45720"/>
              </a:lnTo>
            </a:path>
          </a:pathLst>
        </a:custGeom>
        <a:noFill/>
        <a:ln w="635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02446" y="4726286"/>
        <a:ext cx="27739" cy="5547"/>
      </dsp:txXfrm>
    </dsp:sp>
    <dsp:sp modelId="{E5EC528C-BBE4-446E-B70A-5FD95A1E7F83}">
      <dsp:nvSpPr>
        <dsp:cNvPr id="0" name=""/>
        <dsp:cNvSpPr/>
      </dsp:nvSpPr>
      <dsp:spPr>
        <a:xfrm>
          <a:off x="643847" y="4005409"/>
          <a:ext cx="2412169" cy="1447301"/>
        </a:xfrm>
        <a:prstGeom prst="rect">
          <a:avLst/>
        </a:prstGeom>
        <a:gradFill rotWithShape="0">
          <a:gsLst>
            <a:gs pos="0">
              <a:schemeClr val="accent5">
                <a:hueOff val="-5406834"/>
                <a:satOff val="-13935"/>
                <a:lumOff val="-941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5406834"/>
                <a:satOff val="-13935"/>
                <a:lumOff val="-941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5406834"/>
                <a:satOff val="-13935"/>
                <a:lumOff val="-941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98" tIns="124070" rIns="118198" bIns="12407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400" kern="1200" dirty="0"/>
            <a:t>아이템 수집</a:t>
          </a:r>
          <a:endParaRPr lang="en-US" sz="2400" kern="1200" dirty="0"/>
        </a:p>
      </dsp:txBody>
      <dsp:txXfrm>
        <a:off x="643847" y="4005409"/>
        <a:ext cx="2412169" cy="1447301"/>
      </dsp:txXfrm>
    </dsp:sp>
    <dsp:sp modelId="{AC4FC798-0EE7-44DE-A39D-D93BD1393C2F}">
      <dsp:nvSpPr>
        <dsp:cNvPr id="0" name=""/>
        <dsp:cNvSpPr/>
      </dsp:nvSpPr>
      <dsp:spPr>
        <a:xfrm>
          <a:off x="3610815" y="4005409"/>
          <a:ext cx="2412169" cy="1447301"/>
        </a:xfrm>
        <a:prstGeom prst="rect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98" tIns="124070" rIns="118198" bIns="12407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400" kern="1200" dirty="0"/>
            <a:t>커스터마이징</a:t>
          </a:r>
          <a:endParaRPr lang="en-US" sz="2400" kern="1200" dirty="0"/>
        </a:p>
      </dsp:txBody>
      <dsp:txXfrm>
        <a:off x="3610815" y="4005409"/>
        <a:ext cx="2412169" cy="144730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901FD0-0392-4676-8E5B-06497C01A427}">
      <dsp:nvSpPr>
        <dsp:cNvPr id="0" name=""/>
        <dsp:cNvSpPr/>
      </dsp:nvSpPr>
      <dsp:spPr>
        <a:xfrm>
          <a:off x="0" y="1057819"/>
          <a:ext cx="6666833" cy="83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846BA2-CF81-42B2-B55D-19694C3306DB}">
      <dsp:nvSpPr>
        <dsp:cNvPr id="0" name=""/>
        <dsp:cNvSpPr/>
      </dsp:nvSpPr>
      <dsp:spPr>
        <a:xfrm>
          <a:off x="333341" y="570739"/>
          <a:ext cx="4666783" cy="97416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1. MapleStory</a:t>
          </a:r>
        </a:p>
      </dsp:txBody>
      <dsp:txXfrm>
        <a:off x="380896" y="618294"/>
        <a:ext cx="4571673" cy="879050"/>
      </dsp:txXfrm>
    </dsp:sp>
    <dsp:sp modelId="{245A9F7E-D21D-4441-A1E2-890BBDBCA5E7}">
      <dsp:nvSpPr>
        <dsp:cNvPr id="0" name=""/>
        <dsp:cNvSpPr/>
      </dsp:nvSpPr>
      <dsp:spPr>
        <a:xfrm>
          <a:off x="0" y="2554700"/>
          <a:ext cx="6666833" cy="83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-3379271"/>
              <a:satOff val="-8710"/>
              <a:lumOff val="-5883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9FEDDD-6C07-4DC5-9DE3-52A27EFCBB28}">
      <dsp:nvSpPr>
        <dsp:cNvPr id="0" name=""/>
        <dsp:cNvSpPr/>
      </dsp:nvSpPr>
      <dsp:spPr>
        <a:xfrm>
          <a:off x="333341" y="2067619"/>
          <a:ext cx="4666783" cy="974160"/>
        </a:xfrm>
        <a:prstGeom prst="roundRect">
          <a:avLst/>
        </a:prstGeom>
        <a:gradFill rotWithShape="0">
          <a:gsLst>
            <a:gs pos="0">
              <a:schemeClr val="accent5">
                <a:hueOff val="-3379271"/>
                <a:satOff val="-8710"/>
                <a:lumOff val="-588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379271"/>
                <a:satOff val="-8710"/>
                <a:lumOff val="-588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379271"/>
                <a:satOff val="-8710"/>
                <a:lumOff val="-588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2. LostArk</a:t>
          </a:r>
        </a:p>
      </dsp:txBody>
      <dsp:txXfrm>
        <a:off x="380896" y="2115174"/>
        <a:ext cx="4571673" cy="879050"/>
      </dsp:txXfrm>
    </dsp:sp>
    <dsp:sp modelId="{14120EC3-8FED-4531-80EB-7AB2F2ABED30}">
      <dsp:nvSpPr>
        <dsp:cNvPr id="0" name=""/>
        <dsp:cNvSpPr/>
      </dsp:nvSpPr>
      <dsp:spPr>
        <a:xfrm>
          <a:off x="0" y="4051580"/>
          <a:ext cx="6666833" cy="83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727C7A-9393-47F3-A50F-93E8831D50EE}">
      <dsp:nvSpPr>
        <dsp:cNvPr id="0" name=""/>
        <dsp:cNvSpPr/>
      </dsp:nvSpPr>
      <dsp:spPr>
        <a:xfrm>
          <a:off x="333341" y="3564500"/>
          <a:ext cx="4666783" cy="974160"/>
        </a:xfrm>
        <a:prstGeom prst="roundRect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3. Dungeon &amp; Fighter</a:t>
          </a:r>
        </a:p>
      </dsp:txBody>
      <dsp:txXfrm>
        <a:off x="380896" y="3612055"/>
        <a:ext cx="4571673" cy="87905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D17A40-1F0A-4169-83A5-64747A7CD03C}">
      <dsp:nvSpPr>
        <dsp:cNvPr id="0" name=""/>
        <dsp:cNvSpPr/>
      </dsp:nvSpPr>
      <dsp:spPr>
        <a:xfrm>
          <a:off x="0" y="956659"/>
          <a:ext cx="6666833" cy="88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EC1140-6560-44D5-9190-143D195FEB43}">
      <dsp:nvSpPr>
        <dsp:cNvPr id="0" name=""/>
        <dsp:cNvSpPr/>
      </dsp:nvSpPr>
      <dsp:spPr>
        <a:xfrm>
          <a:off x="333341" y="440059"/>
          <a:ext cx="4666783" cy="103320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1. World of Warcraft</a:t>
          </a:r>
        </a:p>
      </dsp:txBody>
      <dsp:txXfrm>
        <a:off x="383778" y="490496"/>
        <a:ext cx="4565909" cy="932326"/>
      </dsp:txXfrm>
    </dsp:sp>
    <dsp:sp modelId="{E52B4A70-33E7-4AEE-A715-CDAB3DC23D02}">
      <dsp:nvSpPr>
        <dsp:cNvPr id="0" name=""/>
        <dsp:cNvSpPr/>
      </dsp:nvSpPr>
      <dsp:spPr>
        <a:xfrm>
          <a:off x="0" y="2544259"/>
          <a:ext cx="6666833" cy="88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-3379271"/>
              <a:satOff val="-8710"/>
              <a:lumOff val="-5883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5805B3-1D11-4CE3-A8E7-9578D12FF0AF}">
      <dsp:nvSpPr>
        <dsp:cNvPr id="0" name=""/>
        <dsp:cNvSpPr/>
      </dsp:nvSpPr>
      <dsp:spPr>
        <a:xfrm>
          <a:off x="333341" y="2027660"/>
          <a:ext cx="4666783" cy="1033200"/>
        </a:xfrm>
        <a:prstGeom prst="roundRect">
          <a:avLst/>
        </a:prstGeom>
        <a:gradFill rotWithShape="0">
          <a:gsLst>
            <a:gs pos="0">
              <a:schemeClr val="accent5">
                <a:hueOff val="-3379271"/>
                <a:satOff val="-8710"/>
                <a:lumOff val="-588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379271"/>
                <a:satOff val="-8710"/>
                <a:lumOff val="-588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379271"/>
                <a:satOff val="-8710"/>
                <a:lumOff val="-588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2. Diablo IV</a:t>
          </a:r>
        </a:p>
      </dsp:txBody>
      <dsp:txXfrm>
        <a:off x="383778" y="2078097"/>
        <a:ext cx="4565909" cy="932326"/>
      </dsp:txXfrm>
    </dsp:sp>
    <dsp:sp modelId="{A1D6893F-20FB-43B2-A6D2-026C40472C0C}">
      <dsp:nvSpPr>
        <dsp:cNvPr id="0" name=""/>
        <dsp:cNvSpPr/>
      </dsp:nvSpPr>
      <dsp:spPr>
        <a:xfrm>
          <a:off x="0" y="4131860"/>
          <a:ext cx="6666833" cy="88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62CB30-8152-4685-BC9E-3C9D41BF3897}">
      <dsp:nvSpPr>
        <dsp:cNvPr id="0" name=""/>
        <dsp:cNvSpPr/>
      </dsp:nvSpPr>
      <dsp:spPr>
        <a:xfrm>
          <a:off x="333341" y="3615260"/>
          <a:ext cx="4666783" cy="1033200"/>
        </a:xfrm>
        <a:prstGeom prst="roundRect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3. Elden Ring</a:t>
          </a:r>
        </a:p>
      </dsp:txBody>
      <dsp:txXfrm>
        <a:off x="383778" y="3665697"/>
        <a:ext cx="4565909" cy="9323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4E49DE-0EB7-5D94-DE1F-97D9750254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1F1D74B-709B-348F-67A4-5FEF35210D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221D6E-1B05-FEC3-6C1E-61413C972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7BB6C-F354-47BA-956B-7D647C6CB3C8}" type="datetimeFigureOut">
              <a:rPr lang="ko-KR" altLang="en-US" smtClean="0"/>
              <a:t>2025-01-17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1AFD75-8CF3-C7F1-F4C0-01D5B7B55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FB805D-EA91-F49F-312B-12DC46B2B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4CA0F-0505-4928-9243-09D55B9556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6221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940D95-4B84-45FA-842A-C6F6637C8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6646523-9BFB-EDB3-7DE6-5858B6A3D2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86802C-09DB-C38C-4D5C-9532A03AB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7BB6C-F354-47BA-956B-7D647C6CB3C8}" type="datetimeFigureOut">
              <a:rPr lang="ko-KR" altLang="en-US" smtClean="0"/>
              <a:t>2025-01-17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737863-5307-E71E-6521-A3BE32115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3B4433-C56F-834F-926F-6E7A57B0D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4CA0F-0505-4928-9243-09D55B9556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0577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35B19BC-9F89-0490-2193-820A843ED0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86FA466-FF73-ABD7-C26F-592F994476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559A35-E3AD-73FC-6E7F-6D27FE7AC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7BB6C-F354-47BA-956B-7D647C6CB3C8}" type="datetimeFigureOut">
              <a:rPr lang="ko-KR" altLang="en-US" smtClean="0"/>
              <a:t>2025-01-17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B3DD43-46B3-CC9D-22DF-C540D2B59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B4251B-DB1F-9EA5-DF5F-A0A5C9D7E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4CA0F-0505-4928-9243-09D55B9556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566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296E6D-2F31-1AC9-7CE6-F3BDF71FC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E45BBD-58AA-2C9C-A505-8BEE27D7D9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03D270-C664-855D-BD56-CE50C7F0E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7BB6C-F354-47BA-956B-7D647C6CB3C8}" type="datetimeFigureOut">
              <a:rPr lang="ko-KR" altLang="en-US" smtClean="0"/>
              <a:t>2025-01-17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97831B-7580-08D5-1C7F-BAC40666B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D176A3-C69E-DBC1-E505-AFDEDF598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4CA0F-0505-4928-9243-09D55B9556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0759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9C3401-C185-B775-D74B-CE6221415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69B5AD-D616-3AE7-4512-52A057D6A1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9B8D54-7F88-214A-977C-0EB3CE426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7BB6C-F354-47BA-956B-7D647C6CB3C8}" type="datetimeFigureOut">
              <a:rPr lang="ko-KR" altLang="en-US" smtClean="0"/>
              <a:t>2025-01-17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0D938D-BDD5-2669-5721-637FAEB9C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3A48C1-AEFB-88F9-8F40-5BE6262C1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4CA0F-0505-4928-9243-09D55B9556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1687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F9C553-54F1-39A0-BB15-E162D4371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59443C-5A38-E157-0916-2C43A68A8A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C5EDEFF-2AE5-7C8C-6CCD-933EB97AB3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D558151-A62F-EAC7-CF03-2BEDA5FA5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7BB6C-F354-47BA-956B-7D647C6CB3C8}" type="datetimeFigureOut">
              <a:rPr lang="ko-KR" altLang="en-US" smtClean="0"/>
              <a:t>2025-01-17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3FAA2AA-240C-E1A9-A1C3-D08C6F377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C490826-40EF-F4BC-22D4-01661066D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4CA0F-0505-4928-9243-09D55B9556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0105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5CCC96-6C28-B841-D4C4-C3423DB96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0882A2A-BF60-A158-A272-72C2F48628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3BA6517-8E25-E6F4-3851-CB6247B15D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7C916D5-F9AF-1D07-3E36-0304999F83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B32B346-F1D5-DB2E-5514-0EFA4E3CD1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2F12BEF-28F8-D5A6-290A-2DBC46455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7BB6C-F354-47BA-956B-7D647C6CB3C8}" type="datetimeFigureOut">
              <a:rPr lang="ko-KR" altLang="en-US" smtClean="0"/>
              <a:t>2025-01-17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7B071FD-9DD3-75A9-BF9F-E8A9B0D82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C5B51D0-C6CA-5BB8-DE09-FDE150363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4CA0F-0505-4928-9243-09D55B9556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8600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29303F-D28E-3863-FF62-AF4C919AE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554FE28-DFEA-396E-EC2D-A0CFA6F53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7BB6C-F354-47BA-956B-7D647C6CB3C8}" type="datetimeFigureOut">
              <a:rPr lang="ko-KR" altLang="en-US" smtClean="0"/>
              <a:t>2025-01-17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498713F-A380-0864-B459-043089F23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4C775FF-4374-6851-5630-3FF6EFA53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4CA0F-0505-4928-9243-09D55B9556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2119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19BFE39-376D-8C43-B74C-7FF075EF5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7BB6C-F354-47BA-956B-7D647C6CB3C8}" type="datetimeFigureOut">
              <a:rPr lang="ko-KR" altLang="en-US" smtClean="0"/>
              <a:t>2025-01-17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F530876-5FB0-D08B-5189-012BE44E6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B26559B-D264-CB94-188E-0A123C4C5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4CA0F-0505-4928-9243-09D55B9556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5752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850E39-4B2B-A9E7-90CF-4F56F4BAE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10AC88-B0D4-49CE-16FF-A1387823D2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B96F846-EFD8-0249-250E-9275465190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F9EB192-035C-BB3C-9C97-CC927E319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7BB6C-F354-47BA-956B-7D647C6CB3C8}" type="datetimeFigureOut">
              <a:rPr lang="ko-KR" altLang="en-US" smtClean="0"/>
              <a:t>2025-01-17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0BD9342-FB48-D5A1-10EF-140045A28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CD318F-2AA3-8DD3-F3AA-8A86ECAE6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4CA0F-0505-4928-9243-09D55B9556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927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6A7BC4-B42C-4D52-4F05-D693400FB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03AF10-0289-D5F3-B67F-B91FF47BA7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55E7518-B1BD-DF58-1604-89CB5A4B56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C79847F-A14A-1D2B-D936-2BF7D41BA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7BB6C-F354-47BA-956B-7D647C6CB3C8}" type="datetimeFigureOut">
              <a:rPr lang="ko-KR" altLang="en-US" smtClean="0"/>
              <a:t>2025-01-17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F2567D1-EC93-C4EE-1324-E748EA25D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FAB2C56-F43D-6EDE-A418-784775761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4CA0F-0505-4928-9243-09D55B9556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7205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3322651-0DEA-3AF8-1A3C-A34623853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E1E2F64-69B6-14B5-CF83-8EA36E581A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314B38-9F70-5BC3-AF42-E86B85D30F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C7BB6C-F354-47BA-956B-7D647C6CB3C8}" type="datetimeFigureOut">
              <a:rPr lang="ko-KR" altLang="en-US" smtClean="0"/>
              <a:t>2025-01-17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C1EA33-CC66-78D3-9CD6-5FB404EE8C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C9FF25-6D09-8132-CADC-31F41E6259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24CA0F-0505-4928-9243-09D55B9556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9044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46F1F2C8-798B-4CCE-A851-94AFAF350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154E3B5-2257-38AA-5B76-A9DBD4C00A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0908" y="1220919"/>
            <a:ext cx="5425781" cy="2387600"/>
          </a:xfrm>
        </p:spPr>
        <p:txBody>
          <a:bodyPr>
            <a:normAutofit/>
          </a:bodyPr>
          <a:lstStyle/>
          <a:p>
            <a:pPr algn="l"/>
            <a:r>
              <a:rPr lang="en-US" altLang="ko-KR" dirty="0"/>
              <a:t>RPG</a:t>
            </a:r>
            <a:r>
              <a:rPr lang="ko-KR" altLang="en-US" dirty="0"/>
              <a:t> 게임</a:t>
            </a:r>
            <a:br>
              <a:rPr lang="en-US" altLang="ko-KR" dirty="0"/>
            </a:br>
            <a:r>
              <a:rPr lang="ko-KR" altLang="en-US" dirty="0"/>
              <a:t>사전 조사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3366514-94EC-30DC-CF07-C107901C7F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0908" y="3700594"/>
            <a:ext cx="5425781" cy="1655762"/>
          </a:xfrm>
        </p:spPr>
        <p:txBody>
          <a:bodyPr>
            <a:normAutofit/>
          </a:bodyPr>
          <a:lstStyle/>
          <a:p>
            <a:pPr algn="l"/>
            <a:endParaRPr lang="ko-KR" alt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755E9CD0-04B0-4A3C-B291-AD913379C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1DD8BF3B-6066-418C-8D1A-75C5E396F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Block Arc 43">
            <a:extLst>
              <a:ext uri="{FF2B5EF4-FFF2-40B4-BE49-F238E27FC236}">
                <a16:creationId xmlns:a16="http://schemas.microsoft.com/office/drawing/2014/main" id="{80BC66F9-7A74-4286-AD22-1174052CC2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02394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D8142CC3-2B5C-48E6-9DF0-6C8ACBAF2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B2D303B-3DD0-4319-9EAD-361847FEC7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46A89C79-8EF3-4AF9-B3D9-59A883F41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2" name="Arc 51">
            <a:extLst>
              <a:ext uri="{FF2B5EF4-FFF2-40B4-BE49-F238E27FC236}">
                <a16:creationId xmlns:a16="http://schemas.microsoft.com/office/drawing/2014/main" id="{EFE5CE34-4543-42E5-B82C-1F3D12422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72AF41FE-63D7-4695-81D2-66D2510E4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3992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1230AEC-EB33-BD1B-0504-A8D3B1A6D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ko-KR" altLang="en-US">
                <a:solidFill>
                  <a:srgbClr val="FFFFFF"/>
                </a:solidFill>
              </a:rPr>
              <a:t>국내 </a:t>
            </a:r>
            <a:r>
              <a:rPr lang="en-US" altLang="ko-KR">
                <a:solidFill>
                  <a:srgbClr val="FFFFFF"/>
                </a:solidFill>
              </a:rPr>
              <a:t>RPG </a:t>
            </a:r>
            <a:r>
              <a:rPr lang="ko-KR" altLang="en-US">
                <a:solidFill>
                  <a:srgbClr val="FFFFFF"/>
                </a:solidFill>
              </a:rPr>
              <a:t>소비 트렌드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107EA5-EFC0-7D96-D084-AB85553905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소셜 기능</a:t>
            </a:r>
            <a:endParaRPr lang="en-US" altLang="ko-KR" dirty="0"/>
          </a:p>
          <a:p>
            <a:r>
              <a:rPr lang="ko-KR" altLang="en-US" sz="2300" dirty="0"/>
              <a:t>국내의 </a:t>
            </a:r>
            <a:r>
              <a:rPr lang="en-US" altLang="ko-KR" sz="2300" dirty="0"/>
              <a:t>PC RPG </a:t>
            </a:r>
            <a:r>
              <a:rPr lang="ko-KR" altLang="en-US" sz="2300" dirty="0"/>
              <a:t>게임은 길드 시스템</a:t>
            </a:r>
            <a:r>
              <a:rPr lang="en-US" altLang="ko-KR" sz="2300" dirty="0"/>
              <a:t>, </a:t>
            </a:r>
            <a:r>
              <a:rPr lang="ko-KR" altLang="en-US" sz="2300" dirty="0"/>
              <a:t>파티 시스템</a:t>
            </a:r>
            <a:r>
              <a:rPr lang="en-US" altLang="ko-KR" sz="2300" dirty="0"/>
              <a:t>, PvP </a:t>
            </a:r>
            <a:r>
              <a:rPr lang="ko-KR" altLang="en-US" sz="2300" dirty="0"/>
              <a:t>등 사회적 요소가 강하게 포함되어 있습니다</a:t>
            </a:r>
            <a:r>
              <a:rPr lang="en-US" altLang="ko-KR" sz="2300" dirty="0"/>
              <a:t>.</a:t>
            </a:r>
          </a:p>
          <a:p>
            <a:endParaRPr lang="en-US" altLang="ko-KR" dirty="0"/>
          </a:p>
          <a:p>
            <a:r>
              <a:rPr lang="ko-KR" altLang="en-US" sz="2300" dirty="0"/>
              <a:t>유저들은 다른 유저들과 협력하거나 경쟁하는   활동을 통해 더욱 </a:t>
            </a:r>
            <a:r>
              <a:rPr lang="ko-KR" altLang="en-US" sz="2300" dirty="0" err="1"/>
              <a:t>몰입감</a:t>
            </a:r>
            <a:r>
              <a:rPr lang="ko-KR" altLang="en-US" sz="2300" dirty="0"/>
              <a:t> 있는 게임 경험합니다</a:t>
            </a:r>
            <a:r>
              <a:rPr lang="en-US" altLang="ko-KR" sz="2300" dirty="0"/>
              <a:t>.</a:t>
            </a:r>
            <a:endParaRPr lang="ko-KR" altLang="en-US" sz="2300" dirty="0"/>
          </a:p>
        </p:txBody>
      </p:sp>
    </p:spTree>
    <p:extLst>
      <p:ext uri="{BB962C8B-B14F-4D97-AF65-F5344CB8AC3E}">
        <p14:creationId xmlns:p14="http://schemas.microsoft.com/office/powerpoint/2010/main" val="19038018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0C3AEF6-E3E8-223F-AAFA-662E8D174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5400"/>
              <a:t>경쟁작 분석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AF90D6-A241-213C-86C2-513A349189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endParaRPr lang="ko-KR" altLang="en-US" sz="2200" dirty="0"/>
          </a:p>
        </p:txBody>
      </p:sp>
    </p:spTree>
    <p:extLst>
      <p:ext uri="{BB962C8B-B14F-4D97-AF65-F5344CB8AC3E}">
        <p14:creationId xmlns:p14="http://schemas.microsoft.com/office/powerpoint/2010/main" val="464853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F3E1B8C-DDA4-B06E-00A3-18A9BC58F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ko-KR" alt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해외 </a:t>
            </a:r>
            <a:r>
              <a:rPr lang="en-US" altLang="ko-KR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RPG </a:t>
            </a:r>
            <a:r>
              <a:rPr lang="ko-KR" alt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점유율</a:t>
            </a:r>
          </a:p>
        </p:txBody>
      </p:sp>
      <p:pic>
        <p:nvPicPr>
          <p:cNvPr id="11" name="내용 개체 틀 10">
            <a:extLst>
              <a:ext uri="{FF2B5EF4-FFF2-40B4-BE49-F238E27FC236}">
                <a16:creationId xmlns:a16="http://schemas.microsoft.com/office/drawing/2014/main" id="{08EB763F-3E1D-0F9C-E8C0-AE4622563B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1747" y="643466"/>
            <a:ext cx="5971838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2761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967EAD0-6D2A-E1D0-A06F-925BEDA2A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ko-KR" altLang="en-US" sz="4000">
                <a:solidFill>
                  <a:srgbClr val="FFFFFF"/>
                </a:solidFill>
              </a:rPr>
              <a:t>해외 </a:t>
            </a:r>
            <a:r>
              <a:rPr lang="en-US" altLang="ko-KR" sz="4000">
                <a:solidFill>
                  <a:srgbClr val="FFFFFF"/>
                </a:solidFill>
              </a:rPr>
              <a:t>RPG TOP 3</a:t>
            </a:r>
            <a:endParaRPr lang="ko-KR" altLang="en-US" sz="4000">
              <a:solidFill>
                <a:srgbClr val="FFFFFF"/>
              </a:solidFill>
            </a:endParaRPr>
          </a:p>
        </p:txBody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B2E293A1-A01D-09BC-5577-E3E4E527A3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7638824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334675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78D0F5A-507B-5D6B-EDD7-E1541A146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ko-KR" altLang="en-US">
                <a:solidFill>
                  <a:srgbClr val="FFFFFF"/>
                </a:solidFill>
              </a:rPr>
              <a:t>해외 </a:t>
            </a:r>
            <a:r>
              <a:rPr lang="en-US" altLang="ko-KR">
                <a:solidFill>
                  <a:srgbClr val="FFFFFF"/>
                </a:solidFill>
              </a:rPr>
              <a:t>RPG </a:t>
            </a:r>
            <a:r>
              <a:rPr lang="ko-KR" altLang="en-US">
                <a:solidFill>
                  <a:srgbClr val="FFFFFF"/>
                </a:solidFill>
              </a:rPr>
              <a:t>게임 트렌드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4EC58A-FC65-DD54-9EF3-E1D5338F4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7" y="591344"/>
            <a:ext cx="7293243" cy="5585619"/>
          </a:xfrm>
        </p:spPr>
        <p:txBody>
          <a:bodyPr anchor="ctr">
            <a:normAutofit/>
          </a:bodyPr>
          <a:lstStyle/>
          <a:p>
            <a:r>
              <a:rPr lang="en-US" altLang="ko-KR" dirty="0"/>
              <a:t>1.</a:t>
            </a:r>
            <a:r>
              <a:rPr lang="ko-KR" altLang="en-US" dirty="0"/>
              <a:t> </a:t>
            </a:r>
            <a:r>
              <a:rPr lang="en-US" altLang="ko-KR" dirty="0"/>
              <a:t>MMORPG</a:t>
            </a:r>
          </a:p>
          <a:p>
            <a:r>
              <a:rPr lang="ko-KR" altLang="en-US" sz="2300" dirty="0"/>
              <a:t>대규모 전투와 협동</a:t>
            </a:r>
            <a:r>
              <a:rPr lang="en-US" altLang="ko-KR" sz="2300" dirty="0"/>
              <a:t>, </a:t>
            </a:r>
            <a:r>
              <a:rPr lang="ko-KR" altLang="en-US" sz="2300" dirty="0"/>
              <a:t>경제 시스템 등이 특징입니다</a:t>
            </a:r>
            <a:r>
              <a:rPr lang="en-US" altLang="ko-KR" sz="2300" dirty="0"/>
              <a:t>.</a:t>
            </a:r>
          </a:p>
          <a:p>
            <a:endParaRPr lang="en-US" altLang="ko-KR" sz="2600" dirty="0"/>
          </a:p>
          <a:p>
            <a:r>
              <a:rPr lang="ko-KR" altLang="en-US" sz="2300" dirty="0"/>
              <a:t>사건 기반의 플레이</a:t>
            </a:r>
            <a:r>
              <a:rPr lang="en-US" altLang="ko-KR" sz="2300" dirty="0"/>
              <a:t>: </a:t>
            </a:r>
            <a:r>
              <a:rPr lang="ko-KR" altLang="en-US" sz="2300" dirty="0"/>
              <a:t>게임 내 대규모 이벤트와 경매</a:t>
            </a:r>
            <a:r>
              <a:rPr lang="en-US" altLang="ko-KR" sz="2300" dirty="0"/>
              <a:t>, </a:t>
            </a:r>
            <a:r>
              <a:rPr lang="ko-KR" altLang="en-US" sz="2300" dirty="0"/>
              <a:t>무역 시스템 등은 유저들 간의 상호작용을 촉진하며</a:t>
            </a:r>
            <a:r>
              <a:rPr lang="en-US" altLang="ko-KR" sz="2300" dirty="0"/>
              <a:t>, </a:t>
            </a:r>
            <a:r>
              <a:rPr lang="ko-KR" altLang="en-US" sz="2300" dirty="0"/>
              <a:t>게임 세계에 대한 몰입감을 강화합니다</a:t>
            </a:r>
            <a:r>
              <a:rPr lang="en-US" altLang="ko-KR" sz="2300" dirty="0"/>
              <a:t>.</a:t>
            </a:r>
          </a:p>
          <a:p>
            <a:endParaRPr lang="en-US" altLang="ko-KR" sz="2600" dirty="0"/>
          </a:p>
          <a:p>
            <a:r>
              <a:rPr lang="en-US" altLang="ko-KR" dirty="0"/>
              <a:t>2.</a:t>
            </a:r>
            <a:r>
              <a:rPr lang="ko-KR" altLang="en-US" dirty="0"/>
              <a:t> 오픈 월드 </a:t>
            </a:r>
            <a:r>
              <a:rPr lang="en-US" altLang="ko-KR" dirty="0"/>
              <a:t>RPG</a:t>
            </a:r>
          </a:p>
          <a:p>
            <a:r>
              <a:rPr lang="ko-KR" altLang="en-US" sz="2300" dirty="0"/>
              <a:t>방대한 세계와 자유로운 탐험</a:t>
            </a:r>
            <a:r>
              <a:rPr lang="en-US" altLang="ko-KR" sz="2300" dirty="0"/>
              <a:t>, </a:t>
            </a:r>
            <a:r>
              <a:rPr lang="ko-KR" altLang="en-US" sz="2300" dirty="0"/>
              <a:t>심도 깊은 스토리라인을 제공하며</a:t>
            </a:r>
            <a:r>
              <a:rPr lang="en-US" altLang="ko-KR" sz="2300" dirty="0"/>
              <a:t>, </a:t>
            </a:r>
            <a:r>
              <a:rPr lang="ko-KR" altLang="en-US" sz="2300" dirty="0"/>
              <a:t>유저들에게 깊은  몰입감을 선사합니다</a:t>
            </a:r>
            <a:r>
              <a:rPr lang="en-US" altLang="ko-KR" sz="2300" dirty="0"/>
              <a:t>.</a:t>
            </a:r>
            <a:endParaRPr lang="ko-KR" altLang="en-US" sz="2300" dirty="0"/>
          </a:p>
        </p:txBody>
      </p:sp>
    </p:spTree>
    <p:extLst>
      <p:ext uri="{BB962C8B-B14F-4D97-AF65-F5344CB8AC3E}">
        <p14:creationId xmlns:p14="http://schemas.microsoft.com/office/powerpoint/2010/main" val="4676217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0410CAE-D2C8-B9DF-2F73-40C847400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ko-KR" altLang="en-US">
                <a:solidFill>
                  <a:srgbClr val="FFFFFF"/>
                </a:solidFill>
              </a:rPr>
              <a:t>해외 </a:t>
            </a:r>
            <a:r>
              <a:rPr lang="en-US" altLang="ko-KR">
                <a:solidFill>
                  <a:srgbClr val="FFFFFF"/>
                </a:solidFill>
              </a:rPr>
              <a:t>RPG </a:t>
            </a:r>
            <a:r>
              <a:rPr lang="ko-KR" altLang="en-US">
                <a:solidFill>
                  <a:srgbClr val="FFFFFF"/>
                </a:solidFill>
              </a:rPr>
              <a:t>게임 트렌드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9019CB-C9DC-0654-D322-DEBEF104CB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7284617" cy="5585619"/>
          </a:xfrm>
        </p:spPr>
        <p:txBody>
          <a:bodyPr anchor="ctr">
            <a:norm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액션 </a:t>
            </a:r>
            <a:r>
              <a:rPr lang="en-US" altLang="ko-KR" dirty="0"/>
              <a:t>RPG</a:t>
            </a:r>
          </a:p>
          <a:p>
            <a:r>
              <a:rPr lang="ko-KR" altLang="en-US" sz="2300" dirty="0"/>
              <a:t>빠른 전투와 스토리 중심의 깊이 있는 게임플레이</a:t>
            </a:r>
            <a:endParaRPr lang="en-US" altLang="ko-KR" sz="2300" dirty="0"/>
          </a:p>
          <a:p>
            <a:endParaRPr lang="en-US" altLang="ko-KR" dirty="0"/>
          </a:p>
          <a:p>
            <a:r>
              <a:rPr lang="ko-KR" altLang="en-US" dirty="0"/>
              <a:t>빠른 전투와 성장 시스템</a:t>
            </a:r>
            <a:endParaRPr lang="en-US" altLang="ko-KR" dirty="0"/>
          </a:p>
          <a:p>
            <a:r>
              <a:rPr lang="ko-KR" altLang="en-US" sz="2300" dirty="0"/>
              <a:t>액션 </a:t>
            </a:r>
            <a:r>
              <a:rPr lang="en-US" altLang="ko-KR" sz="2300" dirty="0"/>
              <a:t>RPG</a:t>
            </a:r>
            <a:r>
              <a:rPr lang="ko-KR" altLang="en-US" sz="2300" dirty="0"/>
              <a:t>에서는 전투가 중요한 요소로</a:t>
            </a:r>
            <a:r>
              <a:rPr lang="en-US" altLang="ko-KR" sz="2300" dirty="0"/>
              <a:t>, </a:t>
            </a:r>
            <a:r>
              <a:rPr lang="ko-KR" altLang="en-US" sz="2300" dirty="0"/>
              <a:t>유저는 적을 처치하면서 캐릭터를 성장시키고</a:t>
            </a:r>
            <a:r>
              <a:rPr lang="en-US" altLang="ko-KR" sz="2300" dirty="0"/>
              <a:t>, </a:t>
            </a:r>
            <a:r>
              <a:rPr lang="ko-KR" altLang="en-US" sz="2300" dirty="0"/>
              <a:t>다양한 스킬을   조합하며 전투를 전략적으로 이끌 수 있습니다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85302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0410CAE-D2C8-B9DF-2F73-40C847400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ko-KR" altLang="en-US">
                <a:solidFill>
                  <a:srgbClr val="FFFFFF"/>
                </a:solidFill>
              </a:rPr>
              <a:t>해외 </a:t>
            </a:r>
            <a:r>
              <a:rPr lang="en-US" altLang="ko-KR">
                <a:solidFill>
                  <a:srgbClr val="FFFFFF"/>
                </a:solidFill>
              </a:rPr>
              <a:t>RPG </a:t>
            </a:r>
            <a:r>
              <a:rPr lang="ko-KR" altLang="en-US">
                <a:solidFill>
                  <a:srgbClr val="FFFFFF"/>
                </a:solidFill>
              </a:rPr>
              <a:t>소비 트렌드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9019CB-C9DC-0654-D322-DEBEF104CB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7057858" cy="5585619"/>
          </a:xfrm>
        </p:spPr>
        <p:txBody>
          <a:bodyPr anchor="ctr">
            <a:norm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디지털 다운로드와 </a:t>
            </a:r>
            <a:r>
              <a:rPr lang="en-US" altLang="ko-KR" dirty="0"/>
              <a:t>DLC</a:t>
            </a:r>
          </a:p>
          <a:p>
            <a:r>
              <a:rPr lang="en-US" altLang="ko-KR" sz="2300" dirty="0"/>
              <a:t>DLC</a:t>
            </a:r>
            <a:r>
              <a:rPr lang="ko-KR" altLang="en-US" sz="2300" dirty="0"/>
              <a:t>나 </a:t>
            </a:r>
            <a:r>
              <a:rPr lang="ko-KR" altLang="en-US" sz="2300" dirty="0" err="1"/>
              <a:t>확장팩을</a:t>
            </a:r>
            <a:r>
              <a:rPr lang="ko-KR" altLang="en-US" sz="2300" dirty="0"/>
              <a:t> 구매하여 게임의 수명을 연장합니다</a:t>
            </a:r>
            <a:r>
              <a:rPr lang="en-US" altLang="ko-KR" sz="2300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커뮤니티와 스트리밍</a:t>
            </a:r>
            <a:endParaRPr lang="en-US" altLang="ko-KR" dirty="0"/>
          </a:p>
          <a:p>
            <a:r>
              <a:rPr lang="en-US" altLang="ko-KR" sz="2300" dirty="0"/>
              <a:t>Twitch</a:t>
            </a:r>
            <a:r>
              <a:rPr lang="ko-KR" altLang="en-US" sz="2300" dirty="0"/>
              <a:t>나 </a:t>
            </a:r>
            <a:r>
              <a:rPr lang="en-US" altLang="ko-KR" sz="2300" dirty="0"/>
              <a:t>YouTube</a:t>
            </a:r>
            <a:r>
              <a:rPr lang="ko-KR" altLang="en-US" sz="2300" dirty="0"/>
              <a:t>와 같은 플랫폼에서 </a:t>
            </a:r>
            <a:r>
              <a:rPr lang="en-US" altLang="ko-KR" sz="2300" dirty="0"/>
              <a:t>RPG </a:t>
            </a:r>
            <a:r>
              <a:rPr lang="ko-KR" altLang="en-US" sz="2300" dirty="0"/>
              <a:t>게임의 플레이가 많이 스트리밍 되면서</a:t>
            </a:r>
            <a:r>
              <a:rPr lang="en-US" altLang="ko-KR" sz="2300" dirty="0"/>
              <a:t>, </a:t>
            </a:r>
            <a:r>
              <a:rPr lang="ko-KR" altLang="en-US" sz="2300" dirty="0"/>
              <a:t>게임의 인기도가 상승하는 경향이 있습니다</a:t>
            </a:r>
            <a:r>
              <a:rPr lang="en-US" altLang="ko-KR" sz="2300" dirty="0"/>
              <a:t>.</a:t>
            </a:r>
          </a:p>
          <a:p>
            <a:endParaRPr lang="en-US" altLang="ko-KR" sz="2300" dirty="0"/>
          </a:p>
          <a:p>
            <a:r>
              <a:rPr lang="ko-KR" altLang="en-US" sz="2300" dirty="0"/>
              <a:t>유저들 간의 커뮤니티 활동이 게임에 대한 충성도를 높이는 요소로 작용합니다</a:t>
            </a:r>
            <a:r>
              <a:rPr lang="en-US" altLang="ko-KR" sz="2300" dirty="0"/>
              <a:t>.</a:t>
            </a:r>
            <a:endParaRPr lang="ko-KR" altLang="en-US" sz="2300" dirty="0"/>
          </a:p>
        </p:txBody>
      </p:sp>
    </p:spTree>
    <p:extLst>
      <p:ext uri="{BB962C8B-B14F-4D97-AF65-F5344CB8AC3E}">
        <p14:creationId xmlns:p14="http://schemas.microsoft.com/office/powerpoint/2010/main" val="2955447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7BF42CA-AD55-48B4-8949-C4DCA60A6A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6AE1D3D-3106-4CB2-AA7C-0C1642AC0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A31B6AF-B711-4CDB-8C2B-16E963DDC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8137" y="0"/>
            <a:ext cx="5646974" cy="6483075"/>
            <a:chOff x="-19221" y="0"/>
            <a:chExt cx="5646974" cy="6483075"/>
          </a:xfrm>
        </p:grpSpPr>
        <p:sp>
          <p:nvSpPr>
            <p:cNvPr id="18" name="Freeform: Shape 12">
              <a:extLst>
                <a:ext uri="{FF2B5EF4-FFF2-40B4-BE49-F238E27FC236}">
                  <a16:creationId xmlns:a16="http://schemas.microsoft.com/office/drawing/2014/main" id="{CA818331-E13C-49C6-B98D-A60AD0E85A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16610"/>
              <a:ext cx="5535001" cy="6250127"/>
            </a:xfrm>
            <a:custGeom>
              <a:avLst/>
              <a:gdLst>
                <a:gd name="connsiteX0" fmla="*/ 2510242 w 5535001"/>
                <a:gd name="connsiteY0" fmla="*/ 174 h 6250127"/>
                <a:gd name="connsiteX1" fmla="*/ 2550551 w 5535001"/>
                <a:gd name="connsiteY1" fmla="*/ 510 h 6250127"/>
                <a:gd name="connsiteX2" fmla="*/ 2629490 w 5535001"/>
                <a:gd name="connsiteY2" fmla="*/ 3757 h 6250127"/>
                <a:gd name="connsiteX3" fmla="*/ 2708317 w 5535001"/>
                <a:gd name="connsiteY3" fmla="*/ 7229 h 6250127"/>
                <a:gd name="connsiteX4" fmla="*/ 2787256 w 5535001"/>
                <a:gd name="connsiteY4" fmla="*/ 14619 h 6250127"/>
                <a:gd name="connsiteX5" fmla="*/ 3408467 w 5535001"/>
                <a:gd name="connsiteY5" fmla="*/ 145064 h 6250127"/>
                <a:gd name="connsiteX6" fmla="*/ 3557723 w 5535001"/>
                <a:gd name="connsiteY6" fmla="*/ 199593 h 6250127"/>
                <a:gd name="connsiteX7" fmla="*/ 3594337 w 5535001"/>
                <a:gd name="connsiteY7" fmla="*/ 214597 h 6250127"/>
                <a:gd name="connsiteX8" fmla="*/ 3630616 w 5535001"/>
                <a:gd name="connsiteY8" fmla="*/ 230385 h 6250127"/>
                <a:gd name="connsiteX9" fmla="*/ 3703172 w 5535001"/>
                <a:gd name="connsiteY9" fmla="*/ 262073 h 6250127"/>
                <a:gd name="connsiteX10" fmla="*/ 3739003 w 5535001"/>
                <a:gd name="connsiteY10" fmla="*/ 278756 h 6250127"/>
                <a:gd name="connsiteX11" fmla="*/ 3756806 w 5535001"/>
                <a:gd name="connsiteY11" fmla="*/ 287266 h 6250127"/>
                <a:gd name="connsiteX12" fmla="*/ 3773714 w 5535001"/>
                <a:gd name="connsiteY12" fmla="*/ 297567 h 6250127"/>
                <a:gd name="connsiteX13" fmla="*/ 3840784 w 5535001"/>
                <a:gd name="connsiteY13" fmla="*/ 339332 h 6250127"/>
                <a:gd name="connsiteX14" fmla="*/ 3873927 w 5535001"/>
                <a:gd name="connsiteY14" fmla="*/ 360495 h 6250127"/>
                <a:gd name="connsiteX15" fmla="*/ 3906062 w 5535001"/>
                <a:gd name="connsiteY15" fmla="*/ 383001 h 6250127"/>
                <a:gd name="connsiteX16" fmla="*/ 3969662 w 5535001"/>
                <a:gd name="connsiteY16" fmla="*/ 428572 h 6250127"/>
                <a:gd name="connsiteX17" fmla="*/ 4423029 w 5535001"/>
                <a:gd name="connsiteY17" fmla="*/ 837600 h 6250127"/>
                <a:gd name="connsiteX18" fmla="*/ 4474647 w 5535001"/>
                <a:gd name="connsiteY18" fmla="*/ 891569 h 6250127"/>
                <a:gd name="connsiteX19" fmla="*/ 4524250 w 5535001"/>
                <a:gd name="connsiteY19" fmla="*/ 946883 h 6250127"/>
                <a:gd name="connsiteX20" fmla="*/ 4573965 w 5535001"/>
                <a:gd name="connsiteY20" fmla="*/ 1001748 h 6250127"/>
                <a:gd name="connsiteX21" fmla="*/ 4622224 w 5535001"/>
                <a:gd name="connsiteY21" fmla="*/ 1057509 h 6250127"/>
                <a:gd name="connsiteX22" fmla="*/ 4717510 w 5535001"/>
                <a:gd name="connsiteY22" fmla="*/ 1169143 h 6250127"/>
                <a:gd name="connsiteX23" fmla="*/ 4764986 w 5535001"/>
                <a:gd name="connsiteY23" fmla="*/ 1224681 h 6250127"/>
                <a:gd name="connsiteX24" fmla="*/ 4813021 w 5535001"/>
                <a:gd name="connsiteY24" fmla="*/ 1279994 h 6250127"/>
                <a:gd name="connsiteX25" fmla="*/ 5001915 w 5535001"/>
                <a:gd name="connsiteY25" fmla="*/ 1506846 h 6250127"/>
                <a:gd name="connsiteX26" fmla="*/ 5170542 w 5535001"/>
                <a:gd name="connsiteY26" fmla="*/ 1751165 h 6250127"/>
                <a:gd name="connsiteX27" fmla="*/ 5428969 w 5535001"/>
                <a:gd name="connsiteY27" fmla="*/ 2293660 h 6250127"/>
                <a:gd name="connsiteX28" fmla="*/ 5534893 w 5535001"/>
                <a:gd name="connsiteY28" fmla="*/ 2899307 h 6250127"/>
                <a:gd name="connsiteX29" fmla="*/ 5508804 w 5535001"/>
                <a:gd name="connsiteY29" fmla="*/ 3211144 h 6250127"/>
                <a:gd name="connsiteX30" fmla="*/ 5426282 w 5535001"/>
                <a:gd name="connsiteY30" fmla="*/ 3513352 h 6250127"/>
                <a:gd name="connsiteX31" fmla="*/ 5248250 w 5535001"/>
                <a:gd name="connsiteY31" fmla="*/ 4030542 h 6250127"/>
                <a:gd name="connsiteX32" fmla="*/ 5208612 w 5535001"/>
                <a:gd name="connsiteY32" fmla="*/ 4161771 h 6250127"/>
                <a:gd name="connsiteX33" fmla="*/ 5170318 w 5535001"/>
                <a:gd name="connsiteY33" fmla="*/ 4294680 h 6250127"/>
                <a:gd name="connsiteX34" fmla="*/ 5132248 w 5535001"/>
                <a:gd name="connsiteY34" fmla="*/ 4430164 h 6250127"/>
                <a:gd name="connsiteX35" fmla="*/ 5112765 w 5535001"/>
                <a:gd name="connsiteY35" fmla="*/ 4498914 h 6250127"/>
                <a:gd name="connsiteX36" fmla="*/ 5091715 w 5535001"/>
                <a:gd name="connsiteY36" fmla="*/ 4569119 h 6250127"/>
                <a:gd name="connsiteX37" fmla="*/ 5068985 w 5535001"/>
                <a:gd name="connsiteY37" fmla="*/ 4640220 h 6250127"/>
                <a:gd name="connsiteX38" fmla="*/ 5043904 w 5535001"/>
                <a:gd name="connsiteY38" fmla="*/ 4712105 h 6250127"/>
                <a:gd name="connsiteX39" fmla="*/ 5015799 w 5535001"/>
                <a:gd name="connsiteY39" fmla="*/ 4784438 h 6250127"/>
                <a:gd name="connsiteX40" fmla="*/ 4982880 w 5535001"/>
                <a:gd name="connsiteY40" fmla="*/ 4856435 h 6250127"/>
                <a:gd name="connsiteX41" fmla="*/ 4817276 w 5535001"/>
                <a:gd name="connsiteY41" fmla="*/ 5125275 h 6250127"/>
                <a:gd name="connsiteX42" fmla="*/ 4618753 w 5535001"/>
                <a:gd name="connsiteY42" fmla="*/ 5355374 h 6250127"/>
                <a:gd name="connsiteX43" fmla="*/ 4566575 w 5535001"/>
                <a:gd name="connsiteY43" fmla="*/ 5408560 h 6250127"/>
                <a:gd name="connsiteX44" fmla="*/ 4513837 w 5535001"/>
                <a:gd name="connsiteY44" fmla="*/ 5461186 h 6250127"/>
                <a:gd name="connsiteX45" fmla="*/ 4459531 w 5535001"/>
                <a:gd name="connsiteY45" fmla="*/ 5512580 h 6250127"/>
                <a:gd name="connsiteX46" fmla="*/ 4404554 w 5535001"/>
                <a:gd name="connsiteY46" fmla="*/ 5563526 h 6250127"/>
                <a:gd name="connsiteX47" fmla="*/ 4348009 w 5535001"/>
                <a:gd name="connsiteY47" fmla="*/ 5613017 h 6250127"/>
                <a:gd name="connsiteX48" fmla="*/ 4290568 w 5535001"/>
                <a:gd name="connsiteY48" fmla="*/ 5661948 h 6250127"/>
                <a:gd name="connsiteX49" fmla="*/ 4276124 w 5535001"/>
                <a:gd name="connsiteY49" fmla="*/ 5674153 h 6250127"/>
                <a:gd name="connsiteX50" fmla="*/ 4261120 w 5535001"/>
                <a:gd name="connsiteY50" fmla="*/ 5685798 h 6250127"/>
                <a:gd name="connsiteX51" fmla="*/ 4231112 w 5535001"/>
                <a:gd name="connsiteY51" fmla="*/ 5708976 h 6250127"/>
                <a:gd name="connsiteX52" fmla="*/ 4170984 w 5535001"/>
                <a:gd name="connsiteY52" fmla="*/ 5755443 h 6250127"/>
                <a:gd name="connsiteX53" fmla="*/ 4046025 w 5535001"/>
                <a:gd name="connsiteY53" fmla="*/ 5843228 h 6250127"/>
                <a:gd name="connsiteX54" fmla="*/ 3915356 w 5535001"/>
                <a:gd name="connsiteY54" fmla="*/ 5923735 h 6250127"/>
                <a:gd name="connsiteX55" fmla="*/ 3346323 w 5535001"/>
                <a:gd name="connsiteY55" fmla="*/ 6158872 h 6250127"/>
                <a:gd name="connsiteX56" fmla="*/ 2743476 w 5535001"/>
                <a:gd name="connsiteY56" fmla="*/ 6247328 h 6250127"/>
                <a:gd name="connsiteX57" fmla="*/ 2668120 w 5535001"/>
                <a:gd name="connsiteY57" fmla="*/ 6249344 h 6250127"/>
                <a:gd name="connsiteX58" fmla="*/ 2630498 w 5535001"/>
                <a:gd name="connsiteY58" fmla="*/ 6250127 h 6250127"/>
                <a:gd name="connsiteX59" fmla="*/ 2592988 w 5535001"/>
                <a:gd name="connsiteY59" fmla="*/ 6249568 h 6250127"/>
                <a:gd name="connsiteX60" fmla="*/ 2518080 w 5535001"/>
                <a:gd name="connsiteY60" fmla="*/ 6247777 h 6250127"/>
                <a:gd name="connsiteX61" fmla="*/ 2442948 w 5535001"/>
                <a:gd name="connsiteY61" fmla="*/ 6244529 h 6250127"/>
                <a:gd name="connsiteX62" fmla="*/ 2291676 w 5535001"/>
                <a:gd name="connsiteY62" fmla="*/ 6232213 h 6250127"/>
                <a:gd name="connsiteX63" fmla="*/ 2141412 w 5535001"/>
                <a:gd name="connsiteY63" fmla="*/ 6212394 h 6250127"/>
                <a:gd name="connsiteX64" fmla="*/ 1992715 w 5535001"/>
                <a:gd name="connsiteY64" fmla="*/ 6184961 h 6250127"/>
                <a:gd name="connsiteX65" fmla="*/ 1845811 w 5535001"/>
                <a:gd name="connsiteY65" fmla="*/ 6151034 h 6250127"/>
                <a:gd name="connsiteX66" fmla="*/ 1701033 w 5535001"/>
                <a:gd name="connsiteY66" fmla="*/ 6110724 h 6250127"/>
                <a:gd name="connsiteX67" fmla="*/ 1629484 w 5535001"/>
                <a:gd name="connsiteY67" fmla="*/ 6088219 h 6250127"/>
                <a:gd name="connsiteX68" fmla="*/ 1558383 w 5535001"/>
                <a:gd name="connsiteY68" fmla="*/ 6064929 h 6250127"/>
                <a:gd name="connsiteX69" fmla="*/ 1011968 w 5535001"/>
                <a:gd name="connsiteY69" fmla="*/ 5828896 h 6250127"/>
                <a:gd name="connsiteX70" fmla="*/ 511237 w 5535001"/>
                <a:gd name="connsiteY70" fmla="*/ 5512356 h 6250127"/>
                <a:gd name="connsiteX71" fmla="*/ 395572 w 5535001"/>
                <a:gd name="connsiteY71" fmla="*/ 5419757 h 6250127"/>
                <a:gd name="connsiteX72" fmla="*/ 284722 w 5535001"/>
                <a:gd name="connsiteY72" fmla="*/ 5321559 h 6250127"/>
                <a:gd name="connsiteX73" fmla="*/ 257513 w 5535001"/>
                <a:gd name="connsiteY73" fmla="*/ 5296477 h 6250127"/>
                <a:gd name="connsiteX74" fmla="*/ 243853 w 5535001"/>
                <a:gd name="connsiteY74" fmla="*/ 5283937 h 6250127"/>
                <a:gd name="connsiteX75" fmla="*/ 230752 w 5535001"/>
                <a:gd name="connsiteY75" fmla="*/ 5270836 h 6250127"/>
                <a:gd name="connsiteX76" fmla="*/ 178574 w 5535001"/>
                <a:gd name="connsiteY76" fmla="*/ 5218322 h 6250127"/>
                <a:gd name="connsiteX77" fmla="*/ 126508 w 5535001"/>
                <a:gd name="connsiteY77" fmla="*/ 5165584 h 6250127"/>
                <a:gd name="connsiteX78" fmla="*/ 76345 w 5535001"/>
                <a:gd name="connsiteY78" fmla="*/ 5111167 h 6250127"/>
                <a:gd name="connsiteX79" fmla="*/ 26407 w 5535001"/>
                <a:gd name="connsiteY79" fmla="*/ 5056413 h 6250127"/>
                <a:gd name="connsiteX80" fmla="*/ 0 w 5535001"/>
                <a:gd name="connsiteY80" fmla="*/ 5024776 h 6250127"/>
                <a:gd name="connsiteX81" fmla="*/ 0 w 5535001"/>
                <a:gd name="connsiteY81" fmla="*/ 4492798 h 6250127"/>
                <a:gd name="connsiteX82" fmla="*/ 28534 w 5535001"/>
                <a:gd name="connsiteY82" fmla="*/ 4537879 h 6250127"/>
                <a:gd name="connsiteX83" fmla="*/ 66604 w 5535001"/>
                <a:gd name="connsiteY83" fmla="*/ 4592745 h 6250127"/>
                <a:gd name="connsiteX84" fmla="*/ 104114 w 5535001"/>
                <a:gd name="connsiteY84" fmla="*/ 4647834 h 6250127"/>
                <a:gd name="connsiteX85" fmla="*/ 143751 w 5535001"/>
                <a:gd name="connsiteY85" fmla="*/ 4701580 h 6250127"/>
                <a:gd name="connsiteX86" fmla="*/ 182717 w 5535001"/>
                <a:gd name="connsiteY86" fmla="*/ 4755773 h 6250127"/>
                <a:gd name="connsiteX87" fmla="*/ 223810 w 5535001"/>
                <a:gd name="connsiteY87" fmla="*/ 4808399 h 6250127"/>
                <a:gd name="connsiteX88" fmla="*/ 264679 w 5535001"/>
                <a:gd name="connsiteY88" fmla="*/ 4861249 h 6250127"/>
                <a:gd name="connsiteX89" fmla="*/ 307788 w 5535001"/>
                <a:gd name="connsiteY89" fmla="*/ 4912420 h 6250127"/>
                <a:gd name="connsiteX90" fmla="*/ 351232 w 5535001"/>
                <a:gd name="connsiteY90" fmla="*/ 4963254 h 6250127"/>
                <a:gd name="connsiteX91" fmla="*/ 397028 w 5535001"/>
                <a:gd name="connsiteY91" fmla="*/ 5012185 h 6250127"/>
                <a:gd name="connsiteX92" fmla="*/ 443496 w 5535001"/>
                <a:gd name="connsiteY92" fmla="*/ 5060444 h 6250127"/>
                <a:gd name="connsiteX93" fmla="*/ 455140 w 5535001"/>
                <a:gd name="connsiteY93" fmla="*/ 5072537 h 6250127"/>
                <a:gd name="connsiteX94" fmla="*/ 467345 w 5535001"/>
                <a:gd name="connsiteY94" fmla="*/ 5083958 h 6250127"/>
                <a:gd name="connsiteX95" fmla="*/ 491755 w 5535001"/>
                <a:gd name="connsiteY95" fmla="*/ 5106912 h 6250127"/>
                <a:gd name="connsiteX96" fmla="*/ 540686 w 5535001"/>
                <a:gd name="connsiteY96" fmla="*/ 5152819 h 6250127"/>
                <a:gd name="connsiteX97" fmla="*/ 552890 w 5535001"/>
                <a:gd name="connsiteY97" fmla="*/ 5164353 h 6250127"/>
                <a:gd name="connsiteX98" fmla="*/ 565655 w 5535001"/>
                <a:gd name="connsiteY98" fmla="*/ 5175214 h 6250127"/>
                <a:gd name="connsiteX99" fmla="*/ 591072 w 5535001"/>
                <a:gd name="connsiteY99" fmla="*/ 5197048 h 6250127"/>
                <a:gd name="connsiteX100" fmla="*/ 694197 w 5535001"/>
                <a:gd name="connsiteY100" fmla="*/ 5283041 h 6250127"/>
                <a:gd name="connsiteX101" fmla="*/ 1146221 w 5535001"/>
                <a:gd name="connsiteY101" fmla="*/ 5573716 h 6250127"/>
                <a:gd name="connsiteX102" fmla="*/ 1650982 w 5535001"/>
                <a:gd name="connsiteY102" fmla="*/ 5758130 h 6250127"/>
                <a:gd name="connsiteX103" fmla="*/ 1716485 w 5535001"/>
                <a:gd name="connsiteY103" fmla="*/ 5772798 h 6250127"/>
                <a:gd name="connsiteX104" fmla="*/ 1782211 w 5535001"/>
                <a:gd name="connsiteY104" fmla="*/ 5786235 h 6250127"/>
                <a:gd name="connsiteX105" fmla="*/ 1848386 w 5535001"/>
                <a:gd name="connsiteY105" fmla="*/ 5796984 h 6250127"/>
                <a:gd name="connsiteX106" fmla="*/ 1881417 w 5535001"/>
                <a:gd name="connsiteY106" fmla="*/ 5802359 h 6250127"/>
                <a:gd name="connsiteX107" fmla="*/ 1914560 w 5535001"/>
                <a:gd name="connsiteY107" fmla="*/ 5807061 h 6250127"/>
                <a:gd name="connsiteX108" fmla="*/ 2047469 w 5535001"/>
                <a:gd name="connsiteY108" fmla="*/ 5821282 h 6250127"/>
                <a:gd name="connsiteX109" fmla="*/ 2180601 w 5535001"/>
                <a:gd name="connsiteY109" fmla="*/ 5828896 h 6250127"/>
                <a:gd name="connsiteX110" fmla="*/ 2313622 w 5535001"/>
                <a:gd name="connsiteY110" fmla="*/ 5830463 h 6250127"/>
                <a:gd name="connsiteX111" fmla="*/ 2380021 w 5535001"/>
                <a:gd name="connsiteY111" fmla="*/ 5828448 h 6250127"/>
                <a:gd name="connsiteX112" fmla="*/ 2446195 w 5535001"/>
                <a:gd name="connsiteY112" fmla="*/ 5826433 h 6250127"/>
                <a:gd name="connsiteX113" fmla="*/ 2513041 w 5535001"/>
                <a:gd name="connsiteY113" fmla="*/ 5822737 h 6250127"/>
                <a:gd name="connsiteX114" fmla="*/ 2580111 w 5535001"/>
                <a:gd name="connsiteY114" fmla="*/ 5818258 h 6250127"/>
                <a:gd name="connsiteX115" fmla="*/ 2613590 w 5535001"/>
                <a:gd name="connsiteY115" fmla="*/ 5816355 h 6250127"/>
                <a:gd name="connsiteX116" fmla="*/ 2646845 w 5535001"/>
                <a:gd name="connsiteY116" fmla="*/ 5813108 h 6250127"/>
                <a:gd name="connsiteX117" fmla="*/ 2713244 w 5535001"/>
                <a:gd name="connsiteY117" fmla="*/ 5806838 h 6250127"/>
                <a:gd name="connsiteX118" fmla="*/ 3230882 w 5535001"/>
                <a:gd name="connsiteY118" fmla="*/ 5721292 h 6250127"/>
                <a:gd name="connsiteX119" fmla="*/ 3720416 w 5535001"/>
                <a:gd name="connsiteY119" fmla="*/ 5556472 h 6250127"/>
                <a:gd name="connsiteX120" fmla="*/ 3837425 w 5535001"/>
                <a:gd name="connsiteY120" fmla="*/ 5499927 h 6250127"/>
                <a:gd name="connsiteX121" fmla="*/ 3951634 w 5535001"/>
                <a:gd name="connsiteY121" fmla="*/ 5436552 h 6250127"/>
                <a:gd name="connsiteX122" fmla="*/ 4007284 w 5535001"/>
                <a:gd name="connsiteY122" fmla="*/ 5401841 h 6250127"/>
                <a:gd name="connsiteX123" fmla="*/ 4035164 w 5535001"/>
                <a:gd name="connsiteY123" fmla="*/ 5384374 h 6250127"/>
                <a:gd name="connsiteX124" fmla="*/ 4049049 w 5535001"/>
                <a:gd name="connsiteY124" fmla="*/ 5375640 h 6250127"/>
                <a:gd name="connsiteX125" fmla="*/ 4062485 w 5535001"/>
                <a:gd name="connsiteY125" fmla="*/ 5366123 h 6250127"/>
                <a:gd name="connsiteX126" fmla="*/ 4116567 w 5535001"/>
                <a:gd name="connsiteY126" fmla="*/ 5328277 h 6250127"/>
                <a:gd name="connsiteX127" fmla="*/ 4169976 w 5535001"/>
                <a:gd name="connsiteY127" fmla="*/ 5289199 h 6250127"/>
                <a:gd name="connsiteX128" fmla="*/ 4222042 w 5535001"/>
                <a:gd name="connsiteY128" fmla="*/ 5247994 h 6250127"/>
                <a:gd name="connsiteX129" fmla="*/ 4273213 w 5535001"/>
                <a:gd name="connsiteY129" fmla="*/ 5205558 h 6250127"/>
                <a:gd name="connsiteX130" fmla="*/ 4323151 w 5535001"/>
                <a:gd name="connsiteY130" fmla="*/ 5161329 h 6250127"/>
                <a:gd name="connsiteX131" fmla="*/ 4371971 w 5535001"/>
                <a:gd name="connsiteY131" fmla="*/ 5116093 h 6250127"/>
                <a:gd name="connsiteX132" fmla="*/ 4546868 w 5535001"/>
                <a:gd name="connsiteY132" fmla="*/ 4924400 h 6250127"/>
                <a:gd name="connsiteX133" fmla="*/ 4675634 w 5535001"/>
                <a:gd name="connsiteY133" fmla="*/ 4715352 h 6250127"/>
                <a:gd name="connsiteX134" fmla="*/ 4700155 w 5535001"/>
                <a:gd name="connsiteY134" fmla="*/ 4659255 h 6250127"/>
                <a:gd name="connsiteX135" fmla="*/ 4721206 w 5535001"/>
                <a:gd name="connsiteY135" fmla="*/ 4600135 h 6250127"/>
                <a:gd name="connsiteX136" fmla="*/ 4740465 w 5535001"/>
                <a:gd name="connsiteY136" fmla="*/ 4538887 h 6250127"/>
                <a:gd name="connsiteX137" fmla="*/ 4758492 w 5535001"/>
                <a:gd name="connsiteY137" fmla="*/ 4475848 h 6250127"/>
                <a:gd name="connsiteX138" fmla="*/ 4891288 w 5535001"/>
                <a:gd name="connsiteY138" fmla="*/ 3930329 h 6250127"/>
                <a:gd name="connsiteX139" fmla="*/ 5066298 w 5535001"/>
                <a:gd name="connsiteY139" fmla="*/ 3382235 h 6250127"/>
                <a:gd name="connsiteX140" fmla="*/ 5156994 w 5535001"/>
                <a:gd name="connsiteY140" fmla="*/ 2898635 h 6250127"/>
                <a:gd name="connsiteX141" fmla="*/ 5083317 w 5535001"/>
                <a:gd name="connsiteY141" fmla="*/ 2402047 h 6250127"/>
                <a:gd name="connsiteX142" fmla="*/ 4871022 w 5535001"/>
                <a:gd name="connsiteY142" fmla="*/ 1926958 h 6250127"/>
                <a:gd name="connsiteX143" fmla="*/ 4727028 w 5535001"/>
                <a:gd name="connsiteY143" fmla="*/ 1703577 h 6250127"/>
                <a:gd name="connsiteX144" fmla="*/ 4563776 w 5535001"/>
                <a:gd name="connsiteY144" fmla="*/ 1490834 h 6250127"/>
                <a:gd name="connsiteX145" fmla="*/ 4370291 w 5535001"/>
                <a:gd name="connsiteY145" fmla="*/ 1300596 h 6250127"/>
                <a:gd name="connsiteX146" fmla="*/ 4266046 w 5535001"/>
                <a:gd name="connsiteY146" fmla="*/ 1214491 h 6250127"/>
                <a:gd name="connsiteX147" fmla="*/ 4212973 w 5535001"/>
                <a:gd name="connsiteY147" fmla="*/ 1173062 h 6250127"/>
                <a:gd name="connsiteX148" fmla="*/ 4157995 w 5535001"/>
                <a:gd name="connsiteY148" fmla="*/ 1134545 h 6250127"/>
                <a:gd name="connsiteX149" fmla="*/ 3697126 w 5535001"/>
                <a:gd name="connsiteY149" fmla="*/ 881044 h 6250127"/>
                <a:gd name="connsiteX150" fmla="*/ 3637670 w 5535001"/>
                <a:gd name="connsiteY150" fmla="*/ 856747 h 6250127"/>
                <a:gd name="connsiteX151" fmla="*/ 3608222 w 5535001"/>
                <a:gd name="connsiteY151" fmla="*/ 844318 h 6250127"/>
                <a:gd name="connsiteX152" fmla="*/ 3578214 w 5535001"/>
                <a:gd name="connsiteY152" fmla="*/ 833457 h 6250127"/>
                <a:gd name="connsiteX153" fmla="*/ 3518309 w 5535001"/>
                <a:gd name="connsiteY153" fmla="*/ 812294 h 6250127"/>
                <a:gd name="connsiteX154" fmla="*/ 3503417 w 5535001"/>
                <a:gd name="connsiteY154" fmla="*/ 806920 h 6250127"/>
                <a:gd name="connsiteX155" fmla="*/ 3489533 w 5535001"/>
                <a:gd name="connsiteY155" fmla="*/ 799642 h 6250127"/>
                <a:gd name="connsiteX156" fmla="*/ 3460869 w 5535001"/>
                <a:gd name="connsiteY156" fmla="*/ 787101 h 6250127"/>
                <a:gd name="connsiteX157" fmla="*/ 3402980 w 5535001"/>
                <a:gd name="connsiteY157" fmla="*/ 763475 h 6250127"/>
                <a:gd name="connsiteX158" fmla="*/ 3374092 w 5535001"/>
                <a:gd name="connsiteY158" fmla="*/ 751606 h 6250127"/>
                <a:gd name="connsiteX159" fmla="*/ 3344980 w 5535001"/>
                <a:gd name="connsiteY159" fmla="*/ 740409 h 6250127"/>
                <a:gd name="connsiteX160" fmla="*/ 3226627 w 5535001"/>
                <a:gd name="connsiteY160" fmla="*/ 700772 h 6250127"/>
                <a:gd name="connsiteX161" fmla="*/ 2735750 w 5535001"/>
                <a:gd name="connsiteY161" fmla="*/ 614667 h 6250127"/>
                <a:gd name="connsiteX162" fmla="*/ 2673158 w 5535001"/>
                <a:gd name="connsiteY162" fmla="*/ 610412 h 6250127"/>
                <a:gd name="connsiteX163" fmla="*/ 2610119 w 5535001"/>
                <a:gd name="connsiteY163" fmla="*/ 609628 h 6250127"/>
                <a:gd name="connsiteX164" fmla="*/ 2547080 w 5535001"/>
                <a:gd name="connsiteY164" fmla="*/ 608620 h 6250127"/>
                <a:gd name="connsiteX165" fmla="*/ 2516400 w 5535001"/>
                <a:gd name="connsiteY165" fmla="*/ 608844 h 6250127"/>
                <a:gd name="connsiteX166" fmla="*/ 2486280 w 5535001"/>
                <a:gd name="connsiteY166" fmla="*/ 609740 h 6250127"/>
                <a:gd name="connsiteX167" fmla="*/ 2426376 w 5535001"/>
                <a:gd name="connsiteY167" fmla="*/ 613099 h 6250127"/>
                <a:gd name="connsiteX168" fmla="*/ 2366920 w 5535001"/>
                <a:gd name="connsiteY168" fmla="*/ 618474 h 6250127"/>
                <a:gd name="connsiteX169" fmla="*/ 2337248 w 5535001"/>
                <a:gd name="connsiteY169" fmla="*/ 621497 h 6250127"/>
                <a:gd name="connsiteX170" fmla="*/ 2307800 w 5535001"/>
                <a:gd name="connsiteY170" fmla="*/ 625528 h 6250127"/>
                <a:gd name="connsiteX171" fmla="*/ 2278351 w 5535001"/>
                <a:gd name="connsiteY171" fmla="*/ 629559 h 6250127"/>
                <a:gd name="connsiteX172" fmla="*/ 2249127 w 5535001"/>
                <a:gd name="connsiteY172" fmla="*/ 634710 h 6250127"/>
                <a:gd name="connsiteX173" fmla="*/ 1796096 w 5535001"/>
                <a:gd name="connsiteY173" fmla="*/ 781726 h 6250127"/>
                <a:gd name="connsiteX174" fmla="*/ 1370833 w 5535001"/>
                <a:gd name="connsiteY174" fmla="*/ 1048663 h 6250127"/>
                <a:gd name="connsiteX175" fmla="*/ 959790 w 5535001"/>
                <a:gd name="connsiteY175" fmla="*/ 1390844 h 6250127"/>
                <a:gd name="connsiteX176" fmla="*/ 749062 w 5535001"/>
                <a:gd name="connsiteY176" fmla="*/ 1577611 h 6250127"/>
                <a:gd name="connsiteX177" fmla="*/ 524786 w 5535001"/>
                <a:gd name="connsiteY177" fmla="*/ 1763145 h 6250127"/>
                <a:gd name="connsiteX178" fmla="*/ 84071 w 5535001"/>
                <a:gd name="connsiteY178" fmla="*/ 2098496 h 6250127"/>
                <a:gd name="connsiteX179" fmla="*/ 0 w 5535001"/>
                <a:gd name="connsiteY179" fmla="*/ 2168094 h 6250127"/>
                <a:gd name="connsiteX180" fmla="*/ 0 w 5535001"/>
                <a:gd name="connsiteY180" fmla="*/ 1576676 h 6250127"/>
                <a:gd name="connsiteX181" fmla="*/ 174655 w 5535001"/>
                <a:gd name="connsiteY181" fmla="*/ 1387597 h 6250127"/>
                <a:gd name="connsiteX182" fmla="*/ 363661 w 5535001"/>
                <a:gd name="connsiteY182" fmla="*/ 1188626 h 6250127"/>
                <a:gd name="connsiteX183" fmla="*/ 458052 w 5535001"/>
                <a:gd name="connsiteY183" fmla="*/ 1086397 h 6250127"/>
                <a:gd name="connsiteX184" fmla="*/ 557257 w 5535001"/>
                <a:gd name="connsiteY184" fmla="*/ 981593 h 6250127"/>
                <a:gd name="connsiteX185" fmla="*/ 994165 w 5535001"/>
                <a:gd name="connsiteY185" fmla="*/ 578389 h 6250127"/>
                <a:gd name="connsiteX186" fmla="*/ 1520873 w 5535001"/>
                <a:gd name="connsiteY186" fmla="*/ 237215 h 6250127"/>
                <a:gd name="connsiteX187" fmla="*/ 2141748 w 5535001"/>
                <a:gd name="connsiteY187" fmla="*/ 31190 h 6250127"/>
                <a:gd name="connsiteX188" fmla="*/ 2182505 w 5535001"/>
                <a:gd name="connsiteY188" fmla="*/ 24360 h 6250127"/>
                <a:gd name="connsiteX189" fmla="*/ 2223374 w 5535001"/>
                <a:gd name="connsiteY189" fmla="*/ 18873 h 6250127"/>
                <a:gd name="connsiteX190" fmla="*/ 2264355 w 5535001"/>
                <a:gd name="connsiteY190" fmla="*/ 13611 h 6250127"/>
                <a:gd name="connsiteX191" fmla="*/ 2305336 w 5535001"/>
                <a:gd name="connsiteY191" fmla="*/ 9580 h 6250127"/>
                <a:gd name="connsiteX192" fmla="*/ 2387410 w 5535001"/>
                <a:gd name="connsiteY192" fmla="*/ 3645 h 6250127"/>
                <a:gd name="connsiteX193" fmla="*/ 2469373 w 5535001"/>
                <a:gd name="connsiteY193" fmla="*/ 622 h 6250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5535001" h="6250127">
                  <a:moveTo>
                    <a:pt x="2510242" y="174"/>
                  </a:moveTo>
                  <a:cubicBezTo>
                    <a:pt x="2523902" y="-50"/>
                    <a:pt x="2537562" y="-162"/>
                    <a:pt x="2550551" y="510"/>
                  </a:cubicBezTo>
                  <a:lnTo>
                    <a:pt x="2629490" y="3757"/>
                  </a:lnTo>
                  <a:lnTo>
                    <a:pt x="2708317" y="7229"/>
                  </a:lnTo>
                  <a:cubicBezTo>
                    <a:pt x="2734630" y="8572"/>
                    <a:pt x="2760943" y="12155"/>
                    <a:pt x="2787256" y="14619"/>
                  </a:cubicBezTo>
                  <a:cubicBezTo>
                    <a:pt x="2997536" y="34885"/>
                    <a:pt x="3207144" y="77994"/>
                    <a:pt x="3408467" y="145064"/>
                  </a:cubicBezTo>
                  <a:lnTo>
                    <a:pt x="3557723" y="199593"/>
                  </a:lnTo>
                  <a:cubicBezTo>
                    <a:pt x="3570264" y="203848"/>
                    <a:pt x="3582245" y="209447"/>
                    <a:pt x="3594337" y="214597"/>
                  </a:cubicBezTo>
                  <a:lnTo>
                    <a:pt x="3630616" y="230385"/>
                  </a:lnTo>
                  <a:lnTo>
                    <a:pt x="3703172" y="262073"/>
                  </a:lnTo>
                  <a:cubicBezTo>
                    <a:pt x="3715265" y="267335"/>
                    <a:pt x="3727358" y="272598"/>
                    <a:pt x="3739003" y="278756"/>
                  </a:cubicBezTo>
                  <a:cubicBezTo>
                    <a:pt x="3744937" y="281667"/>
                    <a:pt x="3750984" y="284131"/>
                    <a:pt x="3756806" y="287266"/>
                  </a:cubicBezTo>
                  <a:cubicBezTo>
                    <a:pt x="3762517" y="290513"/>
                    <a:pt x="3768115" y="294208"/>
                    <a:pt x="3773714" y="297567"/>
                  </a:cubicBezTo>
                  <a:lnTo>
                    <a:pt x="3840784" y="339332"/>
                  </a:lnTo>
                  <a:cubicBezTo>
                    <a:pt x="3851869" y="346386"/>
                    <a:pt x="3863290" y="352881"/>
                    <a:pt x="3873927" y="360495"/>
                  </a:cubicBezTo>
                  <a:lnTo>
                    <a:pt x="3906062" y="383001"/>
                  </a:lnTo>
                  <a:lnTo>
                    <a:pt x="3969662" y="428572"/>
                  </a:lnTo>
                  <a:cubicBezTo>
                    <a:pt x="4137281" y="552188"/>
                    <a:pt x="4285417" y="693270"/>
                    <a:pt x="4423029" y="837600"/>
                  </a:cubicBezTo>
                  <a:cubicBezTo>
                    <a:pt x="4440160" y="855739"/>
                    <a:pt x="4457404" y="873766"/>
                    <a:pt x="4474647" y="891569"/>
                  </a:cubicBezTo>
                  <a:lnTo>
                    <a:pt x="4524250" y="946883"/>
                  </a:lnTo>
                  <a:lnTo>
                    <a:pt x="4573965" y="1001748"/>
                  </a:lnTo>
                  <a:cubicBezTo>
                    <a:pt x="4590760" y="1019887"/>
                    <a:pt x="4605988" y="1039146"/>
                    <a:pt x="4622224" y="1057509"/>
                  </a:cubicBezTo>
                  <a:cubicBezTo>
                    <a:pt x="4653911" y="1094907"/>
                    <a:pt x="4686831" y="1131409"/>
                    <a:pt x="4717510" y="1169143"/>
                  </a:cubicBezTo>
                  <a:cubicBezTo>
                    <a:pt x="4733186" y="1187730"/>
                    <a:pt x="4748862" y="1206430"/>
                    <a:pt x="4764986" y="1224681"/>
                  </a:cubicBezTo>
                  <a:cubicBezTo>
                    <a:pt x="4780886" y="1243044"/>
                    <a:pt x="4797233" y="1261071"/>
                    <a:pt x="4813021" y="1279994"/>
                  </a:cubicBezTo>
                  <a:cubicBezTo>
                    <a:pt x="4877292" y="1354230"/>
                    <a:pt x="4941339" y="1428914"/>
                    <a:pt x="5001915" y="1506846"/>
                  </a:cubicBezTo>
                  <a:cubicBezTo>
                    <a:pt x="5062603" y="1584665"/>
                    <a:pt x="5118252" y="1666739"/>
                    <a:pt x="5170542" y="1751165"/>
                  </a:cubicBezTo>
                  <a:cubicBezTo>
                    <a:pt x="5274898" y="1920240"/>
                    <a:pt x="5363579" y="2101295"/>
                    <a:pt x="5428969" y="2293660"/>
                  </a:cubicBezTo>
                  <a:cubicBezTo>
                    <a:pt x="5494136" y="2485801"/>
                    <a:pt x="5533102" y="2690819"/>
                    <a:pt x="5534893" y="2899307"/>
                  </a:cubicBezTo>
                  <a:cubicBezTo>
                    <a:pt x="5536124" y="3003439"/>
                    <a:pt x="5526831" y="3108132"/>
                    <a:pt x="5508804" y="3211144"/>
                  </a:cubicBezTo>
                  <a:cubicBezTo>
                    <a:pt x="5490441" y="3314157"/>
                    <a:pt x="5462336" y="3415490"/>
                    <a:pt x="5426282" y="3513352"/>
                  </a:cubicBezTo>
                  <a:cubicBezTo>
                    <a:pt x="5363355" y="3684890"/>
                    <a:pt x="5302219" y="3856428"/>
                    <a:pt x="5248250" y="4030542"/>
                  </a:cubicBezTo>
                  <a:lnTo>
                    <a:pt x="5208612" y="4161771"/>
                  </a:lnTo>
                  <a:lnTo>
                    <a:pt x="5170318" y="4294680"/>
                  </a:lnTo>
                  <a:lnTo>
                    <a:pt x="5132248" y="4430164"/>
                  </a:lnTo>
                  <a:lnTo>
                    <a:pt x="5112765" y="4498914"/>
                  </a:lnTo>
                  <a:lnTo>
                    <a:pt x="5091715" y="4569119"/>
                  </a:lnTo>
                  <a:cubicBezTo>
                    <a:pt x="5085221" y="4592297"/>
                    <a:pt x="5076823" y="4616482"/>
                    <a:pt x="5068985" y="4640220"/>
                  </a:cubicBezTo>
                  <a:cubicBezTo>
                    <a:pt x="5060699" y="4664182"/>
                    <a:pt x="5053981" y="4687807"/>
                    <a:pt x="5043904" y="4712105"/>
                  </a:cubicBezTo>
                  <a:lnTo>
                    <a:pt x="5015799" y="4784438"/>
                  </a:lnTo>
                  <a:cubicBezTo>
                    <a:pt x="5005274" y="4808511"/>
                    <a:pt x="4993965" y="4832473"/>
                    <a:pt x="4982880" y="4856435"/>
                  </a:cubicBezTo>
                  <a:cubicBezTo>
                    <a:pt x="4936524" y="4951273"/>
                    <a:pt x="4881099" y="5044096"/>
                    <a:pt x="4817276" y="5125275"/>
                  </a:cubicBezTo>
                  <a:cubicBezTo>
                    <a:pt x="4755244" y="5208805"/>
                    <a:pt x="4686943" y="5282817"/>
                    <a:pt x="4618753" y="5355374"/>
                  </a:cubicBezTo>
                  <a:cubicBezTo>
                    <a:pt x="4602069" y="5374073"/>
                    <a:pt x="4584154" y="5391092"/>
                    <a:pt x="4566575" y="5408560"/>
                  </a:cubicBezTo>
                  <a:lnTo>
                    <a:pt x="4513837" y="5461186"/>
                  </a:lnTo>
                  <a:cubicBezTo>
                    <a:pt x="4496593" y="5479101"/>
                    <a:pt x="4477894" y="5495560"/>
                    <a:pt x="4459531" y="5512580"/>
                  </a:cubicBezTo>
                  <a:lnTo>
                    <a:pt x="4404554" y="5563526"/>
                  </a:lnTo>
                  <a:cubicBezTo>
                    <a:pt x="4386527" y="5580770"/>
                    <a:pt x="4366932" y="5596670"/>
                    <a:pt x="4348009" y="5613017"/>
                  </a:cubicBezTo>
                  <a:lnTo>
                    <a:pt x="4290568" y="5661948"/>
                  </a:lnTo>
                  <a:lnTo>
                    <a:pt x="4276124" y="5674153"/>
                  </a:lnTo>
                  <a:lnTo>
                    <a:pt x="4261120" y="5685798"/>
                  </a:lnTo>
                  <a:lnTo>
                    <a:pt x="4231112" y="5708976"/>
                  </a:lnTo>
                  <a:lnTo>
                    <a:pt x="4170984" y="5755443"/>
                  </a:lnTo>
                  <a:cubicBezTo>
                    <a:pt x="4130227" y="5785563"/>
                    <a:pt x="4087790" y="5813892"/>
                    <a:pt x="4046025" y="5843228"/>
                  </a:cubicBezTo>
                  <a:cubicBezTo>
                    <a:pt x="4002917" y="5870437"/>
                    <a:pt x="3959248" y="5897309"/>
                    <a:pt x="3915356" y="5923735"/>
                  </a:cubicBezTo>
                  <a:cubicBezTo>
                    <a:pt x="3737659" y="6026299"/>
                    <a:pt x="3544847" y="6106022"/>
                    <a:pt x="3346323" y="6158872"/>
                  </a:cubicBezTo>
                  <a:cubicBezTo>
                    <a:pt x="3147800" y="6211946"/>
                    <a:pt x="2944462" y="6239714"/>
                    <a:pt x="2743476" y="6247328"/>
                  </a:cubicBezTo>
                  <a:lnTo>
                    <a:pt x="2668120" y="6249344"/>
                  </a:lnTo>
                  <a:lnTo>
                    <a:pt x="2630498" y="6250127"/>
                  </a:lnTo>
                  <a:lnTo>
                    <a:pt x="2592988" y="6249568"/>
                  </a:lnTo>
                  <a:lnTo>
                    <a:pt x="2518080" y="6247777"/>
                  </a:lnTo>
                  <a:cubicBezTo>
                    <a:pt x="2493110" y="6247105"/>
                    <a:pt x="2468365" y="6246881"/>
                    <a:pt x="2442948" y="6244529"/>
                  </a:cubicBezTo>
                  <a:cubicBezTo>
                    <a:pt x="2392337" y="6240722"/>
                    <a:pt x="2341950" y="6237699"/>
                    <a:pt x="2291676" y="6232213"/>
                  </a:cubicBezTo>
                  <a:lnTo>
                    <a:pt x="2141412" y="6212394"/>
                  </a:lnTo>
                  <a:lnTo>
                    <a:pt x="1992715" y="6184961"/>
                  </a:lnTo>
                  <a:cubicBezTo>
                    <a:pt x="1943561" y="6173988"/>
                    <a:pt x="1894630" y="6162231"/>
                    <a:pt x="1845811" y="6151034"/>
                  </a:cubicBezTo>
                  <a:cubicBezTo>
                    <a:pt x="1797215" y="6138829"/>
                    <a:pt x="1749180" y="6123938"/>
                    <a:pt x="1701033" y="6110724"/>
                  </a:cubicBezTo>
                  <a:cubicBezTo>
                    <a:pt x="1676847" y="6104566"/>
                    <a:pt x="1653334" y="6095833"/>
                    <a:pt x="1629484" y="6088219"/>
                  </a:cubicBezTo>
                  <a:lnTo>
                    <a:pt x="1558383" y="6064929"/>
                  </a:lnTo>
                  <a:cubicBezTo>
                    <a:pt x="1369713" y="6000210"/>
                    <a:pt x="1186978" y="5921271"/>
                    <a:pt x="1011968" y="5828896"/>
                  </a:cubicBezTo>
                  <a:cubicBezTo>
                    <a:pt x="837071" y="5736408"/>
                    <a:pt x="668556" y="5631940"/>
                    <a:pt x="511237" y="5512356"/>
                  </a:cubicBezTo>
                  <a:cubicBezTo>
                    <a:pt x="471152" y="5483468"/>
                    <a:pt x="433642" y="5451220"/>
                    <a:pt x="395572" y="5419757"/>
                  </a:cubicBezTo>
                  <a:cubicBezTo>
                    <a:pt x="356831" y="5388965"/>
                    <a:pt x="321112" y="5354926"/>
                    <a:pt x="284722" y="5321559"/>
                  </a:cubicBezTo>
                  <a:lnTo>
                    <a:pt x="257513" y="5296477"/>
                  </a:lnTo>
                  <a:lnTo>
                    <a:pt x="243853" y="5283937"/>
                  </a:lnTo>
                  <a:lnTo>
                    <a:pt x="230752" y="5270836"/>
                  </a:lnTo>
                  <a:lnTo>
                    <a:pt x="178574" y="5218322"/>
                  </a:lnTo>
                  <a:cubicBezTo>
                    <a:pt x="161331" y="5200631"/>
                    <a:pt x="143191" y="5183948"/>
                    <a:pt x="126508" y="5165584"/>
                  </a:cubicBezTo>
                  <a:lnTo>
                    <a:pt x="76345" y="5111167"/>
                  </a:lnTo>
                  <a:cubicBezTo>
                    <a:pt x="59774" y="5092916"/>
                    <a:pt x="42530" y="5075112"/>
                    <a:pt x="26407" y="5056413"/>
                  </a:cubicBezTo>
                  <a:lnTo>
                    <a:pt x="0" y="5024776"/>
                  </a:lnTo>
                  <a:lnTo>
                    <a:pt x="0" y="4492798"/>
                  </a:lnTo>
                  <a:lnTo>
                    <a:pt x="28534" y="4537879"/>
                  </a:lnTo>
                  <a:cubicBezTo>
                    <a:pt x="41299" y="4556130"/>
                    <a:pt x="54175" y="4574382"/>
                    <a:pt x="66604" y="4592745"/>
                  </a:cubicBezTo>
                  <a:lnTo>
                    <a:pt x="104114" y="4647834"/>
                  </a:lnTo>
                  <a:lnTo>
                    <a:pt x="143751" y="4701580"/>
                  </a:lnTo>
                  <a:cubicBezTo>
                    <a:pt x="156964" y="4719495"/>
                    <a:pt x="169728" y="4737746"/>
                    <a:pt x="182717" y="4755773"/>
                  </a:cubicBezTo>
                  <a:lnTo>
                    <a:pt x="223810" y="4808399"/>
                  </a:lnTo>
                  <a:lnTo>
                    <a:pt x="264679" y="4861249"/>
                  </a:lnTo>
                  <a:cubicBezTo>
                    <a:pt x="278563" y="4878717"/>
                    <a:pt x="293455" y="4895288"/>
                    <a:pt x="307788" y="4912420"/>
                  </a:cubicBezTo>
                  <a:lnTo>
                    <a:pt x="351232" y="4963254"/>
                  </a:lnTo>
                  <a:cubicBezTo>
                    <a:pt x="365788" y="4980162"/>
                    <a:pt x="381688" y="4995837"/>
                    <a:pt x="397028" y="5012185"/>
                  </a:cubicBezTo>
                  <a:lnTo>
                    <a:pt x="443496" y="5060444"/>
                  </a:lnTo>
                  <a:lnTo>
                    <a:pt x="455140" y="5072537"/>
                  </a:lnTo>
                  <a:lnTo>
                    <a:pt x="467345" y="5083958"/>
                  </a:lnTo>
                  <a:lnTo>
                    <a:pt x="491755" y="5106912"/>
                  </a:lnTo>
                  <a:lnTo>
                    <a:pt x="540686" y="5152819"/>
                  </a:lnTo>
                  <a:lnTo>
                    <a:pt x="552890" y="5164353"/>
                  </a:lnTo>
                  <a:lnTo>
                    <a:pt x="565655" y="5175214"/>
                  </a:lnTo>
                  <a:lnTo>
                    <a:pt x="591072" y="5197048"/>
                  </a:lnTo>
                  <a:cubicBezTo>
                    <a:pt x="624999" y="5226160"/>
                    <a:pt x="658366" y="5256056"/>
                    <a:pt x="694197" y="5283041"/>
                  </a:cubicBezTo>
                  <a:cubicBezTo>
                    <a:pt x="834272" y="5394675"/>
                    <a:pt x="985207" y="5493881"/>
                    <a:pt x="1146221" y="5573716"/>
                  </a:cubicBezTo>
                  <a:cubicBezTo>
                    <a:pt x="1307122" y="5653774"/>
                    <a:pt x="1476869" y="5715918"/>
                    <a:pt x="1650982" y="5758130"/>
                  </a:cubicBezTo>
                  <a:lnTo>
                    <a:pt x="1716485" y="5772798"/>
                  </a:lnTo>
                  <a:cubicBezTo>
                    <a:pt x="1738431" y="5777390"/>
                    <a:pt x="1759929" y="5783100"/>
                    <a:pt x="1782211" y="5786235"/>
                  </a:cubicBezTo>
                  <a:lnTo>
                    <a:pt x="1848386" y="5796984"/>
                  </a:lnTo>
                  <a:lnTo>
                    <a:pt x="1881417" y="5802359"/>
                  </a:lnTo>
                  <a:cubicBezTo>
                    <a:pt x="1892390" y="5804151"/>
                    <a:pt x="1903363" y="5806054"/>
                    <a:pt x="1914560" y="5807061"/>
                  </a:cubicBezTo>
                  <a:cubicBezTo>
                    <a:pt x="1959012" y="5811765"/>
                    <a:pt x="2003241" y="5817251"/>
                    <a:pt x="2047469" y="5821282"/>
                  </a:cubicBezTo>
                  <a:lnTo>
                    <a:pt x="2180601" y="5828896"/>
                  </a:lnTo>
                  <a:lnTo>
                    <a:pt x="2313622" y="5830463"/>
                  </a:lnTo>
                  <a:cubicBezTo>
                    <a:pt x="2335680" y="5830799"/>
                    <a:pt x="2357962" y="5829008"/>
                    <a:pt x="2380021" y="5828448"/>
                  </a:cubicBezTo>
                  <a:lnTo>
                    <a:pt x="2446195" y="5826433"/>
                  </a:lnTo>
                  <a:cubicBezTo>
                    <a:pt x="2468029" y="5826208"/>
                    <a:pt x="2490647" y="5824193"/>
                    <a:pt x="2513041" y="5822737"/>
                  </a:cubicBezTo>
                  <a:lnTo>
                    <a:pt x="2580111" y="5818258"/>
                  </a:lnTo>
                  <a:lnTo>
                    <a:pt x="2613590" y="5816355"/>
                  </a:lnTo>
                  <a:lnTo>
                    <a:pt x="2646845" y="5813108"/>
                  </a:lnTo>
                  <a:cubicBezTo>
                    <a:pt x="2669016" y="5810869"/>
                    <a:pt x="2691074" y="5808741"/>
                    <a:pt x="2713244" y="5806838"/>
                  </a:cubicBezTo>
                  <a:cubicBezTo>
                    <a:pt x="2889933" y="5789371"/>
                    <a:pt x="3062815" y="5762050"/>
                    <a:pt x="3230882" y="5721292"/>
                  </a:cubicBezTo>
                  <a:cubicBezTo>
                    <a:pt x="3398837" y="5680423"/>
                    <a:pt x="3562426" y="5626902"/>
                    <a:pt x="3720416" y="5556472"/>
                  </a:cubicBezTo>
                  <a:cubicBezTo>
                    <a:pt x="3759381" y="5537997"/>
                    <a:pt x="3798347" y="5518962"/>
                    <a:pt x="3837425" y="5499927"/>
                  </a:cubicBezTo>
                  <a:cubicBezTo>
                    <a:pt x="3875271" y="5478765"/>
                    <a:pt x="3913900" y="5458610"/>
                    <a:pt x="3951634" y="5436552"/>
                  </a:cubicBezTo>
                  <a:lnTo>
                    <a:pt x="4007284" y="5401841"/>
                  </a:lnTo>
                  <a:lnTo>
                    <a:pt x="4035164" y="5384374"/>
                  </a:lnTo>
                  <a:lnTo>
                    <a:pt x="4049049" y="5375640"/>
                  </a:lnTo>
                  <a:lnTo>
                    <a:pt x="4062485" y="5366123"/>
                  </a:lnTo>
                  <a:lnTo>
                    <a:pt x="4116567" y="5328277"/>
                  </a:lnTo>
                  <a:cubicBezTo>
                    <a:pt x="4134594" y="5315624"/>
                    <a:pt x="4152957" y="5303420"/>
                    <a:pt x="4169976" y="5289199"/>
                  </a:cubicBezTo>
                  <a:lnTo>
                    <a:pt x="4222042" y="5247994"/>
                  </a:lnTo>
                  <a:cubicBezTo>
                    <a:pt x="4239398" y="5234222"/>
                    <a:pt x="4256865" y="5220562"/>
                    <a:pt x="4273213" y="5205558"/>
                  </a:cubicBezTo>
                  <a:lnTo>
                    <a:pt x="4323151" y="5161329"/>
                  </a:lnTo>
                  <a:cubicBezTo>
                    <a:pt x="4339611" y="5146437"/>
                    <a:pt x="4356631" y="5131881"/>
                    <a:pt x="4371971" y="5116093"/>
                  </a:cubicBezTo>
                  <a:cubicBezTo>
                    <a:pt x="4435457" y="5054398"/>
                    <a:pt x="4496258" y="4991135"/>
                    <a:pt x="4546868" y="4924400"/>
                  </a:cubicBezTo>
                  <a:cubicBezTo>
                    <a:pt x="4600054" y="4858450"/>
                    <a:pt x="4640699" y="4788916"/>
                    <a:pt x="4675634" y="4715352"/>
                  </a:cubicBezTo>
                  <a:lnTo>
                    <a:pt x="4700155" y="4659255"/>
                  </a:lnTo>
                  <a:lnTo>
                    <a:pt x="4721206" y="4600135"/>
                  </a:lnTo>
                  <a:cubicBezTo>
                    <a:pt x="4728707" y="4580988"/>
                    <a:pt x="4733970" y="4559266"/>
                    <a:pt x="4740465" y="4538887"/>
                  </a:cubicBezTo>
                  <a:cubicBezTo>
                    <a:pt x="4746623" y="4518061"/>
                    <a:pt x="4753005" y="4497906"/>
                    <a:pt x="4758492" y="4475848"/>
                  </a:cubicBezTo>
                  <a:cubicBezTo>
                    <a:pt x="4803168" y="4303637"/>
                    <a:pt x="4840902" y="4115080"/>
                    <a:pt x="4891288" y="3930329"/>
                  </a:cubicBezTo>
                  <a:cubicBezTo>
                    <a:pt x="4940891" y="3744906"/>
                    <a:pt x="5000235" y="3562059"/>
                    <a:pt x="5066298" y="3382235"/>
                  </a:cubicBezTo>
                  <a:cubicBezTo>
                    <a:pt x="5124186" y="3226932"/>
                    <a:pt x="5154530" y="3064015"/>
                    <a:pt x="5156994" y="2898635"/>
                  </a:cubicBezTo>
                  <a:cubicBezTo>
                    <a:pt x="5159681" y="2733255"/>
                    <a:pt x="5132920" y="2565636"/>
                    <a:pt x="5083317" y="2402047"/>
                  </a:cubicBezTo>
                  <a:cubicBezTo>
                    <a:pt x="5033938" y="2238123"/>
                    <a:pt x="4960150" y="2079013"/>
                    <a:pt x="4871022" y="1926958"/>
                  </a:cubicBezTo>
                  <a:cubicBezTo>
                    <a:pt x="4826570" y="1850818"/>
                    <a:pt x="4777415" y="1776918"/>
                    <a:pt x="4727028" y="1703577"/>
                  </a:cubicBezTo>
                  <a:cubicBezTo>
                    <a:pt x="4676418" y="1630349"/>
                    <a:pt x="4622784" y="1558464"/>
                    <a:pt x="4563776" y="1490834"/>
                  </a:cubicBezTo>
                  <a:cubicBezTo>
                    <a:pt x="4503647" y="1423764"/>
                    <a:pt x="4439041" y="1359157"/>
                    <a:pt x="4370291" y="1300596"/>
                  </a:cubicBezTo>
                  <a:cubicBezTo>
                    <a:pt x="4336812" y="1270141"/>
                    <a:pt x="4301541" y="1242148"/>
                    <a:pt x="4266046" y="1214491"/>
                  </a:cubicBezTo>
                  <a:cubicBezTo>
                    <a:pt x="4248355" y="1200607"/>
                    <a:pt x="4230776" y="1186611"/>
                    <a:pt x="4212973" y="1173062"/>
                  </a:cubicBezTo>
                  <a:cubicBezTo>
                    <a:pt x="4194722" y="1160074"/>
                    <a:pt x="4176359" y="1147197"/>
                    <a:pt x="4157995" y="1134545"/>
                  </a:cubicBezTo>
                  <a:cubicBezTo>
                    <a:pt x="4011426" y="1031980"/>
                    <a:pt x="3855004" y="948562"/>
                    <a:pt x="3697126" y="881044"/>
                  </a:cubicBezTo>
                  <a:lnTo>
                    <a:pt x="3637670" y="856747"/>
                  </a:lnTo>
                  <a:lnTo>
                    <a:pt x="3608222" y="844318"/>
                  </a:lnTo>
                  <a:cubicBezTo>
                    <a:pt x="3598480" y="840063"/>
                    <a:pt x="3588179" y="837040"/>
                    <a:pt x="3578214" y="833457"/>
                  </a:cubicBezTo>
                  <a:lnTo>
                    <a:pt x="3518309" y="812294"/>
                  </a:lnTo>
                  <a:cubicBezTo>
                    <a:pt x="3513383" y="810503"/>
                    <a:pt x="3508344" y="808823"/>
                    <a:pt x="3503417" y="806920"/>
                  </a:cubicBezTo>
                  <a:cubicBezTo>
                    <a:pt x="3498603" y="804792"/>
                    <a:pt x="3494236" y="801993"/>
                    <a:pt x="3489533" y="799642"/>
                  </a:cubicBezTo>
                  <a:cubicBezTo>
                    <a:pt x="3480240" y="794827"/>
                    <a:pt x="3470498" y="791020"/>
                    <a:pt x="3460869" y="787101"/>
                  </a:cubicBezTo>
                  <a:lnTo>
                    <a:pt x="3402980" y="763475"/>
                  </a:lnTo>
                  <a:lnTo>
                    <a:pt x="3374092" y="751606"/>
                  </a:lnTo>
                  <a:cubicBezTo>
                    <a:pt x="3364462" y="747688"/>
                    <a:pt x="3354945" y="743433"/>
                    <a:pt x="3344980" y="740409"/>
                  </a:cubicBezTo>
                  <a:lnTo>
                    <a:pt x="3226627" y="700772"/>
                  </a:lnTo>
                  <a:cubicBezTo>
                    <a:pt x="3067405" y="652849"/>
                    <a:pt x="2902697" y="625192"/>
                    <a:pt x="2735750" y="614667"/>
                  </a:cubicBezTo>
                  <a:cubicBezTo>
                    <a:pt x="2714811" y="613435"/>
                    <a:pt x="2694209" y="610860"/>
                    <a:pt x="2673158" y="610412"/>
                  </a:cubicBezTo>
                  <a:lnTo>
                    <a:pt x="2610119" y="609628"/>
                  </a:lnTo>
                  <a:lnTo>
                    <a:pt x="2547080" y="608620"/>
                  </a:lnTo>
                  <a:cubicBezTo>
                    <a:pt x="2536443" y="608173"/>
                    <a:pt x="2526365" y="608397"/>
                    <a:pt x="2516400" y="608844"/>
                  </a:cubicBezTo>
                  <a:lnTo>
                    <a:pt x="2486280" y="609740"/>
                  </a:lnTo>
                  <a:cubicBezTo>
                    <a:pt x="2466125" y="609852"/>
                    <a:pt x="2446307" y="611868"/>
                    <a:pt x="2426376" y="613099"/>
                  </a:cubicBezTo>
                  <a:cubicBezTo>
                    <a:pt x="2406333" y="613995"/>
                    <a:pt x="2386627" y="616458"/>
                    <a:pt x="2366920" y="618474"/>
                  </a:cubicBezTo>
                  <a:cubicBezTo>
                    <a:pt x="2357066" y="619482"/>
                    <a:pt x="2347101" y="620153"/>
                    <a:pt x="2337248" y="621497"/>
                  </a:cubicBezTo>
                  <a:lnTo>
                    <a:pt x="2307800" y="625528"/>
                  </a:lnTo>
                  <a:lnTo>
                    <a:pt x="2278351" y="629559"/>
                  </a:lnTo>
                  <a:lnTo>
                    <a:pt x="2249127" y="634710"/>
                  </a:lnTo>
                  <a:cubicBezTo>
                    <a:pt x="2093377" y="661918"/>
                    <a:pt x="1942329" y="710849"/>
                    <a:pt x="1796096" y="781726"/>
                  </a:cubicBezTo>
                  <a:cubicBezTo>
                    <a:pt x="1649751" y="852268"/>
                    <a:pt x="1508892" y="944307"/>
                    <a:pt x="1370833" y="1048663"/>
                  </a:cubicBezTo>
                  <a:cubicBezTo>
                    <a:pt x="1232774" y="1153244"/>
                    <a:pt x="1097290" y="1269917"/>
                    <a:pt x="959790" y="1390844"/>
                  </a:cubicBezTo>
                  <a:lnTo>
                    <a:pt x="749062" y="1577611"/>
                  </a:lnTo>
                  <a:cubicBezTo>
                    <a:pt x="674602" y="1642329"/>
                    <a:pt x="599806" y="1704137"/>
                    <a:pt x="524786" y="1763145"/>
                  </a:cubicBezTo>
                  <a:cubicBezTo>
                    <a:pt x="374858" y="1881498"/>
                    <a:pt x="223810" y="1987422"/>
                    <a:pt x="84071" y="2098496"/>
                  </a:cubicBezTo>
                  <a:lnTo>
                    <a:pt x="0" y="2168094"/>
                  </a:lnTo>
                  <a:lnTo>
                    <a:pt x="0" y="1576676"/>
                  </a:lnTo>
                  <a:lnTo>
                    <a:pt x="174655" y="1387597"/>
                  </a:lnTo>
                  <a:cubicBezTo>
                    <a:pt x="238926" y="1320079"/>
                    <a:pt x="302749" y="1254577"/>
                    <a:pt x="363661" y="1188626"/>
                  </a:cubicBezTo>
                  <a:lnTo>
                    <a:pt x="458052" y="1086397"/>
                  </a:lnTo>
                  <a:cubicBezTo>
                    <a:pt x="490635" y="1051351"/>
                    <a:pt x="523666" y="1016416"/>
                    <a:pt x="557257" y="981593"/>
                  </a:cubicBezTo>
                  <a:cubicBezTo>
                    <a:pt x="691510" y="842414"/>
                    <a:pt x="835055" y="705699"/>
                    <a:pt x="994165" y="578389"/>
                  </a:cubicBezTo>
                  <a:cubicBezTo>
                    <a:pt x="1152939" y="451190"/>
                    <a:pt x="1328060" y="333398"/>
                    <a:pt x="1520873" y="237215"/>
                  </a:cubicBezTo>
                  <a:cubicBezTo>
                    <a:pt x="1713238" y="141033"/>
                    <a:pt x="1924302" y="68028"/>
                    <a:pt x="2141748" y="31190"/>
                  </a:cubicBezTo>
                  <a:lnTo>
                    <a:pt x="2182505" y="24360"/>
                  </a:lnTo>
                  <a:cubicBezTo>
                    <a:pt x="2196165" y="22344"/>
                    <a:pt x="2209826" y="20665"/>
                    <a:pt x="2223374" y="18873"/>
                  </a:cubicBezTo>
                  <a:lnTo>
                    <a:pt x="2264355" y="13611"/>
                  </a:lnTo>
                  <a:cubicBezTo>
                    <a:pt x="2278015" y="11931"/>
                    <a:pt x="2291676" y="10924"/>
                    <a:pt x="2305336" y="9580"/>
                  </a:cubicBezTo>
                  <a:cubicBezTo>
                    <a:pt x="2332657" y="7229"/>
                    <a:pt x="2360090" y="4653"/>
                    <a:pt x="2387410" y="3645"/>
                  </a:cubicBezTo>
                  <a:cubicBezTo>
                    <a:pt x="2414731" y="2414"/>
                    <a:pt x="2442164" y="510"/>
                    <a:pt x="2469373" y="622"/>
                  </a:cubicBezTo>
                  <a:close/>
                </a:path>
              </a:pathLst>
            </a:custGeom>
            <a:gradFill>
              <a:gsLst>
                <a:gs pos="37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7C4629D-4AB7-48D4-A61B-1AE1837A78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176241"/>
              <a:ext cx="5646908" cy="6130481"/>
            </a:xfrm>
            <a:custGeom>
              <a:avLst/>
              <a:gdLst>
                <a:gd name="connsiteX0" fmla="*/ 2616837 w 5646908"/>
                <a:gd name="connsiteY0" fmla="*/ 0 h 6130481"/>
                <a:gd name="connsiteX1" fmla="*/ 4918721 w 5646908"/>
                <a:gd name="connsiteY1" fmla="*/ 1134258 h 6130481"/>
                <a:gd name="connsiteX2" fmla="*/ 5539036 w 5646908"/>
                <a:gd name="connsiteY2" fmla="*/ 3362353 h 6130481"/>
                <a:gd name="connsiteX3" fmla="*/ 4712024 w 5646908"/>
                <a:gd name="connsiteY3" fmla="*/ 5293280 h 6130481"/>
                <a:gd name="connsiteX4" fmla="*/ 2547864 w 5646908"/>
                <a:gd name="connsiteY4" fmla="*/ 6130481 h 6130481"/>
                <a:gd name="connsiteX5" fmla="*/ 263223 w 5646908"/>
                <a:gd name="connsiteY5" fmla="*/ 5212325 h 6130481"/>
                <a:gd name="connsiteX6" fmla="*/ 49974 w 5646908"/>
                <a:gd name="connsiteY6" fmla="*/ 4985345 h 6130481"/>
                <a:gd name="connsiteX7" fmla="*/ 0 w 5646908"/>
                <a:gd name="connsiteY7" fmla="*/ 4920618 h 6130481"/>
                <a:gd name="connsiteX8" fmla="*/ 0 w 5646908"/>
                <a:gd name="connsiteY8" fmla="*/ 3760303 h 6130481"/>
                <a:gd name="connsiteX9" fmla="*/ 80488 w 5646908"/>
                <a:gd name="connsiteY9" fmla="*/ 3974159 h 6130481"/>
                <a:gd name="connsiteX10" fmla="*/ 664748 w 5646908"/>
                <a:gd name="connsiteY10" fmla="*/ 4813600 h 6130481"/>
                <a:gd name="connsiteX11" fmla="*/ 2548087 w 5646908"/>
                <a:gd name="connsiteY11" fmla="*/ 5570406 h 6130481"/>
                <a:gd name="connsiteX12" fmla="*/ 3536561 w 5646908"/>
                <a:gd name="connsiteY12" fmla="*/ 5407153 h 6130481"/>
                <a:gd name="connsiteX13" fmla="*/ 4308035 w 5646908"/>
                <a:gd name="connsiteY13" fmla="*/ 4897241 h 6130481"/>
                <a:gd name="connsiteX14" fmla="*/ 4569038 w 5646908"/>
                <a:gd name="connsiteY14" fmla="*/ 4564802 h 6130481"/>
                <a:gd name="connsiteX15" fmla="*/ 4699147 w 5646908"/>
                <a:gd name="connsiteY15" fmla="*/ 4149952 h 6130481"/>
                <a:gd name="connsiteX16" fmla="*/ 5003034 w 5646908"/>
                <a:gd name="connsiteY16" fmla="*/ 3168421 h 6130481"/>
                <a:gd name="connsiteX17" fmla="*/ 4994189 w 5646908"/>
                <a:gd name="connsiteY17" fmla="*/ 2321590 h 6130481"/>
                <a:gd name="connsiteX18" fmla="*/ 4487860 w 5646908"/>
                <a:gd name="connsiteY18" fmla="*/ 1501856 h 6130481"/>
                <a:gd name="connsiteX19" fmla="*/ 3640469 w 5646908"/>
                <a:gd name="connsiteY19" fmla="*/ 808425 h 6130481"/>
                <a:gd name="connsiteX20" fmla="*/ 2616837 w 5646908"/>
                <a:gd name="connsiteY20" fmla="*/ 559851 h 6130481"/>
                <a:gd name="connsiteX21" fmla="*/ 1762952 w 5646908"/>
                <a:gd name="connsiteY21" fmla="*/ 812008 h 6130481"/>
                <a:gd name="connsiteX22" fmla="*/ 939635 w 5646908"/>
                <a:gd name="connsiteY22" fmla="*/ 1502976 h 6130481"/>
                <a:gd name="connsiteX23" fmla="*/ 585250 w 5646908"/>
                <a:gd name="connsiteY23" fmla="*/ 1831049 h 6130481"/>
                <a:gd name="connsiteX24" fmla="*/ 40403 w 5646908"/>
                <a:gd name="connsiteY24" fmla="*/ 2389556 h 6130481"/>
                <a:gd name="connsiteX25" fmla="*/ 0 w 5646908"/>
                <a:gd name="connsiteY25" fmla="*/ 2456747 h 6130481"/>
                <a:gd name="connsiteX26" fmla="*/ 0 w 5646908"/>
                <a:gd name="connsiteY26" fmla="*/ 1601114 h 6130481"/>
                <a:gd name="connsiteX27" fmla="*/ 93200 w 5646908"/>
                <a:gd name="connsiteY27" fmla="*/ 1513741 h 6130481"/>
                <a:gd name="connsiteX28" fmla="*/ 535423 w 5646908"/>
                <a:gd name="connsiteY28" fmla="*/ 1107273 h 6130481"/>
                <a:gd name="connsiteX29" fmla="*/ 2616837 w 5646908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646908" h="6130481">
                  <a:moveTo>
                    <a:pt x="2616837" y="0"/>
                  </a:moveTo>
                  <a:cubicBezTo>
                    <a:pt x="3596241" y="0"/>
                    <a:pt x="4322479" y="463445"/>
                    <a:pt x="4918721" y="1134258"/>
                  </a:cubicBezTo>
                  <a:cubicBezTo>
                    <a:pt x="5416317" y="1694109"/>
                    <a:pt x="5857703" y="2516643"/>
                    <a:pt x="5539036" y="3362353"/>
                  </a:cubicBezTo>
                  <a:cubicBezTo>
                    <a:pt x="5111758" y="4496612"/>
                    <a:pt x="5300763" y="4716633"/>
                    <a:pt x="4712024" y="5293280"/>
                  </a:cubicBezTo>
                  <a:cubicBezTo>
                    <a:pt x="4123284" y="5869926"/>
                    <a:pt x="3446201" y="6130481"/>
                    <a:pt x="2547864" y="6130481"/>
                  </a:cubicBezTo>
                  <a:cubicBezTo>
                    <a:pt x="1657476" y="6130481"/>
                    <a:pt x="850619" y="5780127"/>
                    <a:pt x="263223" y="5212325"/>
                  </a:cubicBezTo>
                  <a:cubicBezTo>
                    <a:pt x="188497" y="5140091"/>
                    <a:pt x="117321" y="5064339"/>
                    <a:pt x="49974" y="4985345"/>
                  </a:cubicBezTo>
                  <a:lnTo>
                    <a:pt x="0" y="4920618"/>
                  </a:lnTo>
                  <a:lnTo>
                    <a:pt x="0" y="3760303"/>
                  </a:lnTo>
                  <a:lnTo>
                    <a:pt x="80488" y="3974159"/>
                  </a:lnTo>
                  <a:cubicBezTo>
                    <a:pt x="217875" y="4289243"/>
                    <a:pt x="414383" y="4571632"/>
                    <a:pt x="664748" y="4813600"/>
                  </a:cubicBezTo>
                  <a:cubicBezTo>
                    <a:pt x="1169734" y="5301566"/>
                    <a:pt x="1838644" y="5570406"/>
                    <a:pt x="2548087" y="5570406"/>
                  </a:cubicBezTo>
                  <a:cubicBezTo>
                    <a:pt x="2928786" y="5570406"/>
                    <a:pt x="3252156" y="5516996"/>
                    <a:pt x="3536561" y="5407153"/>
                  </a:cubicBezTo>
                  <a:cubicBezTo>
                    <a:pt x="3815366" y="5299438"/>
                    <a:pt x="4067747" y="5132603"/>
                    <a:pt x="4308035" y="4897241"/>
                  </a:cubicBezTo>
                  <a:cubicBezTo>
                    <a:pt x="4475095" y="4733653"/>
                    <a:pt x="4533767" y="4637358"/>
                    <a:pt x="4569038" y="4564802"/>
                  </a:cubicBezTo>
                  <a:cubicBezTo>
                    <a:pt x="4619313" y="4461453"/>
                    <a:pt x="4652792" y="4330784"/>
                    <a:pt x="4699147" y="4149952"/>
                  </a:cubicBezTo>
                  <a:cubicBezTo>
                    <a:pt x="4758491" y="3918846"/>
                    <a:pt x="4839558" y="3602194"/>
                    <a:pt x="5003034" y="3168421"/>
                  </a:cubicBezTo>
                  <a:cubicBezTo>
                    <a:pt x="5103024" y="2902940"/>
                    <a:pt x="5100112" y="2626037"/>
                    <a:pt x="4994189" y="2321590"/>
                  </a:cubicBezTo>
                  <a:cubicBezTo>
                    <a:pt x="4900470" y="2052526"/>
                    <a:pt x="4725460" y="1769129"/>
                    <a:pt x="4487860" y="1501856"/>
                  </a:cubicBezTo>
                  <a:cubicBezTo>
                    <a:pt x="4210285" y="1189683"/>
                    <a:pt x="3933047" y="962832"/>
                    <a:pt x="3640469" y="808425"/>
                  </a:cubicBezTo>
                  <a:cubicBezTo>
                    <a:pt x="3323369" y="641141"/>
                    <a:pt x="2988578" y="559851"/>
                    <a:pt x="2616837" y="559851"/>
                  </a:cubicBezTo>
                  <a:cubicBezTo>
                    <a:pt x="2315413" y="559851"/>
                    <a:pt x="2044110" y="640134"/>
                    <a:pt x="1762952" y="812008"/>
                  </a:cubicBezTo>
                  <a:cubicBezTo>
                    <a:pt x="1472838" y="989593"/>
                    <a:pt x="1197167" y="1250707"/>
                    <a:pt x="939635" y="1502976"/>
                  </a:cubicBezTo>
                  <a:cubicBezTo>
                    <a:pt x="819379" y="1620769"/>
                    <a:pt x="700355" y="1727700"/>
                    <a:pt x="585250" y="1831049"/>
                  </a:cubicBezTo>
                  <a:cubicBezTo>
                    <a:pt x="362317" y="2031140"/>
                    <a:pt x="169840" y="2204022"/>
                    <a:pt x="40403" y="2389556"/>
                  </a:cubicBezTo>
                  <a:lnTo>
                    <a:pt x="0" y="2456747"/>
                  </a:lnTo>
                  <a:lnTo>
                    <a:pt x="0" y="1601114"/>
                  </a:lnTo>
                  <a:lnTo>
                    <a:pt x="93200" y="1513741"/>
                  </a:lnTo>
                  <a:cubicBezTo>
                    <a:pt x="237107" y="1383294"/>
                    <a:pt x="388238" y="1251435"/>
                    <a:pt x="535423" y="1107273"/>
                  </a:cubicBezTo>
                  <a:cubicBezTo>
                    <a:pt x="1124050" y="530627"/>
                    <a:pt x="1718500" y="0"/>
                    <a:pt x="2616837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54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1E30050-9FC4-4CC7-8C0B-BF5EFD106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176241"/>
              <a:ext cx="5517522" cy="6130481"/>
            </a:xfrm>
            <a:custGeom>
              <a:avLst/>
              <a:gdLst>
                <a:gd name="connsiteX0" fmla="*/ 2549095 w 5517522"/>
                <a:gd name="connsiteY0" fmla="*/ 0 h 6130481"/>
                <a:gd name="connsiteX1" fmla="*/ 4804175 w 5517522"/>
                <a:gd name="connsiteY1" fmla="*/ 1134258 h 6130481"/>
                <a:gd name="connsiteX2" fmla="*/ 5411838 w 5517522"/>
                <a:gd name="connsiteY2" fmla="*/ 3362353 h 6130481"/>
                <a:gd name="connsiteX3" fmla="*/ 4601621 w 5517522"/>
                <a:gd name="connsiteY3" fmla="*/ 5293280 h 6130481"/>
                <a:gd name="connsiteX4" fmla="*/ 2481577 w 5517522"/>
                <a:gd name="connsiteY4" fmla="*/ 6130481 h 6130481"/>
                <a:gd name="connsiteX5" fmla="*/ 243517 w 5517522"/>
                <a:gd name="connsiteY5" fmla="*/ 5212325 h 6130481"/>
                <a:gd name="connsiteX6" fmla="*/ 34587 w 5517522"/>
                <a:gd name="connsiteY6" fmla="*/ 4985345 h 6130481"/>
                <a:gd name="connsiteX7" fmla="*/ 0 w 5517522"/>
                <a:gd name="connsiteY7" fmla="*/ 4939620 h 6130481"/>
                <a:gd name="connsiteX8" fmla="*/ 0 w 5517522"/>
                <a:gd name="connsiteY8" fmla="*/ 3335329 h 6130481"/>
                <a:gd name="connsiteX9" fmla="*/ 17141 w 5517522"/>
                <a:gd name="connsiteY9" fmla="*/ 3448738 h 6130481"/>
                <a:gd name="connsiteX10" fmla="*/ 167489 w 5517522"/>
                <a:gd name="connsiteY10" fmla="*/ 3930490 h 6130481"/>
                <a:gd name="connsiteX11" fmla="*/ 715471 w 5517522"/>
                <a:gd name="connsiteY11" fmla="*/ 4734212 h 6130481"/>
                <a:gd name="connsiteX12" fmla="*/ 2481689 w 5517522"/>
                <a:gd name="connsiteY12" fmla="*/ 5458772 h 6130481"/>
                <a:gd name="connsiteX13" fmla="*/ 4126644 w 5517522"/>
                <a:gd name="connsiteY13" fmla="*/ 4818302 h 6130481"/>
                <a:gd name="connsiteX14" fmla="*/ 4360437 w 5517522"/>
                <a:gd name="connsiteY14" fmla="*/ 4516766 h 6130481"/>
                <a:gd name="connsiteX15" fmla="*/ 4480357 w 5517522"/>
                <a:gd name="connsiteY15" fmla="*/ 4122855 h 6130481"/>
                <a:gd name="connsiteX16" fmla="*/ 4781557 w 5517522"/>
                <a:gd name="connsiteY16" fmla="*/ 3129791 h 6130481"/>
                <a:gd name="connsiteX17" fmla="*/ 4771928 w 5517522"/>
                <a:gd name="connsiteY17" fmla="*/ 2357869 h 6130481"/>
                <a:gd name="connsiteX18" fmla="*/ 4297510 w 5517522"/>
                <a:gd name="connsiteY18" fmla="*/ 1575533 h 6130481"/>
                <a:gd name="connsiteX19" fmla="*/ 3498715 w 5517522"/>
                <a:gd name="connsiteY19" fmla="*/ 907071 h 6130481"/>
                <a:gd name="connsiteX20" fmla="*/ 2549095 w 5517522"/>
                <a:gd name="connsiteY20" fmla="*/ 671821 h 6130481"/>
                <a:gd name="connsiteX21" fmla="*/ 985319 w 5517522"/>
                <a:gd name="connsiteY21" fmla="*/ 1582475 h 6130481"/>
                <a:gd name="connsiteX22" fmla="*/ 634628 w 5517522"/>
                <a:gd name="connsiteY22" fmla="*/ 1913907 h 6130481"/>
                <a:gd name="connsiteX23" fmla="*/ 117662 w 5517522"/>
                <a:gd name="connsiteY23" fmla="*/ 2453044 h 6130481"/>
                <a:gd name="connsiteX24" fmla="*/ 2515 w 5517522"/>
                <a:gd name="connsiteY24" fmla="*/ 2685494 h 6130481"/>
                <a:gd name="connsiteX25" fmla="*/ 0 w 5517522"/>
                <a:gd name="connsiteY25" fmla="*/ 2696965 h 6130481"/>
                <a:gd name="connsiteX26" fmla="*/ 0 w 5517522"/>
                <a:gd name="connsiteY26" fmla="*/ 1587383 h 6130481"/>
                <a:gd name="connsiteX27" fmla="*/ 76951 w 5517522"/>
                <a:gd name="connsiteY27" fmla="*/ 1513741 h 6130481"/>
                <a:gd name="connsiteX28" fmla="*/ 510118 w 5517522"/>
                <a:gd name="connsiteY28" fmla="*/ 1107273 h 6130481"/>
                <a:gd name="connsiteX29" fmla="*/ 2549095 w 5517522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17522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4011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335329"/>
                  </a:lnTo>
                  <a:lnTo>
                    <a:pt x="17141" y="3448738"/>
                  </a:lnTo>
                  <a:cubicBezTo>
                    <a:pt x="50676" y="3613558"/>
                    <a:pt x="100867" y="3774516"/>
                    <a:pt x="167489" y="3930490"/>
                  </a:cubicBezTo>
                  <a:cubicBezTo>
                    <a:pt x="296255" y="4232138"/>
                    <a:pt x="480670" y="4502546"/>
                    <a:pt x="715471" y="4734212"/>
                  </a:cubicBezTo>
                  <a:cubicBezTo>
                    <a:pt x="1188993" y="5201464"/>
                    <a:pt x="1816250" y="5458772"/>
                    <a:pt x="2481689" y="5458772"/>
                  </a:cubicBezTo>
                  <a:cubicBezTo>
                    <a:pt x="3185758" y="5458772"/>
                    <a:pt x="3677755" y="5267191"/>
                    <a:pt x="4126644" y="4818302"/>
                  </a:cubicBezTo>
                  <a:cubicBezTo>
                    <a:pt x="4278363" y="4666583"/>
                    <a:pt x="4329982" y="4580701"/>
                    <a:pt x="4360437" y="4516766"/>
                  </a:cubicBezTo>
                  <a:cubicBezTo>
                    <a:pt x="4404890" y="4423495"/>
                    <a:pt x="4436577" y="4297417"/>
                    <a:pt x="4480357" y="4122855"/>
                  </a:cubicBezTo>
                  <a:cubicBezTo>
                    <a:pt x="4539030" y="3889285"/>
                    <a:pt x="4619425" y="3569275"/>
                    <a:pt x="4781557" y="3129791"/>
                  </a:cubicBezTo>
                  <a:cubicBezTo>
                    <a:pt x="4870238" y="2889503"/>
                    <a:pt x="4867103" y="2637010"/>
                    <a:pt x="4771928" y="2357869"/>
                  </a:cubicBezTo>
                  <a:cubicBezTo>
                    <a:pt x="4684815" y="2102465"/>
                    <a:pt x="4520779" y="1831945"/>
                    <a:pt x="4297510" y="1575533"/>
                  </a:cubicBezTo>
                  <a:cubicBezTo>
                    <a:pt x="4034492" y="1273549"/>
                    <a:pt x="3773266" y="1054983"/>
                    <a:pt x="3498715" y="907071"/>
                  </a:cubicBezTo>
                  <a:cubicBezTo>
                    <a:pt x="3204905" y="748745"/>
                    <a:pt x="2894187" y="671821"/>
                    <a:pt x="2549095" y="671821"/>
                  </a:cubicBezTo>
                  <a:cubicBezTo>
                    <a:pt x="1942553" y="671821"/>
                    <a:pt x="1518298" y="1049273"/>
                    <a:pt x="985319" y="1582475"/>
                  </a:cubicBezTo>
                  <a:cubicBezTo>
                    <a:pt x="865735" y="1702059"/>
                    <a:pt x="748278" y="1809774"/>
                    <a:pt x="634628" y="1913907"/>
                  </a:cubicBezTo>
                  <a:cubicBezTo>
                    <a:pt x="421325" y="2109407"/>
                    <a:pt x="237134" y="2278146"/>
                    <a:pt x="117662" y="2453044"/>
                  </a:cubicBezTo>
                  <a:cubicBezTo>
                    <a:pt x="64756" y="2530415"/>
                    <a:pt x="27022" y="2605799"/>
                    <a:pt x="2515" y="2685494"/>
                  </a:cubicBezTo>
                  <a:lnTo>
                    <a:pt x="0" y="2696965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7E03733-50FD-49A6-B226-40F6A0AD45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76241"/>
              <a:ext cx="5517475" cy="6130481"/>
            </a:xfrm>
            <a:custGeom>
              <a:avLst/>
              <a:gdLst>
                <a:gd name="connsiteX0" fmla="*/ 2549095 w 5517475"/>
                <a:gd name="connsiteY0" fmla="*/ 0 h 6130481"/>
                <a:gd name="connsiteX1" fmla="*/ 4804175 w 5517475"/>
                <a:gd name="connsiteY1" fmla="*/ 1134258 h 6130481"/>
                <a:gd name="connsiteX2" fmla="*/ 5411838 w 5517475"/>
                <a:gd name="connsiteY2" fmla="*/ 3362353 h 6130481"/>
                <a:gd name="connsiteX3" fmla="*/ 4601621 w 5517475"/>
                <a:gd name="connsiteY3" fmla="*/ 5293280 h 6130481"/>
                <a:gd name="connsiteX4" fmla="*/ 2481577 w 5517475"/>
                <a:gd name="connsiteY4" fmla="*/ 6130481 h 6130481"/>
                <a:gd name="connsiteX5" fmla="*/ 243517 w 5517475"/>
                <a:gd name="connsiteY5" fmla="*/ 5212325 h 6130481"/>
                <a:gd name="connsiteX6" fmla="*/ 34587 w 5517475"/>
                <a:gd name="connsiteY6" fmla="*/ 4985345 h 6130481"/>
                <a:gd name="connsiteX7" fmla="*/ 0 w 5517475"/>
                <a:gd name="connsiteY7" fmla="*/ 4939620 h 6130481"/>
                <a:gd name="connsiteX8" fmla="*/ 0 w 5517475"/>
                <a:gd name="connsiteY8" fmla="*/ 3799573 h 6130481"/>
                <a:gd name="connsiteX9" fmla="*/ 64364 w 5517475"/>
                <a:gd name="connsiteY9" fmla="*/ 3974159 h 6130481"/>
                <a:gd name="connsiteX10" fmla="*/ 636644 w 5517475"/>
                <a:gd name="connsiteY10" fmla="*/ 4813600 h 6130481"/>
                <a:gd name="connsiteX11" fmla="*/ 2481577 w 5517475"/>
                <a:gd name="connsiteY11" fmla="*/ 5570406 h 6130481"/>
                <a:gd name="connsiteX12" fmla="*/ 3449896 w 5517475"/>
                <a:gd name="connsiteY12" fmla="*/ 5407153 h 6130481"/>
                <a:gd name="connsiteX13" fmla="*/ 4205695 w 5517475"/>
                <a:gd name="connsiteY13" fmla="*/ 4897241 h 6130481"/>
                <a:gd name="connsiteX14" fmla="*/ 4461434 w 5517475"/>
                <a:gd name="connsiteY14" fmla="*/ 4564802 h 6130481"/>
                <a:gd name="connsiteX15" fmla="*/ 4588969 w 5517475"/>
                <a:gd name="connsiteY15" fmla="*/ 4149952 h 6130481"/>
                <a:gd name="connsiteX16" fmla="*/ 4886585 w 5517475"/>
                <a:gd name="connsiteY16" fmla="*/ 3168421 h 6130481"/>
                <a:gd name="connsiteX17" fmla="*/ 4877964 w 5517475"/>
                <a:gd name="connsiteY17" fmla="*/ 2321590 h 6130481"/>
                <a:gd name="connsiteX18" fmla="*/ 4382048 w 5517475"/>
                <a:gd name="connsiteY18" fmla="*/ 1501856 h 6130481"/>
                <a:gd name="connsiteX19" fmla="*/ 3551900 w 5517475"/>
                <a:gd name="connsiteY19" fmla="*/ 808425 h 6130481"/>
                <a:gd name="connsiteX20" fmla="*/ 2549095 w 5517475"/>
                <a:gd name="connsiteY20" fmla="*/ 559851 h 6130481"/>
                <a:gd name="connsiteX21" fmla="*/ 1712566 w 5517475"/>
                <a:gd name="connsiteY21" fmla="*/ 812008 h 6130481"/>
                <a:gd name="connsiteX22" fmla="*/ 906044 w 5517475"/>
                <a:gd name="connsiteY22" fmla="*/ 1502976 h 6130481"/>
                <a:gd name="connsiteX23" fmla="*/ 558825 w 5517475"/>
                <a:gd name="connsiteY23" fmla="*/ 1831049 h 6130481"/>
                <a:gd name="connsiteX24" fmla="*/ 25063 w 5517475"/>
                <a:gd name="connsiteY24" fmla="*/ 2389556 h 6130481"/>
                <a:gd name="connsiteX25" fmla="*/ 0 w 5517475"/>
                <a:gd name="connsiteY25" fmla="*/ 2432109 h 6130481"/>
                <a:gd name="connsiteX26" fmla="*/ 0 w 5517475"/>
                <a:gd name="connsiteY26" fmla="*/ 1587383 h 6130481"/>
                <a:gd name="connsiteX27" fmla="*/ 76951 w 5517475"/>
                <a:gd name="connsiteY27" fmla="*/ 1513741 h 6130481"/>
                <a:gd name="connsiteX28" fmla="*/ 510118 w 5517475"/>
                <a:gd name="connsiteY28" fmla="*/ 1107273 h 6130481"/>
                <a:gd name="connsiteX29" fmla="*/ 2549095 w 5517475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17475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3899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799573"/>
                  </a:lnTo>
                  <a:lnTo>
                    <a:pt x="64364" y="3974159"/>
                  </a:lnTo>
                  <a:cubicBezTo>
                    <a:pt x="198841" y="4289243"/>
                    <a:pt x="391429" y="4571632"/>
                    <a:pt x="636644" y="4813600"/>
                  </a:cubicBezTo>
                  <a:cubicBezTo>
                    <a:pt x="1131328" y="5301566"/>
                    <a:pt x="1786578" y="5570406"/>
                    <a:pt x="2481577" y="5570406"/>
                  </a:cubicBezTo>
                  <a:cubicBezTo>
                    <a:pt x="2854550" y="5570406"/>
                    <a:pt x="3171314" y="5516996"/>
                    <a:pt x="3449896" y="5407153"/>
                  </a:cubicBezTo>
                  <a:cubicBezTo>
                    <a:pt x="3723103" y="5299438"/>
                    <a:pt x="3970333" y="5132603"/>
                    <a:pt x="4205695" y="4897241"/>
                  </a:cubicBezTo>
                  <a:cubicBezTo>
                    <a:pt x="4369395" y="4733653"/>
                    <a:pt x="4426836" y="4637358"/>
                    <a:pt x="4461434" y="4564802"/>
                  </a:cubicBezTo>
                  <a:cubicBezTo>
                    <a:pt x="4510701" y="4461453"/>
                    <a:pt x="4543509" y="4330784"/>
                    <a:pt x="4588969" y="4149952"/>
                  </a:cubicBezTo>
                  <a:cubicBezTo>
                    <a:pt x="4646969" y="3918846"/>
                    <a:pt x="4726468" y="3602194"/>
                    <a:pt x="4886585" y="3168421"/>
                  </a:cubicBezTo>
                  <a:cubicBezTo>
                    <a:pt x="4984560" y="2902940"/>
                    <a:pt x="4981760" y="2626037"/>
                    <a:pt x="4877964" y="2321590"/>
                  </a:cubicBezTo>
                  <a:cubicBezTo>
                    <a:pt x="4786260" y="2052526"/>
                    <a:pt x="4614834" y="1769129"/>
                    <a:pt x="4382048" y="1501856"/>
                  </a:cubicBezTo>
                  <a:cubicBezTo>
                    <a:pt x="4110072" y="1189683"/>
                    <a:pt x="3838544" y="962832"/>
                    <a:pt x="3551900" y="808425"/>
                  </a:cubicBezTo>
                  <a:cubicBezTo>
                    <a:pt x="3241183" y="641141"/>
                    <a:pt x="2913222" y="559851"/>
                    <a:pt x="2549095" y="559851"/>
                  </a:cubicBezTo>
                  <a:cubicBezTo>
                    <a:pt x="2253830" y="559851"/>
                    <a:pt x="1988013" y="640134"/>
                    <a:pt x="1712566" y="812008"/>
                  </a:cubicBezTo>
                  <a:cubicBezTo>
                    <a:pt x="1428385" y="989593"/>
                    <a:pt x="1158313" y="1250707"/>
                    <a:pt x="906044" y="1502976"/>
                  </a:cubicBezTo>
                  <a:cubicBezTo>
                    <a:pt x="788140" y="1620769"/>
                    <a:pt x="671579" y="1727700"/>
                    <a:pt x="558825" y="1831049"/>
                  </a:cubicBezTo>
                  <a:cubicBezTo>
                    <a:pt x="340371" y="2031140"/>
                    <a:pt x="151813" y="2204022"/>
                    <a:pt x="25063" y="2389556"/>
                  </a:cubicBezTo>
                  <a:lnTo>
                    <a:pt x="0" y="2432109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A614510-A9F4-41B6-B78E-F49E390C7E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0"/>
              <a:ext cx="5646974" cy="6483075"/>
            </a:xfrm>
            <a:custGeom>
              <a:avLst/>
              <a:gdLst>
                <a:gd name="connsiteX0" fmla="*/ 2405773 w 5646974"/>
                <a:gd name="connsiteY0" fmla="*/ 0 h 6483075"/>
                <a:gd name="connsiteX1" fmla="*/ 5646974 w 5646974"/>
                <a:gd name="connsiteY1" fmla="*/ 3241538 h 6483075"/>
                <a:gd name="connsiteX2" fmla="*/ 2405773 w 5646974"/>
                <a:gd name="connsiteY2" fmla="*/ 6483075 h 6483075"/>
                <a:gd name="connsiteX3" fmla="*/ 113897 w 5646974"/>
                <a:gd name="connsiteY3" fmla="*/ 5533666 h 6483075"/>
                <a:gd name="connsiteX4" fmla="*/ 0 w 5646974"/>
                <a:gd name="connsiteY4" fmla="*/ 5408336 h 6483075"/>
                <a:gd name="connsiteX5" fmla="*/ 0 w 5646974"/>
                <a:gd name="connsiteY5" fmla="*/ 4983659 h 6483075"/>
                <a:gd name="connsiteX6" fmla="*/ 155731 w 5646974"/>
                <a:gd name="connsiteY6" fmla="*/ 5176047 h 6483075"/>
                <a:gd name="connsiteX7" fmla="*/ 1093706 w 5646974"/>
                <a:gd name="connsiteY7" fmla="*/ 5866903 h 6483075"/>
                <a:gd name="connsiteX8" fmla="*/ 1639673 w 5646974"/>
                <a:gd name="connsiteY8" fmla="*/ 6059940 h 6483075"/>
                <a:gd name="connsiteX9" fmla="*/ 1709990 w 5646974"/>
                <a:gd name="connsiteY9" fmla="*/ 6076287 h 6483075"/>
                <a:gd name="connsiteX10" fmla="*/ 1780307 w 5646974"/>
                <a:gd name="connsiteY10" fmla="*/ 6091963 h 6483075"/>
                <a:gd name="connsiteX11" fmla="*/ 1851072 w 5646974"/>
                <a:gd name="connsiteY11" fmla="*/ 6105176 h 6483075"/>
                <a:gd name="connsiteX12" fmla="*/ 1886455 w 5646974"/>
                <a:gd name="connsiteY12" fmla="*/ 6111782 h 6483075"/>
                <a:gd name="connsiteX13" fmla="*/ 1921949 w 5646974"/>
                <a:gd name="connsiteY13" fmla="*/ 6117716 h 6483075"/>
                <a:gd name="connsiteX14" fmla="*/ 2064152 w 5646974"/>
                <a:gd name="connsiteY14" fmla="*/ 6137647 h 6483075"/>
                <a:gd name="connsiteX15" fmla="*/ 2206914 w 5646974"/>
                <a:gd name="connsiteY15" fmla="*/ 6151195 h 6483075"/>
                <a:gd name="connsiteX16" fmla="*/ 2350011 w 5646974"/>
                <a:gd name="connsiteY16" fmla="*/ 6158250 h 6483075"/>
                <a:gd name="connsiteX17" fmla="*/ 2493109 w 5646974"/>
                <a:gd name="connsiteY17" fmla="*/ 6159705 h 6483075"/>
                <a:gd name="connsiteX18" fmla="*/ 2781321 w 5646974"/>
                <a:gd name="connsiteY18" fmla="*/ 6147277 h 6483075"/>
                <a:gd name="connsiteX19" fmla="*/ 3345091 w 5646974"/>
                <a:gd name="connsiteY19" fmla="*/ 6060276 h 6483075"/>
                <a:gd name="connsiteX20" fmla="*/ 3878853 w 5646974"/>
                <a:gd name="connsiteY20" fmla="*/ 5871718 h 6483075"/>
                <a:gd name="connsiteX21" fmla="*/ 4367267 w 5646974"/>
                <a:gd name="connsiteY21" fmla="*/ 5573093 h 6483075"/>
                <a:gd name="connsiteX22" fmla="*/ 4424484 w 5646974"/>
                <a:gd name="connsiteY22" fmla="*/ 5528529 h 6483075"/>
                <a:gd name="connsiteX23" fmla="*/ 4481252 w 5646974"/>
                <a:gd name="connsiteY23" fmla="*/ 5483069 h 6483075"/>
                <a:gd name="connsiteX24" fmla="*/ 4536790 w 5646974"/>
                <a:gd name="connsiteY24" fmla="*/ 5435818 h 6483075"/>
                <a:gd name="connsiteX25" fmla="*/ 4591543 w 5646974"/>
                <a:gd name="connsiteY25" fmla="*/ 5387671 h 6483075"/>
                <a:gd name="connsiteX26" fmla="*/ 4794209 w 5646974"/>
                <a:gd name="connsiteY26" fmla="*/ 5181198 h 6483075"/>
                <a:gd name="connsiteX27" fmla="*/ 4956678 w 5646974"/>
                <a:gd name="connsiteY27" fmla="*/ 4945836 h 6483075"/>
                <a:gd name="connsiteX28" fmla="*/ 4989262 w 5646974"/>
                <a:gd name="connsiteY28" fmla="*/ 4881453 h 6483075"/>
                <a:gd name="connsiteX29" fmla="*/ 5017814 w 5646974"/>
                <a:gd name="connsiteY29" fmla="*/ 4814607 h 6483075"/>
                <a:gd name="connsiteX30" fmla="*/ 5044127 w 5646974"/>
                <a:gd name="connsiteY30" fmla="*/ 4746193 h 6483075"/>
                <a:gd name="connsiteX31" fmla="*/ 5068425 w 5646974"/>
                <a:gd name="connsiteY31" fmla="*/ 4676436 h 6483075"/>
                <a:gd name="connsiteX32" fmla="*/ 5154641 w 5646974"/>
                <a:gd name="connsiteY32" fmla="*/ 4390352 h 6483075"/>
                <a:gd name="connsiteX33" fmla="*/ 5196854 w 5646974"/>
                <a:gd name="connsiteY33" fmla="*/ 4246134 h 6483075"/>
                <a:gd name="connsiteX34" fmla="*/ 5240299 w 5646974"/>
                <a:gd name="connsiteY34" fmla="*/ 4102140 h 6483075"/>
                <a:gd name="connsiteX35" fmla="*/ 5432440 w 5646974"/>
                <a:gd name="connsiteY35" fmla="*/ 3532884 h 6483075"/>
                <a:gd name="connsiteX36" fmla="*/ 5528846 w 5646974"/>
                <a:gd name="connsiteY36" fmla="*/ 2951647 h 6483075"/>
                <a:gd name="connsiteX37" fmla="*/ 5495927 w 5646974"/>
                <a:gd name="connsiteY37" fmla="*/ 2658733 h 6483075"/>
                <a:gd name="connsiteX38" fmla="*/ 5480027 w 5646974"/>
                <a:gd name="connsiteY38" fmla="*/ 2586848 h 6483075"/>
                <a:gd name="connsiteX39" fmla="*/ 5461328 w 5646974"/>
                <a:gd name="connsiteY39" fmla="*/ 2515635 h 6483075"/>
                <a:gd name="connsiteX40" fmla="*/ 5439605 w 5646974"/>
                <a:gd name="connsiteY40" fmla="*/ 2445317 h 6483075"/>
                <a:gd name="connsiteX41" fmla="*/ 5415532 w 5646974"/>
                <a:gd name="connsiteY41" fmla="*/ 2375896 h 6483075"/>
                <a:gd name="connsiteX42" fmla="*/ 5144564 w 5646974"/>
                <a:gd name="connsiteY42" fmla="*/ 1857138 h 6483075"/>
                <a:gd name="connsiteX43" fmla="*/ 4774838 w 5646974"/>
                <a:gd name="connsiteY43" fmla="*/ 1405450 h 6483075"/>
                <a:gd name="connsiteX44" fmla="*/ 4345769 w 5646974"/>
                <a:gd name="connsiteY44" fmla="*/ 1012323 h 6483075"/>
                <a:gd name="connsiteX45" fmla="*/ 4115334 w 5646974"/>
                <a:gd name="connsiteY45" fmla="*/ 841344 h 6483075"/>
                <a:gd name="connsiteX46" fmla="*/ 3874038 w 5646974"/>
                <a:gd name="connsiteY46" fmla="*/ 691528 h 6483075"/>
                <a:gd name="connsiteX47" fmla="*/ 3359535 w 5646974"/>
                <a:gd name="connsiteY47" fmla="*/ 468819 h 6483075"/>
                <a:gd name="connsiteX48" fmla="*/ 2811105 w 5646974"/>
                <a:gd name="connsiteY48" fmla="*/ 366031 h 6483075"/>
                <a:gd name="connsiteX49" fmla="*/ 2741124 w 5646974"/>
                <a:gd name="connsiteY49" fmla="*/ 361440 h 6483075"/>
                <a:gd name="connsiteX50" fmla="*/ 2671030 w 5646974"/>
                <a:gd name="connsiteY50" fmla="*/ 358417 h 6483075"/>
                <a:gd name="connsiteX51" fmla="*/ 2600713 w 5646974"/>
                <a:gd name="connsiteY51" fmla="*/ 357521 h 6483075"/>
                <a:gd name="connsiteX52" fmla="*/ 2531739 w 5646974"/>
                <a:gd name="connsiteY52" fmla="*/ 358529 h 6483075"/>
                <a:gd name="connsiteX53" fmla="*/ 2259988 w 5646974"/>
                <a:gd name="connsiteY53" fmla="*/ 385289 h 6483075"/>
                <a:gd name="connsiteX54" fmla="*/ 1740670 w 5646974"/>
                <a:gd name="connsiteY54" fmla="*/ 553917 h 6483075"/>
                <a:gd name="connsiteX55" fmla="*/ 1264124 w 5646974"/>
                <a:gd name="connsiteY55" fmla="*/ 853549 h 6483075"/>
                <a:gd name="connsiteX56" fmla="*/ 823074 w 5646974"/>
                <a:gd name="connsiteY56" fmla="*/ 1234136 h 6483075"/>
                <a:gd name="connsiteX57" fmla="*/ 715694 w 5646974"/>
                <a:gd name="connsiteY57" fmla="*/ 1336252 h 6483075"/>
                <a:gd name="connsiteX58" fmla="*/ 606859 w 5646974"/>
                <a:gd name="connsiteY58" fmla="*/ 1440945 h 6483075"/>
                <a:gd name="connsiteX59" fmla="*/ 382023 w 5646974"/>
                <a:gd name="connsiteY59" fmla="*/ 1646074 h 6483075"/>
                <a:gd name="connsiteX60" fmla="*/ 158531 w 5646974"/>
                <a:gd name="connsiteY60" fmla="*/ 1843813 h 6483075"/>
                <a:gd name="connsiteX61" fmla="*/ 0 w 5646974"/>
                <a:gd name="connsiteY61" fmla="*/ 1991775 h 6483075"/>
                <a:gd name="connsiteX62" fmla="*/ 0 w 5646974"/>
                <a:gd name="connsiteY62" fmla="*/ 1074740 h 6483075"/>
                <a:gd name="connsiteX63" fmla="*/ 113897 w 5646974"/>
                <a:gd name="connsiteY63" fmla="*/ 949410 h 6483075"/>
                <a:gd name="connsiteX64" fmla="*/ 2405773 w 5646974"/>
                <a:gd name="connsiteY64" fmla="*/ 0 h 6483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5646974" h="6483075">
                  <a:moveTo>
                    <a:pt x="2405773" y="0"/>
                  </a:moveTo>
                  <a:cubicBezTo>
                    <a:pt x="4195841" y="0"/>
                    <a:pt x="5646974" y="1451246"/>
                    <a:pt x="5646974" y="3241538"/>
                  </a:cubicBezTo>
                  <a:cubicBezTo>
                    <a:pt x="5646974" y="5031830"/>
                    <a:pt x="4195841" y="6483075"/>
                    <a:pt x="2405773" y="6483075"/>
                  </a:cubicBezTo>
                  <a:cubicBezTo>
                    <a:pt x="1510739" y="6483075"/>
                    <a:pt x="700439" y="6120264"/>
                    <a:pt x="113897" y="5533666"/>
                  </a:cubicBezTo>
                  <a:lnTo>
                    <a:pt x="0" y="5408336"/>
                  </a:lnTo>
                  <a:lnTo>
                    <a:pt x="0" y="4983659"/>
                  </a:lnTo>
                  <a:lnTo>
                    <a:pt x="155731" y="5176047"/>
                  </a:lnTo>
                  <a:cubicBezTo>
                    <a:pt x="417742" y="5469073"/>
                    <a:pt x="741224" y="5704211"/>
                    <a:pt x="1093706" y="5866903"/>
                  </a:cubicBezTo>
                  <a:cubicBezTo>
                    <a:pt x="1269947" y="5948418"/>
                    <a:pt x="1453018" y="6013137"/>
                    <a:pt x="1639673" y="6059940"/>
                  </a:cubicBezTo>
                  <a:lnTo>
                    <a:pt x="1709990" y="6076287"/>
                  </a:lnTo>
                  <a:cubicBezTo>
                    <a:pt x="1733504" y="6081550"/>
                    <a:pt x="1756570" y="6088156"/>
                    <a:pt x="1780307" y="6091963"/>
                  </a:cubicBezTo>
                  <a:lnTo>
                    <a:pt x="1851072" y="6105176"/>
                  </a:lnTo>
                  <a:lnTo>
                    <a:pt x="1886455" y="6111782"/>
                  </a:lnTo>
                  <a:cubicBezTo>
                    <a:pt x="1898212" y="6114021"/>
                    <a:pt x="1909969" y="6116373"/>
                    <a:pt x="1921949" y="6117716"/>
                  </a:cubicBezTo>
                  <a:cubicBezTo>
                    <a:pt x="1969425" y="6124323"/>
                    <a:pt x="2016676" y="6131489"/>
                    <a:pt x="2064152" y="6137647"/>
                  </a:cubicBezTo>
                  <a:cubicBezTo>
                    <a:pt x="2111851" y="6141790"/>
                    <a:pt x="2159438" y="6146381"/>
                    <a:pt x="2206914" y="6151195"/>
                  </a:cubicBezTo>
                  <a:lnTo>
                    <a:pt x="2350011" y="6158250"/>
                  </a:lnTo>
                  <a:cubicBezTo>
                    <a:pt x="2397711" y="6159593"/>
                    <a:pt x="2445410" y="6159146"/>
                    <a:pt x="2493109" y="6159705"/>
                  </a:cubicBezTo>
                  <a:cubicBezTo>
                    <a:pt x="2589068" y="6158137"/>
                    <a:pt x="2685922" y="6154666"/>
                    <a:pt x="2781321" y="6147277"/>
                  </a:cubicBezTo>
                  <a:cubicBezTo>
                    <a:pt x="2972566" y="6132944"/>
                    <a:pt x="3161348" y="6105288"/>
                    <a:pt x="3345091" y="6060276"/>
                  </a:cubicBezTo>
                  <a:cubicBezTo>
                    <a:pt x="3528834" y="6015375"/>
                    <a:pt x="3707539" y="5952785"/>
                    <a:pt x="3878853" y="5871718"/>
                  </a:cubicBezTo>
                  <a:cubicBezTo>
                    <a:pt x="4050167" y="5790428"/>
                    <a:pt x="4213084" y="5689318"/>
                    <a:pt x="4367267" y="5573093"/>
                  </a:cubicBezTo>
                  <a:lnTo>
                    <a:pt x="4424484" y="5528529"/>
                  </a:lnTo>
                  <a:cubicBezTo>
                    <a:pt x="4443631" y="5513637"/>
                    <a:pt x="4463113" y="5499193"/>
                    <a:pt x="4481252" y="5483069"/>
                  </a:cubicBezTo>
                  <a:lnTo>
                    <a:pt x="4536790" y="5435818"/>
                  </a:lnTo>
                  <a:cubicBezTo>
                    <a:pt x="4555265" y="5419918"/>
                    <a:pt x="4574188" y="5404466"/>
                    <a:pt x="4591543" y="5387671"/>
                  </a:cubicBezTo>
                  <a:cubicBezTo>
                    <a:pt x="4662980" y="5321944"/>
                    <a:pt x="4733074" y="5254650"/>
                    <a:pt x="4794209" y="5181198"/>
                  </a:cubicBezTo>
                  <a:cubicBezTo>
                    <a:pt x="4857808" y="5109089"/>
                    <a:pt x="4910434" y="5029926"/>
                    <a:pt x="4956678" y="4945836"/>
                  </a:cubicBezTo>
                  <a:cubicBezTo>
                    <a:pt x="4967651" y="4924450"/>
                    <a:pt x="4978624" y="4903064"/>
                    <a:pt x="4989262" y="4881453"/>
                  </a:cubicBezTo>
                  <a:lnTo>
                    <a:pt x="5017814" y="4814607"/>
                  </a:lnTo>
                  <a:cubicBezTo>
                    <a:pt x="5027891" y="4792549"/>
                    <a:pt x="5035393" y="4769035"/>
                    <a:pt x="5044127" y="4746193"/>
                  </a:cubicBezTo>
                  <a:cubicBezTo>
                    <a:pt x="5052636" y="4723128"/>
                    <a:pt x="5061146" y="4700174"/>
                    <a:pt x="5068425" y="4676436"/>
                  </a:cubicBezTo>
                  <a:cubicBezTo>
                    <a:pt x="5099552" y="4582717"/>
                    <a:pt x="5126985" y="4486422"/>
                    <a:pt x="5154641" y="4390352"/>
                  </a:cubicBezTo>
                  <a:lnTo>
                    <a:pt x="5196854" y="4246134"/>
                  </a:lnTo>
                  <a:lnTo>
                    <a:pt x="5240299" y="4102140"/>
                  </a:lnTo>
                  <a:cubicBezTo>
                    <a:pt x="5299195" y="3910560"/>
                    <a:pt x="5364697" y="3721330"/>
                    <a:pt x="5432440" y="3532884"/>
                  </a:cubicBezTo>
                  <a:cubicBezTo>
                    <a:pt x="5500294" y="3346902"/>
                    <a:pt x="5533549" y="3148714"/>
                    <a:pt x="5528846" y="2951647"/>
                  </a:cubicBezTo>
                  <a:cubicBezTo>
                    <a:pt x="5526831" y="2853113"/>
                    <a:pt x="5515409" y="2755027"/>
                    <a:pt x="5495927" y="2658733"/>
                  </a:cubicBezTo>
                  <a:cubicBezTo>
                    <a:pt x="5491112" y="2634659"/>
                    <a:pt x="5486297" y="2610585"/>
                    <a:pt x="5480027" y="2586848"/>
                  </a:cubicBezTo>
                  <a:cubicBezTo>
                    <a:pt x="5474205" y="2562998"/>
                    <a:pt x="5468718" y="2539036"/>
                    <a:pt x="5461328" y="2515635"/>
                  </a:cubicBezTo>
                  <a:cubicBezTo>
                    <a:pt x="5454386" y="2492009"/>
                    <a:pt x="5447668" y="2468495"/>
                    <a:pt x="5439605" y="2445317"/>
                  </a:cubicBezTo>
                  <a:cubicBezTo>
                    <a:pt x="5431879" y="2422028"/>
                    <a:pt x="5424378" y="2398738"/>
                    <a:pt x="5415532" y="2375896"/>
                  </a:cubicBezTo>
                  <a:cubicBezTo>
                    <a:pt x="5347790" y="2191817"/>
                    <a:pt x="5254071" y="2018599"/>
                    <a:pt x="5144564" y="1857138"/>
                  </a:cubicBezTo>
                  <a:cubicBezTo>
                    <a:pt x="5034946" y="1695565"/>
                    <a:pt x="4909762" y="1545301"/>
                    <a:pt x="4774838" y="1405450"/>
                  </a:cubicBezTo>
                  <a:cubicBezTo>
                    <a:pt x="4638907" y="1265040"/>
                    <a:pt x="4496145" y="1132131"/>
                    <a:pt x="4345769" y="1012323"/>
                  </a:cubicBezTo>
                  <a:cubicBezTo>
                    <a:pt x="4270749" y="952195"/>
                    <a:pt x="4194273" y="894642"/>
                    <a:pt x="4115334" y="841344"/>
                  </a:cubicBezTo>
                  <a:cubicBezTo>
                    <a:pt x="4037067" y="787263"/>
                    <a:pt x="3956336" y="737548"/>
                    <a:pt x="3874038" y="691528"/>
                  </a:cubicBezTo>
                  <a:cubicBezTo>
                    <a:pt x="3709554" y="599712"/>
                    <a:pt x="3537792" y="523349"/>
                    <a:pt x="3359535" y="468819"/>
                  </a:cubicBezTo>
                  <a:cubicBezTo>
                    <a:pt x="3181278" y="414514"/>
                    <a:pt x="2997311" y="380699"/>
                    <a:pt x="2811105" y="366031"/>
                  </a:cubicBezTo>
                  <a:cubicBezTo>
                    <a:pt x="2787703" y="364575"/>
                    <a:pt x="2764525" y="362448"/>
                    <a:pt x="2741124" y="361440"/>
                  </a:cubicBezTo>
                  <a:lnTo>
                    <a:pt x="2671030" y="358417"/>
                  </a:lnTo>
                  <a:lnTo>
                    <a:pt x="2600713" y="357521"/>
                  </a:lnTo>
                  <a:cubicBezTo>
                    <a:pt x="2577087" y="356961"/>
                    <a:pt x="2554805" y="358305"/>
                    <a:pt x="2531739" y="358529"/>
                  </a:cubicBezTo>
                  <a:cubicBezTo>
                    <a:pt x="2440259" y="360992"/>
                    <a:pt x="2349564" y="370285"/>
                    <a:pt x="2259988" y="385289"/>
                  </a:cubicBezTo>
                  <a:cubicBezTo>
                    <a:pt x="2080723" y="415521"/>
                    <a:pt x="1906945" y="473634"/>
                    <a:pt x="1740670" y="553917"/>
                  </a:cubicBezTo>
                  <a:cubicBezTo>
                    <a:pt x="1574506" y="634647"/>
                    <a:pt x="1415844" y="737100"/>
                    <a:pt x="1264124" y="853549"/>
                  </a:cubicBezTo>
                  <a:cubicBezTo>
                    <a:pt x="1112181" y="969886"/>
                    <a:pt x="966508" y="1099212"/>
                    <a:pt x="823074" y="1234136"/>
                  </a:cubicBezTo>
                  <a:cubicBezTo>
                    <a:pt x="787131" y="1267951"/>
                    <a:pt x="751413" y="1301990"/>
                    <a:pt x="715694" y="1336252"/>
                  </a:cubicBezTo>
                  <a:lnTo>
                    <a:pt x="606859" y="1440945"/>
                  </a:lnTo>
                  <a:cubicBezTo>
                    <a:pt x="532623" y="1511374"/>
                    <a:pt x="457267" y="1579452"/>
                    <a:pt x="382023" y="1646074"/>
                  </a:cubicBezTo>
                  <a:lnTo>
                    <a:pt x="158531" y="1843813"/>
                  </a:lnTo>
                  <a:lnTo>
                    <a:pt x="0" y="1991775"/>
                  </a:lnTo>
                  <a:lnTo>
                    <a:pt x="0" y="1074740"/>
                  </a:lnTo>
                  <a:lnTo>
                    <a:pt x="113897" y="949410"/>
                  </a:lnTo>
                  <a:cubicBezTo>
                    <a:pt x="700439" y="362812"/>
                    <a:pt x="1510739" y="0"/>
                    <a:pt x="2405773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74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47751EBA-0D97-DB2F-36E1-8474188F3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053641"/>
            <a:ext cx="3669161" cy="2760098"/>
          </a:xfrm>
        </p:spPr>
        <p:txBody>
          <a:bodyPr>
            <a:normAutofit/>
          </a:bodyPr>
          <a:lstStyle/>
          <a:p>
            <a:r>
              <a:rPr lang="ko-KR" altLang="en-US" sz="4000" dirty="0">
                <a:solidFill>
                  <a:schemeClr val="tx2"/>
                </a:solidFill>
              </a:rPr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777E31-D3F4-3B03-A0CC-F282D98D1B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718988" cy="5230634"/>
          </a:xfrm>
          <a:noFill/>
          <a:ln>
            <a:noFill/>
          </a:ln>
        </p:spPr>
        <p:txBody>
          <a:bodyPr anchor="ctr">
            <a:normAutofit/>
          </a:bodyPr>
          <a:lstStyle/>
          <a:p>
            <a:r>
              <a:rPr lang="en-US" altLang="ko-KR" dirty="0">
                <a:solidFill>
                  <a:schemeClr val="tx2"/>
                </a:solidFill>
              </a:rPr>
              <a:t>1. RPG </a:t>
            </a:r>
            <a:r>
              <a:rPr lang="ko-KR" altLang="en-US" dirty="0">
                <a:solidFill>
                  <a:schemeClr val="tx2"/>
                </a:solidFill>
              </a:rPr>
              <a:t>게임의 특성</a:t>
            </a:r>
            <a:endParaRPr lang="en-US" altLang="ko-KR" dirty="0">
              <a:solidFill>
                <a:schemeClr val="tx2"/>
              </a:solidFill>
            </a:endParaRPr>
          </a:p>
          <a:p>
            <a:r>
              <a:rPr lang="en-US" altLang="ko-KR" dirty="0">
                <a:solidFill>
                  <a:schemeClr val="tx2"/>
                </a:solidFill>
              </a:rPr>
              <a:t>2. </a:t>
            </a:r>
            <a:r>
              <a:rPr lang="ko-KR" altLang="en-US" dirty="0">
                <a:solidFill>
                  <a:schemeClr val="tx2"/>
                </a:solidFill>
              </a:rPr>
              <a:t>국내 </a:t>
            </a:r>
            <a:r>
              <a:rPr lang="en-US" altLang="ko-KR" dirty="0">
                <a:solidFill>
                  <a:schemeClr val="tx2"/>
                </a:solidFill>
              </a:rPr>
              <a:t>RPG </a:t>
            </a:r>
            <a:r>
              <a:rPr lang="ko-KR" altLang="en-US" dirty="0">
                <a:solidFill>
                  <a:schemeClr val="tx2"/>
                </a:solidFill>
              </a:rPr>
              <a:t>게임</a:t>
            </a:r>
            <a:r>
              <a:rPr lang="en-US" altLang="ko-KR" dirty="0">
                <a:solidFill>
                  <a:schemeClr val="tx2"/>
                </a:solidFill>
              </a:rPr>
              <a:t> </a:t>
            </a:r>
            <a:r>
              <a:rPr lang="ko-KR" altLang="en-US" dirty="0">
                <a:solidFill>
                  <a:schemeClr val="tx2"/>
                </a:solidFill>
              </a:rPr>
              <a:t>점유율 및 순위</a:t>
            </a:r>
            <a:endParaRPr lang="en-US" altLang="ko-KR" dirty="0">
              <a:solidFill>
                <a:schemeClr val="tx2"/>
              </a:solidFill>
            </a:endParaRPr>
          </a:p>
          <a:p>
            <a:r>
              <a:rPr lang="en-US" altLang="ko-KR" dirty="0">
                <a:solidFill>
                  <a:schemeClr val="tx2"/>
                </a:solidFill>
              </a:rPr>
              <a:t>3. RPG </a:t>
            </a:r>
            <a:r>
              <a:rPr lang="ko-KR" altLang="en-US" dirty="0">
                <a:solidFill>
                  <a:schemeClr val="tx2"/>
                </a:solidFill>
              </a:rPr>
              <a:t>게이머 연령별 비율</a:t>
            </a:r>
            <a:endParaRPr lang="en-US" altLang="ko-KR" dirty="0">
              <a:solidFill>
                <a:schemeClr val="tx2"/>
              </a:solidFill>
            </a:endParaRPr>
          </a:p>
          <a:p>
            <a:r>
              <a:rPr lang="en-US" altLang="ko-KR" dirty="0">
                <a:solidFill>
                  <a:schemeClr val="tx2"/>
                </a:solidFill>
              </a:rPr>
              <a:t>4. </a:t>
            </a:r>
            <a:r>
              <a:rPr lang="ko-KR" altLang="en-US" dirty="0">
                <a:solidFill>
                  <a:schemeClr val="tx2"/>
                </a:solidFill>
              </a:rPr>
              <a:t>국내 </a:t>
            </a:r>
            <a:r>
              <a:rPr lang="en-US" altLang="ko-KR" dirty="0">
                <a:solidFill>
                  <a:schemeClr val="tx2"/>
                </a:solidFill>
              </a:rPr>
              <a:t>RPG </a:t>
            </a:r>
            <a:r>
              <a:rPr lang="ko-KR" altLang="en-US" dirty="0">
                <a:solidFill>
                  <a:schemeClr val="tx2"/>
                </a:solidFill>
              </a:rPr>
              <a:t>게임 트렌드</a:t>
            </a:r>
            <a:endParaRPr lang="en-US" altLang="ko-KR" dirty="0">
              <a:solidFill>
                <a:schemeClr val="tx2"/>
              </a:solidFill>
            </a:endParaRPr>
          </a:p>
          <a:p>
            <a:r>
              <a:rPr lang="en-US" altLang="ko-KR" dirty="0">
                <a:solidFill>
                  <a:schemeClr val="tx2"/>
                </a:solidFill>
              </a:rPr>
              <a:t>5. </a:t>
            </a:r>
            <a:r>
              <a:rPr lang="ko-KR" altLang="en-US" dirty="0">
                <a:solidFill>
                  <a:schemeClr val="tx2"/>
                </a:solidFill>
              </a:rPr>
              <a:t>국내 </a:t>
            </a:r>
            <a:r>
              <a:rPr lang="en-US" altLang="ko-KR" dirty="0">
                <a:solidFill>
                  <a:schemeClr val="tx2"/>
                </a:solidFill>
              </a:rPr>
              <a:t>RPG </a:t>
            </a:r>
            <a:r>
              <a:rPr lang="ko-KR" altLang="en-US" dirty="0">
                <a:solidFill>
                  <a:schemeClr val="tx2"/>
                </a:solidFill>
              </a:rPr>
              <a:t>게임 소비 트렌드</a:t>
            </a:r>
            <a:endParaRPr lang="en-US" altLang="ko-KR" dirty="0">
              <a:solidFill>
                <a:schemeClr val="tx2"/>
              </a:solidFill>
            </a:endParaRPr>
          </a:p>
          <a:p>
            <a:r>
              <a:rPr lang="en-US" altLang="ko-KR" dirty="0">
                <a:solidFill>
                  <a:schemeClr val="tx2"/>
                </a:solidFill>
              </a:rPr>
              <a:t>6. </a:t>
            </a:r>
            <a:r>
              <a:rPr lang="ko-KR" altLang="en-US" dirty="0" err="1">
                <a:solidFill>
                  <a:schemeClr val="tx2"/>
                </a:solidFill>
              </a:rPr>
              <a:t>경쟁작</a:t>
            </a:r>
            <a:r>
              <a:rPr lang="ko-KR" altLang="en-US" dirty="0">
                <a:solidFill>
                  <a:schemeClr val="tx2"/>
                </a:solidFill>
              </a:rPr>
              <a:t> 분석</a:t>
            </a:r>
          </a:p>
        </p:txBody>
      </p:sp>
    </p:spTree>
    <p:extLst>
      <p:ext uri="{BB962C8B-B14F-4D97-AF65-F5344CB8AC3E}">
        <p14:creationId xmlns:p14="http://schemas.microsoft.com/office/powerpoint/2010/main" val="3078652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78D0F5A-507B-5D6B-EDD7-E1541A146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US" altLang="ko-KR" sz="4000" dirty="0">
                <a:solidFill>
                  <a:srgbClr val="FFFFFF"/>
                </a:solidFill>
              </a:rPr>
              <a:t>RPG </a:t>
            </a:r>
            <a:r>
              <a:rPr lang="ko-KR" altLang="en-US" sz="4000" dirty="0">
                <a:solidFill>
                  <a:srgbClr val="FFFFFF"/>
                </a:solidFill>
              </a:rPr>
              <a:t>게임의 특성</a:t>
            </a:r>
          </a:p>
        </p:txBody>
      </p:sp>
      <p:graphicFrame>
        <p:nvGraphicFramePr>
          <p:cNvPr id="14" name="내용 개체 틀 2">
            <a:extLst>
              <a:ext uri="{FF2B5EF4-FFF2-40B4-BE49-F238E27FC236}">
                <a16:creationId xmlns:a16="http://schemas.microsoft.com/office/drawing/2014/main" id="{FAB3A878-F0DB-C12E-FB34-6838C0835B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3088668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98029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20347C7-92B4-6E4F-6577-A208D25B2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국내 </a:t>
            </a:r>
            <a:r>
              <a:rPr lang="en-US" altLang="ko-KR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PC</a:t>
            </a:r>
            <a:r>
              <a:rPr lang="ko-KR" alt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방 점유율 </a:t>
            </a:r>
            <a:r>
              <a:rPr lang="en-US" altLang="ko-KR" sz="3200" dirty="0">
                <a:solidFill>
                  <a:srgbClr val="FFFFFF"/>
                </a:solidFill>
              </a:rPr>
              <a:t>(RPG)</a:t>
            </a:r>
            <a:endParaRPr lang="ko-KR" altLang="en-US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내용 개체 틀 4" descr="텍스트, 스크린샷, 번호, 소프트웨어이(가) 표시된 사진&#10;&#10;자동 생성된 설명">
            <a:extLst>
              <a:ext uri="{FF2B5EF4-FFF2-40B4-BE49-F238E27FC236}">
                <a16:creationId xmlns:a16="http://schemas.microsoft.com/office/drawing/2014/main" id="{C96A0B93-405B-F722-EDC0-0F5D482978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41093" y="640080"/>
            <a:ext cx="6681217" cy="5578816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BD558FB0-EF57-654F-E65D-2B9D63F98260}"/>
              </a:ext>
            </a:extLst>
          </p:cNvPr>
          <p:cNvSpPr/>
          <p:nvPr/>
        </p:nvSpPr>
        <p:spPr>
          <a:xfrm>
            <a:off x="4649638" y="2631056"/>
            <a:ext cx="6495690" cy="20703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9981291-5F6A-4D5A-7A2B-BFF52A0107EF}"/>
              </a:ext>
            </a:extLst>
          </p:cNvPr>
          <p:cNvSpPr/>
          <p:nvPr/>
        </p:nvSpPr>
        <p:spPr>
          <a:xfrm>
            <a:off x="4649638" y="3221966"/>
            <a:ext cx="6495690" cy="20703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A7D8ED5-5314-6203-0D54-1B03E5D31F7A}"/>
              </a:ext>
            </a:extLst>
          </p:cNvPr>
          <p:cNvSpPr/>
          <p:nvPr/>
        </p:nvSpPr>
        <p:spPr>
          <a:xfrm>
            <a:off x="4649638" y="3623094"/>
            <a:ext cx="6495690" cy="20703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7BD99FC-5E1A-AB81-2770-92CAC7DB2755}"/>
              </a:ext>
            </a:extLst>
          </p:cNvPr>
          <p:cNvSpPr/>
          <p:nvPr/>
        </p:nvSpPr>
        <p:spPr>
          <a:xfrm>
            <a:off x="4649638" y="4220904"/>
            <a:ext cx="6495690" cy="40248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D7F12F2-BD88-76FB-4F38-3F5A9FBF8559}"/>
              </a:ext>
            </a:extLst>
          </p:cNvPr>
          <p:cNvSpPr/>
          <p:nvPr/>
        </p:nvSpPr>
        <p:spPr>
          <a:xfrm>
            <a:off x="4649638" y="4814027"/>
            <a:ext cx="6495690" cy="20703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2088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967EAD0-6D2A-E1D0-A06F-925BEDA2A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ko-KR" altLang="en-US" sz="4000">
                <a:solidFill>
                  <a:srgbClr val="FFFFFF"/>
                </a:solidFill>
              </a:rPr>
              <a:t>국내 </a:t>
            </a:r>
            <a:r>
              <a:rPr lang="en-US" altLang="ko-KR" sz="4000">
                <a:solidFill>
                  <a:srgbClr val="FFFFFF"/>
                </a:solidFill>
              </a:rPr>
              <a:t>RPG TOP 3</a:t>
            </a:r>
            <a:endParaRPr lang="ko-KR" altLang="en-US" sz="4000">
              <a:solidFill>
                <a:srgbClr val="FFFFFF"/>
              </a:solidFill>
            </a:endParaRPr>
          </a:p>
        </p:txBody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6787272E-A244-01D6-C218-1BF46640791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1967353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36545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233EB7-F357-0FAA-2B20-AEB49FB70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5" y="307447"/>
            <a:ext cx="10693884" cy="1109932"/>
          </a:xfrm>
        </p:spPr>
        <p:txBody>
          <a:bodyPr>
            <a:normAutofit/>
          </a:bodyPr>
          <a:lstStyle/>
          <a:p>
            <a:r>
              <a:rPr lang="ko-KR" altLang="en-US" sz="4000" dirty="0"/>
              <a:t> </a:t>
            </a:r>
            <a:r>
              <a:rPr lang="en-US" altLang="ko-KR" sz="4000" dirty="0"/>
              <a:t>RPG </a:t>
            </a:r>
            <a:r>
              <a:rPr lang="ko-KR" altLang="en-US" sz="4000" dirty="0"/>
              <a:t>게이머 연령별 비율</a:t>
            </a:r>
          </a:p>
        </p:txBody>
      </p:sp>
      <p:pic>
        <p:nvPicPr>
          <p:cNvPr id="5" name="그림 4" descr="텍스트, 스크린샷, 번호, 폰트이(가) 표시된 사진&#10;&#10;자동 생성된 설명">
            <a:extLst>
              <a:ext uri="{FF2B5EF4-FFF2-40B4-BE49-F238E27FC236}">
                <a16:creationId xmlns:a16="http://schemas.microsoft.com/office/drawing/2014/main" id="{AD047D35-B862-17A0-7152-DC225C688A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502" y="2357888"/>
            <a:ext cx="5742195" cy="3775494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6EA7F6-6103-0B47-C3AD-0CA44C3DE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9696" y="2284063"/>
            <a:ext cx="5362005" cy="1079069"/>
          </a:xfrm>
        </p:spPr>
        <p:txBody>
          <a:bodyPr anchor="ctr">
            <a:normAutofit/>
          </a:bodyPr>
          <a:lstStyle/>
          <a:p>
            <a:r>
              <a:rPr lang="en-US" altLang="ko-KR" sz="2000" dirty="0"/>
              <a:t>PC RPG </a:t>
            </a:r>
            <a:r>
              <a:rPr lang="ko-KR" altLang="en-US" sz="2000" dirty="0"/>
              <a:t>게임 주요 연령층은</a:t>
            </a:r>
            <a:r>
              <a:rPr lang="en-US" altLang="ko-KR" sz="2000" dirty="0"/>
              <a:t> 20~30</a:t>
            </a:r>
            <a:r>
              <a:rPr lang="ko-KR" altLang="en-US" sz="2000" dirty="0"/>
              <a:t>대 이며</a:t>
            </a:r>
            <a:r>
              <a:rPr lang="en-US" altLang="ko-KR" sz="2000" dirty="0"/>
              <a:t>, </a:t>
            </a:r>
            <a:r>
              <a:rPr lang="ko-KR" altLang="en-US" sz="2000" dirty="0"/>
              <a:t>몇몇 게임의 경우는 </a:t>
            </a:r>
            <a:r>
              <a:rPr lang="en-US" altLang="ko-KR" sz="2000" dirty="0"/>
              <a:t>40</a:t>
            </a:r>
            <a:r>
              <a:rPr lang="ko-KR" altLang="en-US" sz="2000" dirty="0"/>
              <a:t>대가 주요 연령층인 경우도 있습니다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77FFA18-8D22-09B4-DE27-BA984E2E58C2}"/>
              </a:ext>
            </a:extLst>
          </p:cNvPr>
          <p:cNvSpPr/>
          <p:nvPr/>
        </p:nvSpPr>
        <p:spPr>
          <a:xfrm>
            <a:off x="4091553" y="2357888"/>
            <a:ext cx="1170121" cy="338423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FFF68F7-EB98-58DD-88A6-C37E793187D0}"/>
              </a:ext>
            </a:extLst>
          </p:cNvPr>
          <p:cNvSpPr/>
          <p:nvPr/>
        </p:nvSpPr>
        <p:spPr>
          <a:xfrm>
            <a:off x="5261673" y="3266268"/>
            <a:ext cx="565689" cy="63930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201A55F-9E00-D8F4-ED14-34B361BE789C}"/>
              </a:ext>
            </a:extLst>
          </p:cNvPr>
          <p:cNvSpPr/>
          <p:nvPr/>
        </p:nvSpPr>
        <p:spPr>
          <a:xfrm>
            <a:off x="5261673" y="4214691"/>
            <a:ext cx="565689" cy="31965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4724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78D0F5A-507B-5D6B-EDD7-E1541A146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rgbClr val="FFFFFF"/>
                </a:solidFill>
              </a:rPr>
              <a:t>국내 </a:t>
            </a:r>
            <a:r>
              <a:rPr lang="en-US" altLang="ko-KR" dirty="0">
                <a:solidFill>
                  <a:srgbClr val="FFFFFF"/>
                </a:solidFill>
              </a:rPr>
              <a:t>RPG </a:t>
            </a:r>
            <a:r>
              <a:rPr lang="ko-KR" altLang="en-US" dirty="0">
                <a:solidFill>
                  <a:srgbClr val="FFFFFF"/>
                </a:solidFill>
              </a:rPr>
              <a:t>게임 트렌드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4EC58A-FC65-DD54-9EF3-E1D5338F4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7" y="591344"/>
            <a:ext cx="7186527" cy="5585619"/>
          </a:xfrm>
        </p:spPr>
        <p:txBody>
          <a:bodyPr anchor="ctr">
            <a:norm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대형 </a:t>
            </a:r>
            <a:r>
              <a:rPr lang="en-US" altLang="ko-KR" dirty="0"/>
              <a:t>MMORPG</a:t>
            </a:r>
          </a:p>
          <a:p>
            <a:r>
              <a:rPr lang="en-US" altLang="ko-KR" sz="2400" dirty="0"/>
              <a:t>- </a:t>
            </a:r>
            <a:r>
              <a:rPr lang="ko-KR" altLang="en-US" sz="2300" dirty="0"/>
              <a:t>게임 내 경제 시스템</a:t>
            </a:r>
            <a:r>
              <a:rPr lang="en-US" altLang="ko-KR" sz="2300" dirty="0"/>
              <a:t>: </a:t>
            </a:r>
            <a:r>
              <a:rPr lang="ko-KR" altLang="en-US" sz="2300" dirty="0"/>
              <a:t>많은 </a:t>
            </a:r>
            <a:r>
              <a:rPr lang="en-US" altLang="ko-KR" sz="2300" dirty="0"/>
              <a:t>MMORPG </a:t>
            </a:r>
            <a:r>
              <a:rPr lang="ko-KR" altLang="en-US" sz="2300" dirty="0"/>
              <a:t>게임에서는 아이템 거래</a:t>
            </a:r>
            <a:r>
              <a:rPr lang="en-US" altLang="ko-KR" sz="2300" dirty="0"/>
              <a:t>, </a:t>
            </a:r>
            <a:r>
              <a:rPr lang="ko-KR" altLang="en-US" sz="2300" dirty="0"/>
              <a:t>경매장</a:t>
            </a:r>
            <a:r>
              <a:rPr lang="en-US" altLang="ko-KR" sz="2300" dirty="0"/>
              <a:t>, </a:t>
            </a:r>
            <a:r>
              <a:rPr lang="ko-KR" altLang="en-US" sz="2300" dirty="0"/>
              <a:t>길드 활동 등의 경제적 요소가 중요한 역할을 합니다</a:t>
            </a:r>
            <a:r>
              <a:rPr lang="en-US" altLang="ko-KR" sz="2300" dirty="0"/>
              <a:t>.</a:t>
            </a:r>
          </a:p>
          <a:p>
            <a:r>
              <a:rPr lang="ko-KR" altLang="en-US" sz="2300" dirty="0"/>
              <a:t>이는 유저들이 더 많이 참여하고</a:t>
            </a:r>
            <a:r>
              <a:rPr lang="en-US" altLang="ko-KR" sz="2300" dirty="0"/>
              <a:t>, </a:t>
            </a:r>
            <a:r>
              <a:rPr lang="ko-KR" altLang="en-US" sz="2300" dirty="0"/>
              <a:t>커뮤니티 중심의 경제적 상호작용을 즐길 수 있게 만듭니다</a:t>
            </a:r>
            <a:r>
              <a:rPr lang="en-US" altLang="ko-KR" sz="2300" dirty="0"/>
              <a:t>.</a:t>
            </a:r>
          </a:p>
          <a:p>
            <a:endParaRPr lang="en-US" altLang="ko-KR" sz="2400" dirty="0"/>
          </a:p>
          <a:p>
            <a:r>
              <a:rPr lang="en-US" altLang="ko-KR" dirty="0"/>
              <a:t>2. </a:t>
            </a:r>
            <a:r>
              <a:rPr lang="ko-KR" altLang="en-US" dirty="0"/>
              <a:t>액션 </a:t>
            </a:r>
            <a:r>
              <a:rPr lang="en-US" altLang="ko-KR" dirty="0"/>
              <a:t>RPG</a:t>
            </a:r>
          </a:p>
          <a:p>
            <a:r>
              <a:rPr lang="ko-KR" altLang="en-US" sz="2300" dirty="0"/>
              <a:t>액션 </a:t>
            </a:r>
            <a:r>
              <a:rPr lang="en-US" altLang="ko-KR" sz="2300" dirty="0"/>
              <a:t>RPG</a:t>
            </a:r>
            <a:r>
              <a:rPr lang="ko-KR" altLang="en-US" sz="2300" dirty="0"/>
              <a:t>는 전투가 주된 요소로</a:t>
            </a:r>
            <a:r>
              <a:rPr lang="en-US" altLang="ko-KR" sz="2300" dirty="0"/>
              <a:t>, </a:t>
            </a:r>
            <a:r>
              <a:rPr lang="ko-KR" altLang="en-US" sz="2300" dirty="0"/>
              <a:t>높은 난이도의    도전과 보상 시스템이 큰 매력으로 작용합니다</a:t>
            </a:r>
            <a:r>
              <a:rPr lang="en-US" altLang="ko-KR" sz="2300" dirty="0"/>
              <a:t>.</a:t>
            </a:r>
          </a:p>
          <a:p>
            <a:r>
              <a:rPr lang="ko-KR" altLang="en-US" sz="2300" dirty="0"/>
              <a:t>도전을 통해 캐릭터의 성장을 경험하며</a:t>
            </a:r>
            <a:r>
              <a:rPr lang="en-US" altLang="ko-KR" sz="2300" dirty="0"/>
              <a:t>, </a:t>
            </a:r>
            <a:r>
              <a:rPr lang="ko-KR" altLang="en-US" sz="2300" dirty="0"/>
              <a:t>전투의    전략성과 성취감을 얻을 수 있습니다</a:t>
            </a:r>
            <a:r>
              <a:rPr lang="en-US" altLang="ko-KR" sz="2300" dirty="0"/>
              <a:t>.</a:t>
            </a:r>
            <a:endParaRPr lang="ko-KR" altLang="en-US" sz="2300" dirty="0"/>
          </a:p>
        </p:txBody>
      </p:sp>
    </p:spTree>
    <p:extLst>
      <p:ext uri="{BB962C8B-B14F-4D97-AF65-F5344CB8AC3E}">
        <p14:creationId xmlns:p14="http://schemas.microsoft.com/office/powerpoint/2010/main" val="3144904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78D0F5A-507B-5D6B-EDD7-E1541A146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rgbClr val="FFFFFF"/>
                </a:solidFill>
              </a:rPr>
              <a:t>국내 </a:t>
            </a:r>
            <a:r>
              <a:rPr lang="en-US" altLang="ko-KR" dirty="0">
                <a:solidFill>
                  <a:srgbClr val="FFFFFF"/>
                </a:solidFill>
              </a:rPr>
              <a:t>RPG </a:t>
            </a:r>
            <a:r>
              <a:rPr lang="ko-KR" altLang="en-US" dirty="0">
                <a:solidFill>
                  <a:srgbClr val="FFFFFF"/>
                </a:solidFill>
              </a:rPr>
              <a:t>게임 트렌드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4EC58A-FC65-DD54-9EF3-E1D5338F4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48186" cy="5585619"/>
          </a:xfrm>
        </p:spPr>
        <p:txBody>
          <a:bodyPr anchor="ctr">
            <a:normAutofit/>
          </a:bodyPr>
          <a:lstStyle/>
          <a:p>
            <a:pPr lvl="0"/>
            <a:r>
              <a:rPr lang="en-US" altLang="ko-KR" dirty="0"/>
              <a:t>3. </a:t>
            </a:r>
            <a:r>
              <a:rPr lang="ko-KR" altLang="ko-KR" dirty="0"/>
              <a:t>다양한 플랫폼 간 연계</a:t>
            </a:r>
            <a:endParaRPr lang="en-US" altLang="ko-KR" dirty="0"/>
          </a:p>
          <a:p>
            <a:pPr lvl="0"/>
            <a:r>
              <a:rPr lang="ko-KR" altLang="ko-KR" sz="2300" dirty="0"/>
              <a:t>리니지 </a:t>
            </a:r>
            <a:r>
              <a:rPr lang="en-US" altLang="ko-KR" sz="2300" dirty="0"/>
              <a:t>M, </a:t>
            </a:r>
            <a:r>
              <a:rPr lang="ko-KR" altLang="ko-KR" sz="2300" dirty="0"/>
              <a:t>블레이드 </a:t>
            </a:r>
            <a:r>
              <a:rPr lang="en-US" altLang="ko-KR" sz="2300" dirty="0"/>
              <a:t>&amp; </a:t>
            </a:r>
            <a:r>
              <a:rPr lang="ko-KR" altLang="ko-KR" sz="2300" dirty="0"/>
              <a:t>소울 </a:t>
            </a:r>
            <a:r>
              <a:rPr lang="en-US" altLang="ko-KR" sz="2300" dirty="0"/>
              <a:t>Revolution</a:t>
            </a:r>
            <a:r>
              <a:rPr lang="ko-KR" altLang="ko-KR" sz="2300" dirty="0"/>
              <a:t>과</a:t>
            </a:r>
            <a:r>
              <a:rPr lang="en-US" altLang="ko-KR" sz="2300" dirty="0"/>
              <a:t>         </a:t>
            </a:r>
            <a:r>
              <a:rPr lang="ko-KR" altLang="ko-KR" sz="2300" dirty="0"/>
              <a:t>같은 게임은 </a:t>
            </a:r>
            <a:r>
              <a:rPr lang="en-US" altLang="ko-KR" sz="2300" dirty="0"/>
              <a:t>PC</a:t>
            </a:r>
            <a:r>
              <a:rPr lang="ko-KR" altLang="ko-KR" sz="2300" dirty="0"/>
              <a:t>와 모바일 버전을 동시에 제공하며</a:t>
            </a:r>
            <a:r>
              <a:rPr lang="en-US" altLang="ko-KR" sz="2300" dirty="0"/>
              <a:t>, </a:t>
            </a:r>
            <a:r>
              <a:rPr lang="ko-KR" altLang="ko-KR" sz="2300" dirty="0"/>
              <a:t>두 플랫폼을 넘나드는 플레이가 가능합니다</a:t>
            </a:r>
            <a:r>
              <a:rPr lang="en-US" altLang="ko-KR" sz="2300" dirty="0"/>
              <a:t>.</a:t>
            </a:r>
          </a:p>
          <a:p>
            <a:pPr lvl="0"/>
            <a:endParaRPr lang="en-US" altLang="ko-KR" dirty="0"/>
          </a:p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870029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0410CAE-D2C8-B9DF-2F73-40C847400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ko-KR" altLang="en-US">
                <a:solidFill>
                  <a:srgbClr val="FFFFFF"/>
                </a:solidFill>
              </a:rPr>
              <a:t>국내 </a:t>
            </a:r>
            <a:r>
              <a:rPr lang="en-US" altLang="ko-KR">
                <a:solidFill>
                  <a:srgbClr val="FFFFFF"/>
                </a:solidFill>
              </a:rPr>
              <a:t>RPG </a:t>
            </a:r>
            <a:r>
              <a:rPr lang="ko-KR" altLang="en-US">
                <a:solidFill>
                  <a:srgbClr val="FFFFFF"/>
                </a:solidFill>
              </a:rPr>
              <a:t>소비 트렌드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9019CB-C9DC-0654-D322-DEBEF104CB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7186527" cy="5585619"/>
          </a:xfrm>
        </p:spPr>
        <p:txBody>
          <a:bodyPr anchor="ctr">
            <a:norm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과금 문화</a:t>
            </a:r>
            <a:endParaRPr lang="en-US" altLang="ko-KR" dirty="0"/>
          </a:p>
          <a:p>
            <a:r>
              <a:rPr lang="ko-KR" altLang="en-US" sz="2300" dirty="0"/>
              <a:t>많은 유저들이 </a:t>
            </a:r>
            <a:r>
              <a:rPr lang="en-US" altLang="ko-KR" sz="2300" dirty="0"/>
              <a:t>"</a:t>
            </a:r>
            <a:r>
              <a:rPr lang="ko-KR" altLang="en-US" sz="2300" dirty="0"/>
              <a:t>편의성</a:t>
            </a:r>
            <a:r>
              <a:rPr lang="en-US" altLang="ko-KR" sz="2300" dirty="0"/>
              <a:t>"</a:t>
            </a:r>
            <a:r>
              <a:rPr lang="ko-KR" altLang="en-US" sz="2300" dirty="0"/>
              <a:t>을 위해 과금을 하는 경향이 있으며</a:t>
            </a:r>
            <a:r>
              <a:rPr lang="en-US" altLang="ko-KR" sz="2300" dirty="0"/>
              <a:t>, </a:t>
            </a:r>
            <a:r>
              <a:rPr lang="ko-KR" altLang="en-US" sz="2300" dirty="0"/>
              <a:t>이로 인해 게임 내 상점과 거래소</a:t>
            </a:r>
            <a:r>
              <a:rPr lang="en-US" altLang="ko-KR" sz="2300" dirty="0"/>
              <a:t>, </a:t>
            </a:r>
            <a:r>
              <a:rPr lang="ko-KR" altLang="en-US" sz="2300" dirty="0"/>
              <a:t>경매장 등이 중요한 경제적 시스템으로 작용합니다</a:t>
            </a:r>
            <a:r>
              <a:rPr lang="en-US" altLang="ko-KR" sz="2300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정기적인 콘텐츠 업데이트</a:t>
            </a:r>
            <a:endParaRPr lang="en-US" altLang="ko-KR" dirty="0"/>
          </a:p>
          <a:p>
            <a:r>
              <a:rPr lang="ko-KR" altLang="en-US" sz="2300" dirty="0"/>
              <a:t>유저들은 새로운 콘텐츠나 이벤트가 지속적으로   업데이트되는 게임을 선호합니다</a:t>
            </a:r>
            <a:r>
              <a:rPr lang="en-US" altLang="ko-KR" sz="2300" dirty="0"/>
              <a:t>.</a:t>
            </a:r>
          </a:p>
          <a:p>
            <a:r>
              <a:rPr lang="ko-KR" altLang="en-US" sz="2300" dirty="0"/>
              <a:t>많은 게임들이 </a:t>
            </a:r>
            <a:r>
              <a:rPr lang="ko-KR" altLang="en-US" sz="2300" dirty="0" err="1"/>
              <a:t>시즌제</a:t>
            </a:r>
            <a:r>
              <a:rPr lang="en-US" altLang="ko-KR" sz="2300" dirty="0"/>
              <a:t>, </a:t>
            </a:r>
            <a:r>
              <a:rPr lang="ko-KR" altLang="en-US" sz="2300" dirty="0" err="1"/>
              <a:t>확장팩</a:t>
            </a:r>
            <a:r>
              <a:rPr lang="en-US" altLang="ko-KR" sz="2300" dirty="0"/>
              <a:t>, </a:t>
            </a:r>
            <a:r>
              <a:rPr lang="ko-KR" altLang="en-US" sz="2300" dirty="0"/>
              <a:t>이벤트 등을 통해  유저들의 관심을 끌고 있습니다</a:t>
            </a:r>
            <a:r>
              <a:rPr lang="en-US" altLang="ko-KR" sz="2300" dirty="0"/>
              <a:t>.</a:t>
            </a:r>
            <a:endParaRPr lang="ko-KR" altLang="en-US" sz="2300" dirty="0"/>
          </a:p>
        </p:txBody>
      </p:sp>
    </p:spTree>
    <p:extLst>
      <p:ext uri="{BB962C8B-B14F-4D97-AF65-F5344CB8AC3E}">
        <p14:creationId xmlns:p14="http://schemas.microsoft.com/office/powerpoint/2010/main" val="3865076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TM10001106[[fn=배지]]</Template>
  <TotalTime>356</TotalTime>
  <Words>490</Words>
  <Application>Microsoft Office PowerPoint</Application>
  <PresentationFormat>와이드스크린</PresentationFormat>
  <Paragraphs>73</Paragraphs>
  <Slides>16</Slides>
  <Notes>0</Notes>
  <HiddenSlides>5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맑은 고딕</vt:lpstr>
      <vt:lpstr>Arial</vt:lpstr>
      <vt:lpstr>Office 테마</vt:lpstr>
      <vt:lpstr>RPG 게임 사전 조사</vt:lpstr>
      <vt:lpstr>목차</vt:lpstr>
      <vt:lpstr>RPG 게임의 특성</vt:lpstr>
      <vt:lpstr>국내 PC방 점유율 (RPG)</vt:lpstr>
      <vt:lpstr>국내 RPG TOP 3</vt:lpstr>
      <vt:lpstr> RPG 게이머 연령별 비율</vt:lpstr>
      <vt:lpstr>국내 RPG 게임 트렌드</vt:lpstr>
      <vt:lpstr>국내 RPG 게임 트렌드</vt:lpstr>
      <vt:lpstr>국내 RPG 소비 트렌드</vt:lpstr>
      <vt:lpstr>국내 RPG 소비 트렌드</vt:lpstr>
      <vt:lpstr>경쟁작 분석</vt:lpstr>
      <vt:lpstr>해외 RPG 점유율</vt:lpstr>
      <vt:lpstr>해외 RPG TOP 3</vt:lpstr>
      <vt:lpstr>해외 RPG 게임 트렌드</vt:lpstr>
      <vt:lpstr>해외 RPG 게임 트렌드</vt:lpstr>
      <vt:lpstr>해외 RPG 소비 트렌드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RPG 게임</dc:title>
  <dc:creator>SN_07</dc:creator>
  <cp:lastModifiedBy>SN_07</cp:lastModifiedBy>
  <cp:revision>84</cp:revision>
  <dcterms:created xsi:type="dcterms:W3CDTF">2025-01-16T03:04:58Z</dcterms:created>
  <dcterms:modified xsi:type="dcterms:W3CDTF">2025-01-17T04:30:24Z</dcterms:modified>
</cp:coreProperties>
</file>